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1" r:id="rId6"/>
    <p:sldId id="273" r:id="rId7"/>
    <p:sldId id="274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086" autoAdjust="0"/>
  </p:normalViewPr>
  <p:slideViewPr>
    <p:cSldViewPr>
      <p:cViewPr varScale="1">
        <p:scale>
          <a:sx n="65" d="100"/>
          <a:sy n="65" d="100"/>
        </p:scale>
        <p:origin x="-12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06/05/2012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E1798-4388-4B72-A467-21E73F9DBE6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14BE3-3BB7-46D5-98E8-6C2D836BC833}" type="slidenum">
              <a:rPr lang="pt-BR" smtClean="0">
                <a:latin typeface="Tahoma" pitchFamily="34" charset="0"/>
              </a:rPr>
              <a:pPr/>
              <a:t>3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4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5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9EB89-E5C3-44E2-BE6C-6EBD3C9F72AC}" type="datetime1">
              <a:rPr lang="pt-BR" smtClean="0"/>
              <a:t>06/05/2012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9C8D1-D3D6-424A-AF97-B54421C250A5}" type="datetime1">
              <a:rPr lang="pt-BR" smtClean="0"/>
              <a:t>06/05/2012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67B2D-D276-4037-9D03-B20F73DA4222}" type="datetime1">
              <a:rPr lang="pt-BR" smtClean="0"/>
              <a:t>06/05/2012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8A393-FF76-49C1-B623-DB680E21B98D}" type="datetime1">
              <a:rPr lang="pt-BR" smtClean="0"/>
              <a:t>06/05/2012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09879-BF5B-4E9B-8D72-20B80A22D50F}" type="datetime1">
              <a:rPr lang="pt-BR" smtClean="0"/>
              <a:t>06/05/2012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2D48B-0DFD-4967-AE81-39977EFB169D}" type="datetime1">
              <a:rPr lang="pt-BR" smtClean="0"/>
              <a:t>06/05/2012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5B991-4F77-41AE-A38F-961B1BFBE46B}" type="datetime1">
              <a:rPr lang="pt-BR" smtClean="0"/>
              <a:t>06/05/2012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FB4DA-7666-4DF1-AFE0-670F23708183}" type="datetime1">
              <a:rPr lang="pt-BR" smtClean="0"/>
              <a:t>06/05/2012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49C9-2A55-48DB-9853-2212E65AFC43}" type="datetime1">
              <a:rPr lang="pt-BR" smtClean="0"/>
              <a:t>06/05/2012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D63F4-B52A-4257-8152-A1001B07176F}" type="datetime1">
              <a:rPr lang="pt-BR" smtClean="0"/>
              <a:t>06/05/2012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5074-B66F-4FB6-92B3-DA66FF5F4158}" type="datetime1">
              <a:rPr lang="pt-BR" smtClean="0"/>
              <a:t>06/05/2012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585551-B061-4C84-84CB-2CD176D6F6EC}" type="datetime1">
              <a:rPr lang="pt-BR" smtClean="0"/>
              <a:t>06/05/2012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Retorno Covariante</a:t>
            </a:r>
            <a:br>
              <a:rPr lang="pt-BR" cap="none" dirty="0" smtClean="0"/>
            </a:br>
            <a:r>
              <a:rPr lang="pt-BR" sz="1800" cap="none" dirty="0" smtClean="0"/>
              <a:t>Pág. 40 e 41</a:t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O retorno </a:t>
            </a:r>
            <a:r>
              <a:rPr lang="pt-BR" sz="2800" dirty="0" err="1" smtClean="0"/>
              <a:t>covariante</a:t>
            </a:r>
            <a:r>
              <a:rPr lang="pt-BR" sz="2800" dirty="0" smtClean="0"/>
              <a:t> é uma facilidade da linguagem relacionada à herança que surgiu a partir da versão 5.0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Pode ser utilizado pelo programador Java: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sobrescrever um método que possua valor de retorno presente em sua classe mãe;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implementar um método  que possua valor de retorno presente em uma interface;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6" name="Group 36"/>
          <p:cNvGraphicFramePr>
            <a:graphicFrameLocks noGrp="1"/>
          </p:cNvGraphicFramePr>
          <p:nvPr/>
        </p:nvGraphicFramePr>
        <p:xfrm>
          <a:off x="3492500" y="1750872"/>
          <a:ext cx="2209800" cy="184767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32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Cliente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nome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endereco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telefone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Group 36"/>
          <p:cNvGraphicFramePr>
            <a:graphicFrameLocks noGrp="1"/>
          </p:cNvGraphicFramePr>
          <p:nvPr/>
        </p:nvGraphicFramePr>
        <p:xfrm>
          <a:off x="5220072" y="4470256"/>
          <a:ext cx="2209800" cy="155103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PessoaJuridica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cnpj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contatoPrincipal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67" name="Group 19"/>
          <p:cNvGraphicFramePr>
            <a:graphicFrameLocks noGrp="1"/>
          </p:cNvGraphicFramePr>
          <p:nvPr/>
        </p:nvGraphicFramePr>
        <p:xfrm>
          <a:off x="1691680" y="4470256"/>
          <a:ext cx="2209800" cy="153305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62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PessoaFisica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cpf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estadoCivil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 rot="3600000">
            <a:off x="3258444" y="3229371"/>
            <a:ext cx="188896" cy="1645706"/>
            <a:chOff x="1162" y="4727"/>
            <a:chExt cx="1440" cy="5047"/>
          </a:xfrm>
        </p:grpSpPr>
        <p:sp>
          <p:nvSpPr>
            <p:cNvPr id="5151" name="AutoShape 31"/>
            <p:cNvSpPr>
              <a:spLocks noChangeArrowheads="1"/>
            </p:cNvSpPr>
            <p:nvPr/>
          </p:nvSpPr>
          <p:spPr bwMode="auto">
            <a:xfrm>
              <a:off x="1162" y="4727"/>
              <a:ext cx="1440" cy="68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/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 rot="18000000" flipH="1">
            <a:off x="5741444" y="3243384"/>
            <a:ext cx="188896" cy="1645706"/>
            <a:chOff x="1162" y="4727"/>
            <a:chExt cx="1440" cy="5047"/>
          </a:xfrm>
        </p:grpSpPr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1162" y="4727"/>
              <a:ext cx="1440" cy="68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sem covariância</a:t>
            </a:r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5148064" y="4797152"/>
          <a:ext cx="3168352" cy="1097280"/>
        </p:xfrm>
        <a:graphic>
          <a:graphicData uri="http://schemas.openxmlformats.org/drawingml/2006/table">
            <a:tbl>
              <a:tblPr/>
              <a:tblGrid>
                <a:gridCol w="3168352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675416" y="4797152"/>
          <a:ext cx="3256664" cy="1097280"/>
        </p:xfrm>
        <a:graphic>
          <a:graphicData uri="http://schemas.openxmlformats.org/drawingml/2006/table">
            <a:tbl>
              <a:tblPr/>
              <a:tblGrid>
                <a:gridCol w="3256664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4932040" y="4797152"/>
          <a:ext cx="3816423" cy="1066800"/>
        </p:xfrm>
        <a:graphic>
          <a:graphicData uri="http://schemas.openxmlformats.org/drawingml/2006/table">
            <a:tbl>
              <a:tblPr/>
              <a:tblGrid>
                <a:gridCol w="3816423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PessoaJuridica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467544" y="4797152"/>
          <a:ext cx="3672408" cy="1066800"/>
        </p:xfrm>
        <a:graphic>
          <a:graphicData uri="http://schemas.openxmlformats.org/drawingml/2006/table">
            <a:tbl>
              <a:tblPr/>
              <a:tblGrid>
                <a:gridCol w="3672408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PessoaFisica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(exemplo)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Sem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Com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(conclusão)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sobrescrever ou implementar um método, podemos utilizar como tipo de retorno alguma classe filha daquele tipo definido como retorno na classe mãe ou interface.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575</TotalTime>
  <Words>171</Words>
  <Application>Microsoft Office PowerPoint</Application>
  <PresentationFormat>Apresentação na tela (4:3)</PresentationFormat>
  <Paragraphs>58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Técnica</vt:lpstr>
      <vt:lpstr>Retorno Covariante Pág. 40 e 41 </vt:lpstr>
      <vt:lpstr>Retorno covariante</vt:lpstr>
      <vt:lpstr>Retorno covariante</vt:lpstr>
      <vt:lpstr>Sobrescrição sem covariância</vt:lpstr>
      <vt:lpstr>Sobrescrição covariante</vt:lpstr>
      <vt:lpstr>Retorno covariante (exemplo)</vt:lpstr>
      <vt:lpstr>Retorno covariante (conclusão)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Retorno Covariante</dc:title>
  <dc:creator>Sandro Vieira</dc:creator>
  <cp:lastModifiedBy>Sandro</cp:lastModifiedBy>
  <cp:revision>53</cp:revision>
  <dcterms:created xsi:type="dcterms:W3CDTF">2011-12-17T14:07:49Z</dcterms:created>
  <dcterms:modified xsi:type="dcterms:W3CDTF">2012-05-06T04:45:34Z</dcterms:modified>
</cp:coreProperties>
</file>