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CCA98-348F-49BB-B928-BAB52A9B747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C64AB-BC52-47EE-88C8-EEB6917F658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0182F-5C5A-4898-9611-E787C06C618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749B8C-8603-4612-B862-BD17656F1A5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D8B80C-5DAE-4680-886F-654724D3DEF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8173E7-2332-4A00-B0C4-79A041C9CE4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213D7C-BF99-4FE7-932A-A889D3A4DB43}" type="slidenum">
              <a:rPr lang="pt-BR" smtClean="0">
                <a:latin typeface="Tahoma" pitchFamily="34" charset="0"/>
              </a:rPr>
              <a:pPr/>
              <a:t>16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17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18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19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DFFB93-0C9D-4FBD-95FA-7F00059F8D3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7A1FB5-8DF8-496C-8382-FBF7FABCB48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592DFE-1DB4-4CF7-AE76-7B3BD0D73FC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86BF0E-7719-49B6-8385-2D466ECD12B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62C20F-9715-4B39-A63B-A075B980B3A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9A75D-D514-408C-91A6-BDC017024EF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C306B-4CC2-4937-804E-ADD11010FE47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BF015E-0D64-4485-857D-9C0A7D552D00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2F2F-29F5-4DAE-A363-C6DAC46E1857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0553D-8D34-4DCF-A436-D2E77B7A5246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14DC-D62F-4E55-830A-E183CA2A1834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542213" cy="11795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7542213" cy="18367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4122738"/>
            <a:ext cx="7542213" cy="18383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AF5D-1D6B-4ED9-A5AC-5C27535AAE57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6DEA-4CBB-4048-B294-4F728D12CC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E553-8B4E-4AB0-BA50-AF70C82A532A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4F63-D730-453C-AC25-D4D62BA6C3A6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11202-23A4-4C28-AE00-24FEBB130B9F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467B-860E-4A10-BC05-9E3F42723107}" type="datetime1">
              <a:rPr lang="pt-BR" smtClean="0"/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3BC98-7845-4B31-AC11-6C6FDE6340D3}" type="datetime1">
              <a:rPr lang="pt-BR" smtClean="0"/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6AF3-F7FF-4CE1-A685-873F6930876F}" type="datetime1">
              <a:rPr lang="pt-BR" smtClean="0"/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4BA6-EBD5-47C9-A380-B3C719FDBAB5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5550-D5DC-4616-A3B6-C6BE077798B3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6164F9-0FD3-45A6-9987-3488D7EC9F08}" type="datetime1">
              <a:rPr lang="pt-BR" smtClean="0"/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  <p:sldLayoutId id="21474837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Arrays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1)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>
                <a:solidFill>
                  <a:srgbClr val="FFC000"/>
                </a:solidFill>
              </a:rPr>
              <a:t>String[ ] nome = { “</a:t>
            </a:r>
            <a:r>
              <a:rPr lang="pt-BR" sz="2600" dirty="0" smtClean="0"/>
              <a:t>Manuel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sz="2600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sz="2600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endParaRPr lang="pt-BR" sz="2600" dirty="0" smtClean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/>
              <a:t>for (</a:t>
            </a:r>
            <a:r>
              <a:rPr lang="pt-BR" sz="2600" dirty="0" err="1" smtClean="0">
                <a:solidFill>
                  <a:srgbClr val="FFC000"/>
                </a:solidFill>
              </a:rPr>
              <a:t>int</a:t>
            </a:r>
            <a:r>
              <a:rPr lang="pt-BR" sz="2600" dirty="0" smtClean="0">
                <a:solidFill>
                  <a:srgbClr val="FFC000"/>
                </a:solidFill>
              </a:rPr>
              <a:t> i</a:t>
            </a:r>
            <a:r>
              <a:rPr lang="pt-BR" sz="2600" dirty="0" smtClean="0"/>
              <a:t> = 0;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 &lt; </a:t>
            </a:r>
            <a:r>
              <a:rPr lang="pt-BR" sz="2600" dirty="0" smtClean="0">
                <a:solidFill>
                  <a:srgbClr val="FFC000"/>
                </a:solidFill>
              </a:rPr>
              <a:t>nome.</a:t>
            </a:r>
            <a:r>
              <a:rPr lang="pt-BR" sz="2600" b="1" dirty="0" err="1" smtClean="0">
                <a:solidFill>
                  <a:srgbClr val="FFC000"/>
                </a:solidFill>
              </a:rPr>
              <a:t>length</a:t>
            </a:r>
            <a:r>
              <a:rPr lang="pt-BR" sz="2600" dirty="0" smtClean="0"/>
              <a:t>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++) {</a:t>
            </a:r>
            <a:br>
              <a:rPr lang="pt-BR" sz="2600" dirty="0" smtClean="0"/>
            </a:br>
            <a:r>
              <a:rPr lang="pt-BR" sz="2600" dirty="0" smtClean="0"/>
              <a:t>	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</a:t>
            </a:r>
            <a:r>
              <a:rPr lang="pt-BR" sz="2600" dirty="0" smtClean="0">
                <a:solidFill>
                  <a:srgbClr val="FFC000"/>
                </a:solidFill>
              </a:rPr>
              <a:t>nome[i]</a:t>
            </a:r>
            <a:r>
              <a:rPr lang="pt-BR" sz="2600" dirty="0" smtClean="0"/>
              <a:t>);</a:t>
            </a:r>
            <a:br>
              <a:rPr lang="pt-BR" sz="2600" dirty="0" smtClean="0"/>
            </a:br>
            <a:r>
              <a:rPr lang="pt-BR" sz="2600" dirty="0" smtClean="0"/>
              <a:t>}</a:t>
            </a:r>
            <a:endParaRPr lang="en-US" sz="2600" dirty="0" smtClean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tradicional (“for” comum)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2)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String[ ] nome = { “</a:t>
            </a:r>
            <a:r>
              <a:rPr lang="pt-BR" dirty="0" smtClean="0"/>
              <a:t>Manuel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/>
              <a:t>for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C000"/>
                </a:solidFill>
              </a:rPr>
              <a:t>String n : nome</a:t>
            </a:r>
            <a:r>
              <a:rPr lang="pt-BR" dirty="0" smtClean="0"/>
              <a:t>) </a:t>
            </a:r>
            <a:r>
              <a:rPr lang="pt-BR" dirty="0" smtClean="0"/>
              <a:t>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C000"/>
                </a:solidFill>
              </a:rPr>
              <a:t>n</a:t>
            </a:r>
            <a:r>
              <a:rPr lang="pt-BR" dirty="0" smtClean="0"/>
              <a:t>);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nova a partir do Java 5 (“for </a:t>
            </a:r>
            <a:r>
              <a:rPr lang="pt-BR" sz="2800" dirty="0" err="1" smtClean="0"/>
              <a:t>each</a:t>
            </a:r>
            <a:r>
              <a:rPr lang="pt-BR" sz="2800" dirty="0" smtClean="0"/>
              <a:t>”)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</a:t>
            </a:r>
            <a:r>
              <a:rPr lang="pt-BR" sz="2400" dirty="0" smtClean="0"/>
              <a:t> matricula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[3][5]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[0][0]</a:t>
            </a:r>
            <a:r>
              <a:rPr lang="pt-BR" sz="2400" dirty="0" smtClean="0"/>
              <a:t> = </a:t>
            </a:r>
            <a:r>
              <a:rPr lang="pt-BR" sz="2000" dirty="0" smtClean="0"/>
              <a:t>12563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[0][1]</a:t>
            </a:r>
            <a:r>
              <a:rPr lang="pt-BR" sz="2400" dirty="0" smtClean="0"/>
              <a:t> = </a:t>
            </a:r>
            <a:r>
              <a:rPr lang="pt-BR" sz="2000" dirty="0" smtClean="0"/>
              <a:t>8473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[0][2]</a:t>
            </a:r>
            <a:r>
              <a:rPr lang="pt-BR" sz="2400" dirty="0" smtClean="0"/>
              <a:t> = </a:t>
            </a:r>
            <a:r>
              <a:rPr lang="pt-BR" sz="2000" dirty="0" smtClean="0"/>
              <a:t>3693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[0][3]</a:t>
            </a:r>
            <a:r>
              <a:rPr lang="pt-BR" sz="2400" dirty="0" smtClean="0"/>
              <a:t> = </a:t>
            </a:r>
            <a:r>
              <a:rPr lang="pt-BR" sz="2000" dirty="0" smtClean="0"/>
              <a:t>8738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[0][4]</a:t>
            </a:r>
            <a:r>
              <a:rPr lang="pt-BR" sz="2400" dirty="0" smtClean="0"/>
              <a:t> = </a:t>
            </a:r>
            <a:r>
              <a:rPr lang="pt-BR" sz="2000" dirty="0" smtClean="0"/>
              <a:t>9838 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[1][0]</a:t>
            </a:r>
            <a:r>
              <a:rPr lang="pt-BR" sz="2400" dirty="0" smtClean="0"/>
              <a:t> = </a:t>
            </a:r>
            <a:r>
              <a:rPr lang="pt-BR" sz="2000" dirty="0" smtClean="0"/>
              <a:t>7438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[1][1]</a:t>
            </a:r>
            <a:r>
              <a:rPr lang="pt-BR" sz="2400" dirty="0" smtClean="0"/>
              <a:t> = </a:t>
            </a:r>
            <a:r>
              <a:rPr lang="pt-BR" sz="2000" dirty="0" smtClean="0"/>
              <a:t>12987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[2][4]</a:t>
            </a:r>
            <a:r>
              <a:rPr lang="pt-BR" sz="2400" dirty="0" smtClean="0"/>
              <a:t> = </a:t>
            </a:r>
            <a:r>
              <a:rPr lang="pt-BR" sz="2000" dirty="0" smtClean="0"/>
              <a:t>9343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4340" name="AutoShape 15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4342" name="AutoShape 21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4343" name="AutoShape 22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4344" name="AutoShape 23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4345" name="AutoShape 24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4346" name="AutoShape 25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4347" name="AutoShape 26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4348" name="AutoShape 27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4349" name="AutoShape 28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4350" name="AutoShape 29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4351" name="AutoShape 30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4352" name="AutoShape 31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4353" name="AutoShape 32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4354" name="AutoShape 33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4355" name="Text Box 34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 </a:t>
            </a: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12563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8473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3693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8738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9838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7438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12987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0922</a:t>
            </a:r>
            <a:r>
              <a:rPr lang="pt-BR" sz="2400" dirty="0" smtClean="0">
                <a:solidFill>
                  <a:srgbClr val="FFC000"/>
                </a:solidFill>
              </a:rPr>
              <a:t>,  </a:t>
            </a:r>
            <a:r>
              <a:rPr lang="pt-BR" sz="2400" dirty="0" smtClean="0"/>
              <a:t>1879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70987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20870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4788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9784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3456</a:t>
            </a:r>
            <a:r>
              <a:rPr lang="pt-BR" sz="2400" dirty="0" smtClean="0">
                <a:solidFill>
                  <a:srgbClr val="FFC000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matricula[i].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FFC000"/>
                </a:solidFill>
              </a:rPr>
              <a:t>matricula[i][j]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[] linha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matricula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linha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5656" y="1484784"/>
            <a:ext cx="6402238" cy="4836170"/>
          </a:xfrm>
        </p:spPr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</a:t>
            </a:r>
            <a:r>
              <a:rPr lang="pt-BR" sz="2800" dirty="0" smtClean="0">
                <a:cs typeface="Times New Roman" pitchFamily="18" charset="0"/>
              </a:rPr>
              <a:t>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Conta[2]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(5003);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("Manuel");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(800.0);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(5004);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("Joaquim");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(650.0);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{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5003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"Manuel"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800.0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5004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"Joaquim"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650.0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"Maria"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1020.0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5006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"Carlos"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580.5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int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i</a:t>
            </a:r>
            <a:r>
              <a:rPr lang="pt-BR" sz="2800" dirty="0" smtClean="0">
                <a:cs typeface="Times New Roman" pitchFamily="18" charset="0"/>
              </a:rPr>
              <a:t> = 0;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 &lt;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length</a:t>
            </a:r>
            <a:r>
              <a:rPr lang="pt-BR" sz="2800" dirty="0" smtClean="0">
                <a:cs typeface="Times New Roman" pitchFamily="18" charset="0"/>
              </a:rPr>
              <a:t>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++)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conta</a:t>
            </a:r>
            <a:r>
              <a:rPr lang="pt-BR" sz="2800" dirty="0" smtClean="0">
                <a:cs typeface="Times New Roman" pitchFamily="18" charset="0"/>
              </a:rPr>
              <a:t> :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Tipo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Tamanho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Preenchendo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Varrendo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 com 2 dimensões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Introdução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Permite o armazenamento em memória de diversos valores em uma única variável;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Os valores armazenados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devem ser todos do mesmo tipo;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possui o tamanho fixo. Após definir o tamanho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ele não pode ser aumentado, nem diminuído.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Tipo do array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7499176" cy="17567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Assim como qualquer outra variável,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sempre possuir um tipo.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tipo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ser definido no momento em que o </a:t>
            </a:r>
            <a:r>
              <a:rPr lang="pt-BR" sz="2800" dirty="0" err="1" smtClean="0"/>
              <a:t>array</a:t>
            </a:r>
            <a:r>
              <a:rPr lang="pt-BR" sz="2800" dirty="0" smtClean="0"/>
              <a:t> é declarado.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457256" cy="1977083"/>
          </a:xfrm>
        </p:spPr>
        <p:txBody>
          <a:bodyPr/>
          <a:lstStyle/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double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 </a:t>
            </a:r>
            <a:r>
              <a:rPr lang="pt-BR" sz="3200" dirty="0" err="1" smtClean="0">
                <a:solidFill>
                  <a:srgbClr val="FFFFFF"/>
                </a:solidFill>
                <a:latin typeface="Arial" charset="0"/>
              </a:rPr>
              <a:t>salario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;</a:t>
            </a:r>
          </a:p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smtClean="0">
                <a:solidFill>
                  <a:srgbClr val="FFFFFF"/>
                </a:solidFill>
                <a:latin typeface="Arial" charset="0"/>
              </a:rPr>
              <a:t>idade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[];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Tamanho do array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tamanho do array deve ser definido após a sua declaração.</a:t>
            </a: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2770858" y="4292600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201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678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7155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632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595379" y="3357563"/>
            <a:ext cx="3724394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=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new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[5];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 rot="5400000">
            <a:off x="4356770" y="371792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381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2051720" y="5543550"/>
            <a:ext cx="4957763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Variável </a:t>
            </a:r>
            <a:r>
              <a:rPr lang="pt-BR" sz="30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000" dirty="0">
                <a:solidFill>
                  <a:srgbClr val="FFFFFF"/>
                </a:solidFill>
                <a:latin typeface="Arial" charset="0"/>
              </a:rPr>
              <a:t> (5 posições)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Preenchendo o array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03848" y="1773238"/>
            <a:ext cx="2980601" cy="2146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[0] = 1250.3;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[1] = 520.6;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[2] = 5200;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[3] = 2500.15;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[4] = 840.2;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979613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060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41402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219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6300788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208213" y="4244975"/>
            <a:ext cx="8524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1250.3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32163" y="4244975"/>
            <a:ext cx="7366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520.6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468813" y="4248150"/>
            <a:ext cx="677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5200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5400675" y="4244975"/>
            <a:ext cx="968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2500.15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6572250" y="4248150"/>
            <a:ext cx="736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840.2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4104603" y="5506339"/>
            <a:ext cx="138882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endParaRPr lang="pt-BR" sz="3200" dirty="0">
              <a:solidFill>
                <a:srgbClr val="F1B60F"/>
              </a:solidFill>
              <a:latin typeface="Arial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arrays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2133600"/>
            <a:ext cx="3683000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e inicializando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2133600"/>
            <a:ext cx="6130925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[5];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String[18];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[4];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Declarando, inicializando e preenchendo arrays</a:t>
            </a:r>
            <a:endParaRPr lang="en-US" sz="3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3600"/>
            <a:ext cx="8064896" cy="3827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>
                <a:solidFill>
                  <a:srgbClr val="FFC000"/>
                </a:solidFill>
              </a:rPr>
              <a:t>[ ] </a:t>
            </a:r>
            <a:r>
              <a:rPr lang="pt-BR" sz="2400" dirty="0" err="1" smtClean="0"/>
              <a:t>salario</a:t>
            </a:r>
            <a:r>
              <a:rPr lang="pt-BR" sz="2400" dirty="0" smtClean="0">
                <a:solidFill>
                  <a:srgbClr val="FFC000"/>
                </a:solidFill>
              </a:rPr>
              <a:t> = { 1250.3, 520.6, 5200, 2500.15, 840.2 };</a:t>
            </a:r>
          </a:p>
          <a:p>
            <a:pPr marL="0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String[ ] </a:t>
            </a:r>
            <a:r>
              <a:rPr lang="pt-BR" sz="2400" dirty="0" smtClean="0"/>
              <a:t>telefone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“5689-3214”,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“9856-4217”,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“7568-0231”,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“3276-8241”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};</a:t>
            </a:r>
          </a:p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idade</a:t>
            </a:r>
            <a:r>
              <a:rPr lang="pt-BR" sz="2400" dirty="0" smtClean="0">
                <a:solidFill>
                  <a:srgbClr val="FFC000"/>
                </a:solidFill>
              </a:rPr>
              <a:t>[ ] = { 15, 28, 57, 32, 14, 45, 8, 1, 37, 65};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</TotalTime>
  <Words>556</Words>
  <Application>Microsoft Office PowerPoint</Application>
  <PresentationFormat>Apresentação na tela (4:3)</PresentationFormat>
  <Paragraphs>167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Arrays</vt:lpstr>
      <vt:lpstr>Arrays</vt:lpstr>
      <vt:lpstr>Introdução</vt:lpstr>
      <vt:lpstr>Tipo do array</vt:lpstr>
      <vt:lpstr>Tamanho do array</vt:lpstr>
      <vt:lpstr>Preenchendo o array</vt:lpstr>
      <vt:lpstr>Declarando arrays</vt:lpstr>
      <vt:lpstr>Declarando e inicializando</vt:lpstr>
      <vt:lpstr>Declarando, inicializando e preenchendo arrays</vt:lpstr>
      <vt:lpstr>Varrendo um array (forma 1)</vt:lpstr>
      <vt:lpstr>Varrendo um array (forma 2)</vt:lpstr>
      <vt:lpstr>Array de 2 dimensões (matriz)</vt:lpstr>
      <vt:lpstr>Array de 2 dimensões (matriz)</vt:lpstr>
      <vt:lpstr>Varrendo uma matriz</vt:lpstr>
      <vt:lpstr>Varrendo uma matriz</vt:lpstr>
      <vt:lpstr>Array de objetos</vt:lpstr>
      <vt:lpstr>Array de objetos</vt:lpstr>
      <vt:lpstr>Array de objetos</vt:lpstr>
      <vt:lpstr>Array de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Sandro Vieira</dc:creator>
  <cp:lastModifiedBy>Sandro</cp:lastModifiedBy>
  <cp:revision>49</cp:revision>
  <dcterms:created xsi:type="dcterms:W3CDTF">2011-12-17T14:07:49Z</dcterms:created>
  <dcterms:modified xsi:type="dcterms:W3CDTF">2012-04-05T01:47:22Z</dcterms:modified>
</cp:coreProperties>
</file>