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4" r:id="rId3"/>
    <p:sldId id="298" r:id="rId4"/>
    <p:sldId id="305" r:id="rId5"/>
    <p:sldId id="299" r:id="rId6"/>
    <p:sldId id="306" r:id="rId7"/>
    <p:sldId id="300" r:id="rId8"/>
    <p:sldId id="301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7" autoAdjust="0"/>
    <p:restoredTop sz="94265" autoAdjust="0"/>
  </p:normalViewPr>
  <p:slideViewPr>
    <p:cSldViewPr>
      <p:cViewPr varScale="1">
        <p:scale>
          <a:sx n="71" d="100"/>
          <a:sy n="71" d="100"/>
        </p:scale>
        <p:origin x="-10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9A5ED-195B-4F03-8658-1A45344E366D}" type="datetimeFigureOut">
              <a:rPr lang="pt-BR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DBC7E-C6B4-4221-AB24-099AF5F90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72A14-320F-496D-8923-68EF6B811DA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DBC7E-C6B4-4221-AB24-099AF5F901C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0D282-B9F4-4590-8829-44E1533AE7F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A136-789A-422F-94BD-5A2351D88EE1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7C90-F206-4798-81A4-8FEA77A6BF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D0C9D-5E33-445D-AD37-B05042AD6421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87C4-E116-4643-B09A-8D77ECF399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AC94-EDEA-4653-87ED-BC1AA208D812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0C8A-6273-479E-B6D5-7F512C23F6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2EA2B-4DF6-45F9-AF21-90216B93F6E6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EE29-91C6-4A19-BBBC-4CC27F71B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DB8EC-C2F4-48EA-86E3-CC93A94FD029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0C88-437D-48E4-9001-C6DB30B20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A47F4-5E93-420A-99CB-18A2683BB36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36BF-7D59-418C-8ED5-E4EF100FF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255C-5DDA-4734-9359-9A6B1199956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7D6A-A490-48AA-8903-3783122DC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6D155-7BBB-45C4-ABC4-5825C117F67D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1FBE-C813-408F-B908-F56B7A403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A66B1-D962-4AF9-8041-2780240F297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8D09-9C15-4598-8A99-B7FCA758B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A83F6-6FBF-4EB7-90C4-9B7B04521E4C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94FA-9250-4E37-9790-953610982E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F3507-3DD9-4EBB-A5AB-E1BB8B54E2DA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BBE2-8D6A-44F0-95B5-55471E03B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470D32-1CF6-49A0-A64D-15AF2EDAD15C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B88AB-0397-4CEF-BDD1-027394AFB92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Asserções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somente nas classes que pertencem ao pacote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ao a algum de seus subpacotes.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2327275" indent="-720725">
              <a:spcBef>
                <a:spcPts val="3000"/>
              </a:spcBef>
              <a:buNone/>
            </a:pPr>
            <a:endParaRPr lang="pt-BR" sz="2400" dirty="0" smtClean="0"/>
          </a:p>
          <a:p>
            <a:pPr marL="2327275" indent="-720725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>
                <a:solidFill>
                  <a:srgbClr val="FFC000"/>
                </a:solidFill>
              </a:rPr>
              <a:t>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-da:br.com.tabajara.Cliente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/>
              <a:t>br.com.tabajara.Start</a:t>
            </a:r>
            <a:br>
              <a:rPr lang="pt-BR" sz="2400" dirty="0" smtClean="0"/>
            </a:b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nas classes dos pacotes e subpacotes de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/>
              <a:t>, mas não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Sintaxe das asserções</a:t>
            </a:r>
          </a:p>
          <a:p>
            <a:r>
              <a:rPr lang="pt-BR" dirty="0" smtClean="0"/>
              <a:t>Executando sua aplicação</a:t>
            </a:r>
          </a:p>
          <a:p>
            <a:r>
              <a:rPr lang="pt-BR" dirty="0" smtClean="0"/>
              <a:t>Ativando e desativando asserções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Asserções são pequenas expressões aplicadas pelo desenvolvedor ao longo do código para validar o comportamento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asserção trata-se de uma expressão booleana que o programador acredita ser verdadeira naquele ponto do código e, caso não seja, a aplicação dispara um erro durante sua execução.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1139"/>
            <a:ext cx="8075240" cy="31640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Cliente cli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obterCliente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cli != </a:t>
            </a:r>
            <a:r>
              <a:rPr lang="pt-BR" sz="2400" dirty="0" err="1" smtClean="0">
                <a:solidFill>
                  <a:srgbClr val="FFC000"/>
                </a:solidFill>
              </a:rPr>
              <a:t>null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Conta </a:t>
            </a:r>
            <a:r>
              <a:rPr lang="pt-BR" sz="2400" dirty="0" err="1" smtClean="0"/>
              <a:t>con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Conta();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/>
              <a:t>processarSaldo</a:t>
            </a:r>
            <a:r>
              <a:rPr lang="pt-BR" sz="2400" dirty="0" smtClean="0"/>
              <a:t>(</a:t>
            </a:r>
            <a:r>
              <a:rPr lang="pt-BR" sz="2400" dirty="0" err="1" smtClean="0"/>
              <a:t>con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con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getSaldo</a:t>
            </a:r>
            <a:r>
              <a:rPr lang="pt-BR" sz="2400" dirty="0" smtClean="0">
                <a:solidFill>
                  <a:srgbClr val="FFC000"/>
                </a:solidFill>
              </a:rPr>
              <a:t>() &gt; 0 : “Saldo não deve ser negativo”;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&lt;</a:t>
            </a:r>
            <a:r>
              <a:rPr lang="pt-BR" sz="3200" dirty="0" err="1" smtClean="0"/>
              <a:t>boolean</a:t>
            </a:r>
            <a:r>
              <a:rPr lang="pt-BR" sz="3200" dirty="0" smtClean="0"/>
              <a:t>&gt;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, sinalizando que a condição não foi atendida.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&lt;</a:t>
            </a:r>
            <a:r>
              <a:rPr lang="pt-BR" sz="3200" dirty="0" err="1" smtClean="0"/>
              <a:t>boolean</a:t>
            </a:r>
            <a:r>
              <a:rPr lang="pt-BR" sz="3200" dirty="0" smtClean="0"/>
              <a:t>&gt; : &lt;</a:t>
            </a:r>
            <a:r>
              <a:rPr lang="pt-BR" sz="3200" dirty="0" err="1" smtClean="0"/>
              <a:t>value</a:t>
            </a:r>
            <a:r>
              <a:rPr lang="pt-BR" sz="3200" dirty="0" smtClean="0"/>
              <a:t>&gt;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 contendo a mensagem de erro definida por </a:t>
            </a:r>
            <a:r>
              <a:rPr lang="pt-BR" sz="2400" dirty="0" smtClean="0">
                <a:solidFill>
                  <a:srgbClr val="FFC000"/>
                </a:solidFill>
              </a:rPr>
              <a:t>&lt;</a:t>
            </a:r>
            <a:r>
              <a:rPr lang="pt-BR" sz="2400" dirty="0" err="1" smtClean="0">
                <a:solidFill>
                  <a:srgbClr val="FFC000"/>
                </a:solidFill>
              </a:rPr>
              <a:t>value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sua aplicação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Quando executamos pelo modo normal uma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possuir asserções, estas são totalmente ignoradas pelo JVM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informar ao JVM que desejamos validar as asserções, é necessário utilizar o argumento</a:t>
            </a:r>
            <a:br>
              <a:rPr lang="pt-BR" sz="2400" dirty="0" smtClean="0"/>
            </a:br>
            <a:r>
              <a:rPr lang="pt-BR" sz="2400" b="1" i="1" dirty="0" smtClean="0"/>
              <a:t>-</a:t>
            </a:r>
            <a:r>
              <a:rPr lang="pt-BR" sz="2400" b="1" i="1" dirty="0" err="1" smtClean="0"/>
              <a:t>enableassertions</a:t>
            </a:r>
            <a:r>
              <a:rPr lang="pt-BR" sz="2400" dirty="0" smtClean="0"/>
              <a:t> ao executar sua aplicação, ou simplesmente </a:t>
            </a:r>
            <a:r>
              <a:rPr lang="pt-BR" sz="2400" b="1" i="1" dirty="0" smtClean="0"/>
              <a:t>-</a:t>
            </a:r>
            <a:r>
              <a:rPr lang="pt-BR" sz="2400" b="1" i="1" dirty="0" err="1" smtClean="0"/>
              <a:t>ea</a:t>
            </a:r>
            <a:endParaRPr lang="pt-BR" sz="2400" b="1" i="1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-</a:t>
            </a:r>
            <a:r>
              <a:rPr lang="pt-BR" sz="2400" dirty="0" err="1" smtClean="0">
                <a:solidFill>
                  <a:srgbClr val="FFC000"/>
                </a:solidFill>
              </a:rPr>
              <a:t>enableassertions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smtClean="0"/>
              <a:t>ou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executar sua aplicação, podemos também solicitar a verificação parcial das asserções, considerando apenas uma ou mais classes ou pacotes a serem validados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também com a ajuda do argumento </a:t>
            </a:r>
            <a:r>
              <a:rPr lang="pt-BR" sz="2400" b="1" i="1" dirty="0" smtClean="0"/>
              <a:t>-</a:t>
            </a:r>
            <a:r>
              <a:rPr lang="pt-BR" sz="2400" b="1" i="1" dirty="0" err="1" smtClean="0"/>
              <a:t>disableassertions</a:t>
            </a:r>
            <a:r>
              <a:rPr lang="pt-BR" sz="2400" dirty="0" smtClean="0"/>
              <a:t> ou simplesmente </a:t>
            </a:r>
            <a:r>
              <a:rPr lang="pt-BR" sz="2400" b="1" i="1" dirty="0" smtClean="0"/>
              <a:t>-da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:br.com.tabajara.Cliente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(esta deve conter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) realizando a verificação de asserções somente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r>
              <a:rPr lang="pt-BR" sz="2400" dirty="0" smtClean="0"/>
              <a:t> quando esta for chamada.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276</TotalTime>
  <Words>386</Words>
  <Application>Microsoft Office PowerPoint</Application>
  <PresentationFormat>Apresentação na tela (4:3)</PresentationFormat>
  <Paragraphs>74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Asserções</vt:lpstr>
      <vt:lpstr>Asserções</vt:lpstr>
      <vt:lpstr>Introdução</vt:lpstr>
      <vt:lpstr>Introdução</vt:lpstr>
      <vt:lpstr>Sintaxe das asserções</vt:lpstr>
      <vt:lpstr>Sintaxe das asserções</vt:lpstr>
      <vt:lpstr>Executando sua aplicação</vt:lpstr>
      <vt:lpstr>Ativando e desativando asserções</vt:lpstr>
      <vt:lpstr>Ativando e desativando asserções</vt:lpstr>
      <vt:lpstr>Ativando e desativando asserções</vt:lpstr>
      <vt:lpstr>Ativando e desativando asserções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Asserções</dc:title>
  <dc:creator>Sandro Vieira</dc:creator>
  <cp:lastModifiedBy>Administrator</cp:lastModifiedBy>
  <cp:revision>47</cp:revision>
  <dcterms:created xsi:type="dcterms:W3CDTF">2011-12-17T14:07:49Z</dcterms:created>
  <dcterms:modified xsi:type="dcterms:W3CDTF">2012-05-27T20:10:10Z</dcterms:modified>
</cp:coreProperties>
</file>