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8" r:id="rId9"/>
    <p:sldId id="279" r:id="rId10"/>
    <p:sldId id="280" r:id="rId11"/>
    <p:sldId id="281" r:id="rId12"/>
    <p:sldId id="282" r:id="rId13"/>
    <p:sldId id="270" r:id="rId14"/>
    <p:sldId id="263" r:id="rId15"/>
    <p:sldId id="268" r:id="rId16"/>
    <p:sldId id="269" r:id="rId17"/>
    <p:sldId id="274" r:id="rId18"/>
    <p:sldId id="277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9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err="1" smtClean="0"/>
              <a:t>reflexividade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reflexivo</a:t>
            </a:r>
            <a:r>
              <a:rPr lang="pt-BR" dirty="0" smtClean="0"/>
              <a:t>. Isto significa que as expressões abaixo precisam ser equivalentes: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114428" y="4625341"/>
            <a:ext cx="267072" cy="456410"/>
          </a:xfrm>
          <a:prstGeom prst="up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483768" y="3861048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483768" y="5157192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transitividade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transitivo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r>
              <a:rPr lang="pt-BR" sz="2400" dirty="0" smtClean="0"/>
              <a:t>e</a:t>
            </a: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83768" y="2924944"/>
            <a:ext cx="3600400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83768" y="5085184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067944" y="4509120"/>
            <a:ext cx="432048" cy="50405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consistente</a:t>
            </a:r>
            <a:r>
              <a:rPr lang="pt-BR" dirty="0" smtClean="0"/>
              <a:t>. Isto significa que chamadas sucessivas do método </a:t>
            </a:r>
            <a:r>
              <a:rPr lang="pt-BR" dirty="0" err="1" smtClean="0"/>
              <a:t>equals</a:t>
            </a:r>
            <a:r>
              <a:rPr lang="pt-BR" dirty="0" smtClean="0"/>
              <a:t>() não devem alterar o seu resultado.</a:t>
            </a:r>
            <a:br>
              <a:rPr lang="pt-BR" dirty="0" smtClean="0"/>
            </a:b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smtClean="0"/>
              <a:t>...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580112" y="4581128"/>
            <a:ext cx="26212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/>
              <a:t>Devem retornar sempre</a:t>
            </a:r>
          </a:p>
          <a:p>
            <a:pPr algn="ctr"/>
            <a:r>
              <a:rPr lang="pt-BR" dirty="0" smtClean="0"/>
              <a:t>o mesmo resultado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499992" y="4221088"/>
            <a:ext cx="93610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499992" y="4581128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499992" y="50131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499992" y="5157192"/>
            <a:ext cx="93610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Retorna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36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(nome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(cargo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pelo código do produto. Em outras palavras, dois produtos serão iguais quando possuírem o mesmo código.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(fim)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2200" dirty="0" smtClean="0"/>
              <a:t>Crie um </a:t>
            </a:r>
            <a:r>
              <a:rPr lang="pt-BR" sz="2200" smtClean="0"/>
              <a:t>classe chamada </a:t>
            </a:r>
            <a:r>
              <a:rPr lang="pt-BR" sz="2200" dirty="0" err="1" smtClean="0">
                <a:solidFill>
                  <a:srgbClr val="FFC000"/>
                </a:solidFill>
              </a:rPr>
              <a:t>ExercicioEquals</a:t>
            </a:r>
            <a:r>
              <a:rPr lang="pt-BR" sz="2200" dirty="0" smtClean="0"/>
              <a:t> e no método </a:t>
            </a:r>
            <a:r>
              <a:rPr lang="pt-BR" sz="2200" dirty="0" err="1" smtClean="0">
                <a:solidFill>
                  <a:srgbClr val="FFC000"/>
                </a:solidFill>
              </a:rPr>
              <a:t>main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 crie 2 instâncias da classe produto conforme abaixo:</a:t>
            </a:r>
            <a:endParaRPr lang="pt-BR" sz="22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2.70);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“Leite Integral”,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200" dirty="0" smtClean="0"/>
              <a:t>Realize a comparação entre estes objetos através do método </a:t>
            </a:r>
            <a:r>
              <a:rPr lang="pt-BR" sz="2200" dirty="0" err="1" smtClean="0"/>
              <a:t>equals</a:t>
            </a:r>
            <a:r>
              <a:rPr lang="pt-BR" sz="2200" dirty="0" smtClean="0"/>
              <a:t>() para verificar se eles são iguais exibindo o texto “</a:t>
            </a:r>
            <a:r>
              <a:rPr lang="pt-BR" sz="2200" u="sng" dirty="0" smtClean="0"/>
              <a:t>Objetos iguais</a:t>
            </a:r>
            <a:r>
              <a:rPr lang="pt-BR" sz="2200" dirty="0" smtClean="0"/>
              <a:t>” ou “</a:t>
            </a:r>
            <a:r>
              <a:rPr lang="pt-BR" sz="2200" u="sng" dirty="0" smtClean="0"/>
              <a:t>Objetos diferentes</a:t>
            </a:r>
            <a:r>
              <a:rPr lang="pt-BR" sz="2200" dirty="0" smtClean="0"/>
              <a:t>” conforme o resultado.</a:t>
            </a:r>
          </a:p>
          <a:p>
            <a:endParaRPr lang="pt-BR" sz="2200" dirty="0" smtClean="0"/>
          </a:p>
          <a:p>
            <a:r>
              <a:rPr lang="pt-BR" sz="2200" dirty="0" smtClean="0"/>
              <a:t>Troque o código do segundo objeto também para o valor 805 e em seguida </a:t>
            </a:r>
            <a:r>
              <a:rPr lang="pt-BR" sz="2200" dirty="0" err="1" smtClean="0"/>
              <a:t>re-execute</a:t>
            </a:r>
            <a:r>
              <a:rPr lang="pt-BR" sz="2200" dirty="0" smtClean="0"/>
              <a:t> a 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380588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Equivalência de tipos primitivos</a:t>
            </a:r>
          </a:p>
          <a:p>
            <a:pPr eaLnBrk="1" hangingPunct="1"/>
            <a:r>
              <a:rPr lang="pt-BR" sz="2800" dirty="0" smtClean="0"/>
              <a:t>Equivalência de String</a:t>
            </a:r>
          </a:p>
          <a:p>
            <a:pPr eaLnBrk="1" hangingPunct="1"/>
            <a:r>
              <a:rPr lang="pt-BR" sz="2800" dirty="0" smtClean="0"/>
              <a:t>Equivalência de outros objetos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String </a:t>
            </a:r>
            <a:r>
              <a:rPr lang="pt-BR" sz="2400" dirty="0" err="1" smtClean="0"/>
              <a:t>temp</a:t>
            </a:r>
            <a:r>
              <a:rPr lang="pt-BR" sz="2400" dirty="0" smtClean="0"/>
              <a:t> = "nova";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valor1</a:t>
            </a:r>
            <a:r>
              <a:rPr lang="pt-BR" sz="2400" dirty="0" smtClean="0"/>
              <a:t> = "</a:t>
            </a:r>
            <a:r>
              <a:rPr lang="pt-BR" sz="2400" dirty="0" err="1" smtClean="0"/>
              <a:t>casanova</a:t>
            </a:r>
            <a:r>
              <a:rPr lang="pt-BR" sz="2400" dirty="0" smtClean="0"/>
              <a:t>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valor2</a:t>
            </a:r>
            <a:r>
              <a:rPr lang="pt-BR" sz="2400" dirty="0" smtClean="0"/>
              <a:t> = "casa" + </a:t>
            </a:r>
            <a:r>
              <a:rPr lang="pt-BR" sz="2400" dirty="0" err="1" smtClean="0"/>
              <a:t>temp</a:t>
            </a:r>
            <a:r>
              <a:rPr lang="pt-BR" sz="2400" dirty="0" smtClean="0"/>
              <a:t>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4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valor1.</a:t>
            </a:r>
            <a:r>
              <a:rPr lang="pt-BR" sz="2400" dirty="0" err="1" smtClean="0">
                <a:solidFill>
                  <a:srgbClr val="FFC000"/>
                </a:solidFill>
              </a:rPr>
              <a:t>equals</a:t>
            </a:r>
            <a:r>
              <a:rPr lang="pt-BR" sz="2400" dirty="0" smtClean="0">
                <a:solidFill>
                  <a:srgbClr val="FFC000"/>
                </a:solidFill>
              </a:rPr>
              <a:t>(valor2)</a:t>
            </a:r>
            <a:r>
              <a:rPr lang="pt-BR" sz="24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diferentes");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equals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outro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dirty="0" err="1" smtClean="0"/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</a:t>
            </a:r>
            <a:r>
              <a:rPr lang="pt-BR" sz="2000" dirty="0" err="1" smtClean="0"/>
              <a:t>this</a:t>
            </a:r>
            <a:r>
              <a:rPr lang="pt-BR" sz="2000" dirty="0" smtClean="0"/>
              <a:t>.matricula == outro.matricula);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Leis de igualdade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Ao implementar o método </a:t>
            </a:r>
            <a:r>
              <a:rPr lang="pt-BR" dirty="0" err="1" smtClean="0"/>
              <a:t>equals</a:t>
            </a:r>
            <a:r>
              <a:rPr lang="pt-BR" dirty="0" smtClean="0"/>
              <a:t>(), certifique-se de atender as 4 leis de igualdade. Para isto seu método </a:t>
            </a:r>
            <a:r>
              <a:rPr lang="pt-BR" dirty="0" err="1" smtClean="0"/>
              <a:t>equals</a:t>
            </a:r>
            <a:r>
              <a:rPr lang="pt-BR" dirty="0" smtClean="0"/>
              <a:t>() deve ser:</a:t>
            </a:r>
          </a:p>
          <a:p>
            <a:pPr lvl="1"/>
            <a:endParaRPr lang="pt-BR" dirty="0" smtClean="0"/>
          </a:p>
          <a:p>
            <a:pPr marL="2419350" lvl="1"/>
            <a:r>
              <a:rPr lang="pt-BR" dirty="0" smtClean="0"/>
              <a:t>Simétrico</a:t>
            </a:r>
          </a:p>
          <a:p>
            <a:pPr marL="2419350" lvl="1"/>
            <a:r>
              <a:rPr lang="pt-BR" dirty="0" smtClean="0"/>
              <a:t>Reflexivo</a:t>
            </a:r>
          </a:p>
          <a:p>
            <a:pPr marL="2419350" lvl="1"/>
            <a:r>
              <a:rPr lang="pt-BR" dirty="0" smtClean="0"/>
              <a:t>Transitivo</a:t>
            </a:r>
          </a:p>
          <a:p>
            <a:pPr marL="2419350" lvl="1"/>
            <a:r>
              <a:rPr lang="pt-BR" dirty="0" smtClean="0"/>
              <a:t>Consistente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simetria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simétrico</a:t>
            </a:r>
            <a:r>
              <a:rPr lang="pt-BR" dirty="0" smtClean="0"/>
              <a:t>. Isto significa que a regra abaixo sempre deve ser verdadeira para qualquer instância de sua classe: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sempre deve ser verdade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768" y="4293096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1508</TotalTime>
  <Words>716</Words>
  <Application>Microsoft Office PowerPoint</Application>
  <PresentationFormat>Apresentação na tela (4:3)</PresentationFormat>
  <Paragraphs>204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Leis de igualdade</vt:lpstr>
      <vt:lpstr>Lei da simetria</vt:lpstr>
      <vt:lpstr>Lei da reflexividade</vt:lpstr>
      <vt:lpstr>Lei da transitividade</vt:lpstr>
      <vt:lpstr>Lei da consistência</vt:lpstr>
      <vt:lpstr>O método hashCode()</vt:lpstr>
      <vt:lpstr>O método hashCode()</vt:lpstr>
      <vt:lpstr>O método hashCode()</vt:lpstr>
      <vt:lpstr>Implementando o método hashCode()</vt:lpstr>
      <vt:lpstr>Exercício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Administrator</cp:lastModifiedBy>
  <cp:revision>178</cp:revision>
  <dcterms:created xsi:type="dcterms:W3CDTF">2011-12-17T14:07:49Z</dcterms:created>
  <dcterms:modified xsi:type="dcterms:W3CDTF">2012-06-30T13:04:32Z</dcterms:modified>
</cp:coreProperties>
</file>