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1" autoAdjust="0"/>
  </p:normalViewPr>
  <p:slideViewPr>
    <p:cSldViewPr>
      <p:cViewPr varScale="1">
        <p:scale>
          <a:sx n="59" d="100"/>
          <a:sy n="59" d="100"/>
        </p:scale>
        <p:origin x="-13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7BEEDA0-A168-4B2F-90B7-0ABF5617C645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1564085-A201-4A92-B865-4522CAEE4E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8D556-DDA1-48A1-81AA-F9BB658F45B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46FD2-1930-4502-8AA5-D53C39FFB73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3468A4-C534-4AA8-A67F-C2F8417621B1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AB0B1-E7DB-4441-B14E-F41AC7592BC6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A16E30-942F-4350-92FA-D51ECB19C17C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93BDF1-7535-490D-B525-E6F7431B09DB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15C887-2A10-41A8-8081-D76E74C8C87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F6EC01-7031-421E-98A0-54D62D802672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9B40FC-32E5-4DC3-81F1-8B3B385D9012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D78F79-256A-4491-8D73-5C562E4A5EB5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1344C1-6E8A-4015-A52B-9E23F1EDB36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6CE914-73EC-43C6-9D5A-2AD60922656A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C13CB4-B9B6-42C0-B734-3E4CC7E5DFA4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0E8E77-1609-4F37-AD23-1B6B1293036C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D1F9AD-A932-4450-928B-6576D7F6678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ABF50D-9568-4D81-9E95-D12B87733779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3E0081-FFA7-42D0-928F-72360334276C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9856E9-B75C-4A38-AF1E-9C3A673690B5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035E5A-02ED-4680-8E90-FD32B7FBDF2E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BAC803-9722-43B5-84B4-E39DA62B38B1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11FB74-5088-4B71-B76C-308FDE5D2AD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80B68-2A46-4331-A061-1A2C12E6858C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4B5B8-BD1D-4E8B-BA0F-2D58C8C30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0E969-3AFE-4EA1-82D6-7D7F83A0FEEF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80E1-A90B-4AB0-BCC8-7D5D5DEE07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1CADB-997A-4A1F-8894-C68E5058AE19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E5E8-3624-4E3E-8383-C0513FA443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D583D-3648-4F37-8F9C-78DD5CB52AB8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181B-C67A-4EAE-8041-178118B632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4B5B8-F62B-4F32-B407-99F72FA9A1D2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364F7-871B-429F-BBA8-5C9315E9C1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BC2BB-EB4B-467E-9E03-3655019F0E4C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6DC1-F000-4B90-9425-1E014EE80E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B4DFF-4545-4348-8B4D-1C8C358554EC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33E99-0AF5-4234-9A7B-21F1A4B9EC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23168-E4CF-48F8-87A4-A289C4AC4B6B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84DE9-09E8-4142-8EB6-8063466A07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E66A0-8958-44FE-82F1-DDB454740BD6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CFF04-12D5-4F7D-BB48-86344E07B9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A88C9-7CB2-46E7-86DE-9A6D74E2586E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D1292-EB3E-4E1B-98AD-DDF21A8EEA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EED6A-6643-485B-91F8-DF12290D31C0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3398F-0C73-4DFE-AB5B-5126B5A932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3115094-3312-4FC6-BA6B-CDD85BAFC841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BB4C41-CD07-4F35-A04E-31347E90AB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73" r:id="rId2"/>
    <p:sldLayoutId id="2147483780" r:id="rId3"/>
    <p:sldLayoutId id="2147483774" r:id="rId4"/>
    <p:sldLayoutId id="2147483781" r:id="rId5"/>
    <p:sldLayoutId id="2147483775" r:id="rId6"/>
    <p:sldLayoutId id="2147483776" r:id="rId7"/>
    <p:sldLayoutId id="2147483782" r:id="rId8"/>
    <p:sldLayoutId id="2147483783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smtClean="0"/>
              <a:t>Exceções</a:t>
            </a:r>
            <a:endParaRPr lang="pt-BR" cap="none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Construtores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Métodos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Exception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Construtores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ExceptionList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Métodos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Error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Construtores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SQLException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Construtores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Exceções com try e catch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Métodos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Exceções personalizadas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Throws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Finally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Exceções transferidas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Hierarquia e correspondência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Manipulador de exceção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Interface pública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Throwable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</TotalTime>
  <Words>60</Words>
  <Application>Microsoft Office PowerPoint</Application>
  <PresentationFormat>Apresentação na tela (4:3)</PresentationFormat>
  <Paragraphs>43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Franklin Gothic Book</vt:lpstr>
      <vt:lpstr>Wingdings 2</vt:lpstr>
      <vt:lpstr>Calibri</vt:lpstr>
      <vt:lpstr>Técnica</vt:lpstr>
      <vt:lpstr>Exceções</vt:lpstr>
      <vt:lpstr>Exceções com try e catch</vt:lpstr>
      <vt:lpstr>Throws</vt:lpstr>
      <vt:lpstr>Finally</vt:lpstr>
      <vt:lpstr>Exceções transferidas</vt:lpstr>
      <vt:lpstr>Hierarquia e correspondência</vt:lpstr>
      <vt:lpstr>Manipulador de exceção</vt:lpstr>
      <vt:lpstr>Interface pública</vt:lpstr>
      <vt:lpstr>Classe Throwable</vt:lpstr>
      <vt:lpstr>Construtores</vt:lpstr>
      <vt:lpstr>Métodos</vt:lpstr>
      <vt:lpstr>Classe Exception</vt:lpstr>
      <vt:lpstr>Construtores</vt:lpstr>
      <vt:lpstr>Classe ExceptionList</vt:lpstr>
      <vt:lpstr>Métodos</vt:lpstr>
      <vt:lpstr>Classe Error</vt:lpstr>
      <vt:lpstr>Construtores</vt:lpstr>
      <vt:lpstr>Classe SQLException</vt:lpstr>
      <vt:lpstr>Construtores</vt:lpstr>
      <vt:lpstr>Métodos</vt:lpstr>
      <vt:lpstr>Exceções personalizadas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Exceções</dc:title>
  <dc:creator>Sandro Vieira</dc:creator>
  <cp:lastModifiedBy>Sandro</cp:lastModifiedBy>
  <cp:revision>14</cp:revision>
  <dcterms:created xsi:type="dcterms:W3CDTF">2011-12-17T14:07:49Z</dcterms:created>
  <dcterms:modified xsi:type="dcterms:W3CDTF">2012-02-21T13:43:44Z</dcterms:modified>
</cp:coreProperties>
</file>