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1" autoAdjust="0"/>
  </p:normalViewPr>
  <p:slideViewPr>
    <p:cSldViewPr>
      <p:cViewPr varScale="1">
        <p:scale>
          <a:sx n="59" d="100"/>
          <a:sy n="59" d="100"/>
        </p:scale>
        <p:origin x="-13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5AAA69-860A-469D-BA72-A7F1A525CDC7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3236A0-041D-4BA8-9C4A-2A0B15F4BA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659C12-70A5-4994-B179-3636DD77BFD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67ECAB-A1A3-4244-8E48-EEEBF8AC7036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7C0DB1-053C-4CA4-A66B-C13ABF22319C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F66EE2-097B-434D-8501-C98AFA519B9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88DE7F-31BF-459C-9C46-3E013BB5AB45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4D595E-27DA-4EA3-BA6C-26B49FB89403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AE1EA6-A5DA-4830-9804-6B6CAFF6ED03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5E8A38-DD88-40EB-8F53-F5C67A7C1CEC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A5E45-CBCA-4019-A5C2-D3973E2874E5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8DBF4-A9E6-4EDF-9D92-C81B98937D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8464E-034B-4F44-8F28-DD9A6FD2AC49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56D4D-2BF6-47D2-84E0-BFEAC1DAC3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8D1B0-BAD5-4DB0-9B36-9E0CAA5E1329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8DA97-EB04-411E-A3F5-E566A3BD67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5C6AF-8618-4636-85D7-E98B688362BD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CC508-E2A8-4506-8DBC-E8C74C965D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567D8-C405-4E64-8276-76C061EC5631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42C3D-0A42-477F-B693-7E15501F3F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8891B-3EA6-44B0-81B1-C9A699B1E44C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15361-86F7-4DC8-9495-BF4B7A0687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1154D-052C-4DDE-985F-677DBBA5ABDE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7DD5-29C1-4040-BB30-E63417F810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D80E6-2678-4C6D-A2CB-31C5A104F7EA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EBD87-78DC-4536-B872-5342527607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E8404-09C6-453B-A705-FDAEA9B33366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2CFD0-CB5E-4DA8-BCB2-04AD10D09F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F611B-EE8F-479B-B325-7903DB74C78B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4D3FD-B727-46CD-A219-0162CC85B7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C3137-C3CE-45BD-B1A9-8F017C85FAF1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227ED-A01D-465C-B650-328E66BC5D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83B2D3D-B686-40B1-8544-E94EC937111A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8A8F3B-D4F5-4BF1-A061-7809770120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37" r:id="rId2"/>
    <p:sldLayoutId id="2147483844" r:id="rId3"/>
    <p:sldLayoutId id="2147483838" r:id="rId4"/>
    <p:sldLayoutId id="2147483845" r:id="rId5"/>
    <p:sldLayoutId id="2147483839" r:id="rId6"/>
    <p:sldLayoutId id="2147483840" r:id="rId7"/>
    <p:sldLayoutId id="2147483846" r:id="rId8"/>
    <p:sldLayoutId id="2147483847" r:id="rId9"/>
    <p:sldLayoutId id="2147483841" r:id="rId10"/>
    <p:sldLayoutId id="21474838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smtClean="0"/>
              <a:t>JAR</a:t>
            </a:r>
            <a:endParaRPr lang="pt-BR" cap="none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Características do arquivo JAR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 arquivo Manifest.MF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Como criar um arquivo JAR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 atributo Main-Class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Executando um arquivo JAR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Extraindo arquivos de um JAR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Classpath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</TotalTime>
  <Words>36</Words>
  <Application>Microsoft Office PowerPoint</Application>
  <PresentationFormat>Apresentação na tela (4:3)</PresentationFormat>
  <Paragraphs>17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Franklin Gothic Book</vt:lpstr>
      <vt:lpstr>Wingdings 2</vt:lpstr>
      <vt:lpstr>Calibri</vt:lpstr>
      <vt:lpstr>Técnica</vt:lpstr>
      <vt:lpstr>JAR</vt:lpstr>
      <vt:lpstr>Características do arquivo JAR</vt:lpstr>
      <vt:lpstr>O arquivo Manifest.MF</vt:lpstr>
      <vt:lpstr>Como criar um arquivo JAR</vt:lpstr>
      <vt:lpstr>O atributo Main-Class</vt:lpstr>
      <vt:lpstr>Executando um arquivo JAR</vt:lpstr>
      <vt:lpstr>Extraindo arquivos de um JAR</vt:lpstr>
      <vt:lpstr>Classpath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</dc:title>
  <dc:creator>Sandro Vieira</dc:creator>
  <cp:lastModifiedBy>Sandro</cp:lastModifiedBy>
  <cp:revision>17</cp:revision>
  <dcterms:created xsi:type="dcterms:W3CDTF">2011-12-17T14:07:49Z</dcterms:created>
  <dcterms:modified xsi:type="dcterms:W3CDTF">2012-02-21T13:43:20Z</dcterms:modified>
</cp:coreProperties>
</file>