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41" autoAdjust="0"/>
  </p:normalViewPr>
  <p:slideViewPr>
    <p:cSldViewPr>
      <p:cViewPr varScale="1">
        <p:scale>
          <a:sx n="59" d="100"/>
          <a:sy n="59" d="100"/>
        </p:scale>
        <p:origin x="-136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2F60CC-E9F1-4D6D-9575-86562CE1CF43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73010A1-97EB-4147-B509-23B1A33D84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DEEADA-C7F4-4190-AB85-DAE024F76D9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39F0C-3366-48F3-A388-8D5CB0E390F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496507-147A-4E90-8297-737FD993F4E5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53150-84FA-41F4-9BF1-3F7875CF2B31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39769-D500-4250-868A-C2B8871F91C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A97453-8B32-4B96-9F3E-71E78682158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8F65D9-89BC-4556-92A1-CAFAFB5983F5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C329BD-2EA1-406B-9012-15A398588625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37879-4216-4327-8CFB-D8AEF1EC61E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D91471-377B-409D-85B3-CCD3C72F2590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3FF845-4009-4067-8E08-C6A18F56A150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7F16D-156A-4706-9424-6E3B536FEEAB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9714E-884E-49D1-BFEA-EB9C769B51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C4F92-E1A6-49A6-BBB9-A4459B47D194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C4129-82C9-44DC-91D8-3848D3220C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10D0F-E424-4EF9-B444-1536EEAEFF2D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7538D-5C5C-4AE6-B8C5-86CD882E3E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D4FE2-3DEB-450A-B3B9-C7625EC4C263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E120-6210-44C4-9C14-8704E13AF0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335AA-161B-4FA4-A01F-A01AA2E4C436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5ECCE-2536-4D0F-B03E-A7861CBA8D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414E3-9D17-48D1-B817-92FA1C146CE5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62884-6945-4AD0-B9E7-509287E8F1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FB83E-B673-489B-82D0-92865157BA3D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90B93-B4AA-46EB-B8AB-DE912AEA2C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CA2E-CF09-49F9-916B-66A9D0832116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DD186-F532-45B6-BED0-3E4A3A7AE7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CFE51-2C89-4207-A9B5-DF0BD7A18542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A7331-CE90-466A-8F04-1D698A9A24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68C3C-D5E2-4AA4-A7DA-5D4EA4BF043E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3FD7C-57FF-4ADE-83EA-E8FF26BE67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EC10C-CB25-4C3C-8370-72E6B4110AB9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75A93-47A9-4738-934C-DDA2D6372A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B8913-DC9F-4EBA-BF55-07A3016E49B1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0F594C-1F2F-439B-9F0B-0CEFB1F9CF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err="1" smtClean="0"/>
              <a:t>Stream</a:t>
            </a:r>
            <a:r>
              <a:rPr lang="pt-BR" cap="none" smtClean="0"/>
              <a:t> - Fluxo I/O</a:t>
            </a:r>
            <a:endParaRPr lang="pt-BR" cap="none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BufferedReader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RandomAccessFile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Path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OutputStream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InputStream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Leitura de arquivos binários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FileInputStream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Leitura de arquivos texto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FileReader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</TotalTime>
  <Words>40</Words>
  <Application>Microsoft Office PowerPoint</Application>
  <PresentationFormat>Apresentação na tela (4:3)</PresentationFormat>
  <Paragraphs>25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Franklin Gothic Book</vt:lpstr>
      <vt:lpstr>Wingdings 2</vt:lpstr>
      <vt:lpstr>Calibri</vt:lpstr>
      <vt:lpstr>Técnica</vt:lpstr>
      <vt:lpstr>Stream - Fluxo I/O</vt:lpstr>
      <vt:lpstr>Classe OutputStream</vt:lpstr>
      <vt:lpstr>Métodos</vt:lpstr>
      <vt:lpstr>Classe InputStream</vt:lpstr>
      <vt:lpstr>Métodos</vt:lpstr>
      <vt:lpstr>Leitura de arquivos binários</vt:lpstr>
      <vt:lpstr>Classe FileInputStream</vt:lpstr>
      <vt:lpstr>Leitura de arquivos texto</vt:lpstr>
      <vt:lpstr>Classe FileReader</vt:lpstr>
      <vt:lpstr>Classe BufferedReader</vt:lpstr>
      <vt:lpstr>RandomAccessFile</vt:lpstr>
      <vt:lpstr>Path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- Fluxo I/O</dc:title>
  <dc:creator>Sandro Vieira</dc:creator>
  <cp:lastModifiedBy>Sandro</cp:lastModifiedBy>
  <cp:revision>17</cp:revision>
  <dcterms:created xsi:type="dcterms:W3CDTF">2011-12-17T14:07:49Z</dcterms:created>
  <dcterms:modified xsi:type="dcterms:W3CDTF">2012-02-21T13:43:11Z</dcterms:modified>
</cp:coreProperties>
</file>