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41" autoAdjust="0"/>
  </p:normalViewPr>
  <p:slideViewPr>
    <p:cSldViewPr>
      <p:cViewPr varScale="1">
        <p:scale>
          <a:sx n="59" d="100"/>
          <a:sy n="59" d="100"/>
        </p:scale>
        <p:origin x="-136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0CB2102-3126-41B0-A873-991884B54702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E95BD27-5466-443F-B42B-02049F05E6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38931C-402F-424E-8E6A-694BEA4F052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55DB11-7245-498E-B45B-A3BAE776F995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86FFBD-A881-4F53-A937-4FC59C7B4EE1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E493B2-1FA2-468C-855F-3EA25FEB461E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11D051-53F9-4CB6-B156-F54FCF533EBC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3F0CA7-59F0-4A07-BB58-9413209B3E41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7E4DD2-23A6-409B-8D52-5422B543CF92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2F042C-EFBF-4E8F-B7D2-04F5F7E15E8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1666EA-A5DC-427F-B5FA-FC81A473C0E1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1BA87-22AE-4A7F-965F-3E0670BF065A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C31CA-3FA7-4C4A-BCC6-EB546E9C9DB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2D03A-6E0E-49E6-BF1A-3CD0648081E4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BA46-474C-4031-914D-D6156E62CC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5A45B-9968-462B-BE54-D191CA0E5A89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3BA92-36B0-4560-9B74-3416633282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36AFC-9547-4791-BEC9-72F83397E641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9A0F5-F849-4C78-8624-C3A50979DE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EB644-2AB7-4137-83CF-F43C4A9EFC62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193A2-92D0-4584-BC2B-AA6941FAFE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91557-B612-4F43-A33B-BD264C778A2E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D573D-D313-4F66-92EA-D62BFB11D2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1BEBE-7778-45E4-9289-428740E48206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BE1E3-DDE1-4352-B24B-3F37A97F3D5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AFAF1-A54F-4E43-83F4-E8DE4C45DA56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D45CB-1509-4013-902F-3629821538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964E4-AB82-4C79-8830-7CA82E9ABC33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57081-9EFF-4B09-BCAC-54407B0BFA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C2B26-F245-49B3-8B9C-429887F3F754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C1D66-E15C-4162-8197-F46DC1FF60A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79DC7-953D-4E30-9CE6-D812EFCC884F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5BFD0-BDD9-4532-BC72-0619BA32A4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7DD8985-45D0-4B57-98F3-CEC9E810FFA9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136685-501C-4CD4-B955-15E6872F334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smtClean="0"/>
              <a:t>JDBC</a:t>
            </a:r>
            <a:endParaRPr lang="pt-BR" cap="none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 ao JDBC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Pacote java.sql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Carregando drivers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Interface Connection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DriverManager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Executando uma conexão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Método Close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Operações básicas com comandos SQL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23</TotalTime>
  <Words>33</Words>
  <Application>Microsoft Office PowerPoint</Application>
  <PresentationFormat>Apresentação na tela (4:3)</PresentationFormat>
  <Paragraphs>19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Franklin Gothic Book</vt:lpstr>
      <vt:lpstr>Wingdings 2</vt:lpstr>
      <vt:lpstr>Calibri</vt:lpstr>
      <vt:lpstr>Técnica</vt:lpstr>
      <vt:lpstr>JDBC</vt:lpstr>
      <vt:lpstr>Introdução ao JDBC</vt:lpstr>
      <vt:lpstr>Pacote java.sql</vt:lpstr>
      <vt:lpstr>Carregando drivers</vt:lpstr>
      <vt:lpstr>Interface Connection</vt:lpstr>
      <vt:lpstr>Classe DriverManager</vt:lpstr>
      <vt:lpstr>Executando uma conexão</vt:lpstr>
      <vt:lpstr>Método Close</vt:lpstr>
      <vt:lpstr>Operações básicas com comandos SQL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Sandro Vieira</dc:creator>
  <cp:lastModifiedBy>Sandro</cp:lastModifiedBy>
  <cp:revision>18</cp:revision>
  <dcterms:created xsi:type="dcterms:W3CDTF">2011-12-17T14:07:49Z</dcterms:created>
  <dcterms:modified xsi:type="dcterms:W3CDTF">2012-02-21T13:44:21Z</dcterms:modified>
</cp:coreProperties>
</file>