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41" autoAdjust="0"/>
  </p:normalViewPr>
  <p:slideViewPr>
    <p:cSldViewPr>
      <p:cViewPr varScale="1">
        <p:scale>
          <a:sx n="59" d="100"/>
          <a:sy n="59" d="100"/>
        </p:scale>
        <p:origin x="-136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22BD494-A480-4BAF-994C-14DC986BA95A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45731A0-D324-45D2-92B5-75F23FA6F9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FDF5D3-CEC0-4212-A802-D836819A3DE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5A471A-2AFD-4B8A-A9A0-DB29F3D740CE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30F6AE-2F98-413D-95A9-34F097764FED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5651D2-E640-434B-BA8B-09A23961BAB8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390D8C-E71D-4C6A-9DFD-4A055DE3BA3B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D7A4C-0E49-4318-9C7F-ADB534EC1DDC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A3F917-E589-43AF-86DB-C0714EEE8960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4B2A90-8256-4D95-B893-937F91942D07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ED1065-BD5C-458E-9324-C0B8310CFDE6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8C93A7-0B26-4915-B9D2-3B91D7972FFE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4B3DD-DC3A-4A1F-BDF3-5FDBAE99314D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2D8A4-9852-4139-9857-9A55A58E0214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627C42-8E0D-4C50-A726-3D908F1BD667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504F8C-84CC-4741-AE25-BE957FF16396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2E424E-03BB-417F-BCE9-A712B59F6566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FE44C6-A7FF-442C-9A8A-143C1045DEBE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BAD632-B82D-488E-95EA-4A55071D784E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092793-6167-4EF9-87CE-E31DF842B0B9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299FDD-0BF1-4951-98DD-C05CFD2239CC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DC3A6-F7D7-48BE-AC5D-2393085B3E88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9DEF1-A976-483A-AA7E-0813DA54FC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B021F-B95D-4D2E-BFCD-554AFF67C3CF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93E72-A8B1-495D-A23B-F2B720F4FB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02AD4-616F-4997-9E85-C263489BCB28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4622B-2F61-4A5B-8BD3-C700AAF65B1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67886-3121-4F08-ABA1-2BB9441759C4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49AD4-F76A-4E25-A0A5-9CD64D5A0A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1E8E3-BC23-4A60-ACE4-3A472BFA6FFC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5F378-05CF-4B1D-B30B-EEBC151245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32AB8-220E-4AD1-944D-2EAF31EBF3FA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83DDF-9761-4F34-AA94-91BFB04DDE7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893DB-4663-4879-986A-F6F793EFCFD9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C9FAA-06B3-4E08-8277-8779A20B6C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92201-2D82-436F-96B9-36595E048038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8C9FA-8210-457C-A780-712100C8848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CD893-A23A-4021-87E4-43766A2C101A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A8769-26F8-4B64-85C4-545E0D6D1F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05097-6B66-4915-BFE3-A4CBBC69AA45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4DE65-A836-4A5A-8474-63C3518303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7F489-FE5C-40BF-B750-E274990EF06E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BC811-D52E-440F-89EF-6A0E1FAB14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E6FE7BA-CFE1-47CF-B7E4-D8DE571C1CEA}" type="datetimeFigureOut">
              <a:rPr lang="pt-BR"/>
              <a:pPr>
                <a:defRPr/>
              </a:pPr>
              <a:t>21/02/2012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CAACFE-08CB-4D7A-9EC2-B70F665DA0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smtClean="0"/>
              <a:t>Threads</a:t>
            </a:r>
            <a:endParaRPr lang="pt-BR" cap="none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Prioridades das threads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Método yield()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Método join()</a:t>
            </a:r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Método isAlive()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Método sleep()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Sincronização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Synchronized</a:t>
            </a:r>
          </a:p>
        </p:txBody>
      </p:sp>
      <p:sp>
        <p:nvSpPr>
          <p:cNvPr id="2253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Race condition</a:t>
            </a:r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Bloco sincronizado</a:t>
            </a:r>
          </a:p>
        </p:txBody>
      </p:sp>
      <p:sp>
        <p:nvSpPr>
          <p:cNvPr id="2457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Bloqueios</a:t>
            </a:r>
          </a:p>
        </p:txBody>
      </p:sp>
      <p:sp>
        <p:nvSpPr>
          <p:cNvPr id="2560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 às threads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Deadlock</a:t>
            </a:r>
          </a:p>
        </p:txBody>
      </p:sp>
      <p:sp>
        <p:nvSpPr>
          <p:cNvPr id="2662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Interação entre threads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Programação multithreaded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Implementação da multithreaded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java.lang.Thread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java.lang.Runnable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Construtores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Estados da thread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Scheduler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</TotalTime>
  <Words>65</Words>
  <Application>Microsoft Office PowerPoint</Application>
  <PresentationFormat>Apresentação na tela (4:3)</PresentationFormat>
  <Paragraphs>43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Franklin Gothic Book</vt:lpstr>
      <vt:lpstr>Wingdings 2</vt:lpstr>
      <vt:lpstr>Calibri</vt:lpstr>
      <vt:lpstr>Técnica</vt:lpstr>
      <vt:lpstr>Threads</vt:lpstr>
      <vt:lpstr>Introdução às threads</vt:lpstr>
      <vt:lpstr>Programação multithreaded</vt:lpstr>
      <vt:lpstr>Implementação da multithreaded</vt:lpstr>
      <vt:lpstr>java.lang.Thread</vt:lpstr>
      <vt:lpstr>java.lang.Runnable</vt:lpstr>
      <vt:lpstr>Construtores</vt:lpstr>
      <vt:lpstr>Estados da thread</vt:lpstr>
      <vt:lpstr>Scheduler</vt:lpstr>
      <vt:lpstr>Prioridades das threads</vt:lpstr>
      <vt:lpstr>Método yield()</vt:lpstr>
      <vt:lpstr>Método join()</vt:lpstr>
      <vt:lpstr>Método isAlive()</vt:lpstr>
      <vt:lpstr>Método sleep()</vt:lpstr>
      <vt:lpstr>Sincronização</vt:lpstr>
      <vt:lpstr>Synchronized</vt:lpstr>
      <vt:lpstr>Race condition</vt:lpstr>
      <vt:lpstr>Bloco sincronizado</vt:lpstr>
      <vt:lpstr>Bloqueios</vt:lpstr>
      <vt:lpstr>Deadlock</vt:lpstr>
      <vt:lpstr>Interação entre threads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Sandro Vieira</dc:creator>
  <cp:lastModifiedBy>Sandro</cp:lastModifiedBy>
  <cp:revision>17</cp:revision>
  <dcterms:created xsi:type="dcterms:W3CDTF">2011-12-17T14:07:49Z</dcterms:created>
  <dcterms:modified xsi:type="dcterms:W3CDTF">2012-02-21T13:43:28Z</dcterms:modified>
</cp:coreProperties>
</file>