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1" autoAdjust="0"/>
  </p:normalViewPr>
  <p:slideViewPr>
    <p:cSldViewPr>
      <p:cViewPr varScale="1">
        <p:scale>
          <a:sx n="75" d="100"/>
          <a:sy n="75" d="100"/>
        </p:scale>
        <p:origin x="-114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1FB74-5088-4B71-B76C-308FDE5D2AD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346FD2-1930-4502-8AA5-D53C39FFB73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468A4-C534-4AA8-A67F-C2F8417621B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AB0B1-E7DB-4441-B14E-F41AC7592BC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16E30-942F-4350-92FA-D51ECB19C17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93BDF1-7535-490D-B525-E6F7431B09D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5C887-2A10-41A8-8081-D76E74C8C8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F6EC01-7031-421E-98A0-54D62D80267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B40FC-32E5-4DC3-81F1-8B3B385D901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78F79-256A-4491-8D73-5C562E4A5EB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344C1-6E8A-4015-A52B-9E23F1EDB36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13CB4-B9B6-42C0-B734-3E4CC7E5DFA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0E8E77-1609-4F37-AD23-1B6B1293036C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6CE914-73EC-43C6-9D5A-2AD60922656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1F9AD-A932-4450-928B-6576D7F6678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ABF50D-9568-4D81-9E95-D12B8773377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3E0081-FFA7-42D0-928F-72360334276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9856E9-B75C-4A38-AF1E-9C3A673690B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035E5A-02ED-4680-8E90-FD32B7FBDF2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AC803-9722-43B5-84B4-E39DA62B38B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0B68-2A46-4331-A061-1A2C12E6858C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E969-3AFE-4EA1-82D6-7D7F83A0FEEF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1CADB-997A-4A1F-8894-C68E5058AE19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583D-3648-4F37-8F9C-78DD5CB52AB8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B5B8-F62B-4F32-B407-99F72FA9A1D2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C2BB-EB4B-467E-9E03-3655019F0E4C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B4DFF-4545-4348-8B4D-1C8C358554EC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23168-E4CF-48F8-87A4-A289C4AC4B6B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66A0-8958-44FE-82F1-DDB454740BD6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A88C9-7CB2-46E7-86DE-9A6D74E2586E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ED6A-6643-485B-91F8-DF12290D31C0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115094-3312-4FC6-BA6B-CDD85BAFC841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Throwable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Exception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ExceptionList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Error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SQLException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400" dirty="0" smtClean="0"/>
              <a:t>Introdução</a:t>
            </a:r>
          </a:p>
          <a:p>
            <a:pPr eaLnBrk="1" hangingPunct="1"/>
            <a:r>
              <a:rPr lang="pt-BR" sz="2400" dirty="0" smtClean="0"/>
              <a:t>try / </a:t>
            </a:r>
            <a:r>
              <a:rPr lang="pt-BR" sz="2400" dirty="0" smtClean="0"/>
              <a:t>catch</a:t>
            </a:r>
          </a:p>
          <a:p>
            <a:pPr eaLnBrk="1" hangingPunct="1"/>
            <a:r>
              <a:rPr lang="pt-BR" sz="2400" dirty="0" smtClean="0"/>
              <a:t>Hierarquia </a:t>
            </a:r>
            <a:r>
              <a:rPr lang="pt-BR" sz="2400" dirty="0" smtClean="0"/>
              <a:t>de Exceptions</a:t>
            </a:r>
            <a:endParaRPr lang="pt-BR" sz="2400" dirty="0" smtClean="0"/>
          </a:p>
          <a:p>
            <a:pPr eaLnBrk="1" hangingPunct="1"/>
            <a:r>
              <a:rPr lang="pt-BR" sz="2400" dirty="0" smtClean="0"/>
              <a:t>throws</a:t>
            </a:r>
            <a:endParaRPr lang="pt-BR" sz="2400" dirty="0" smtClean="0"/>
          </a:p>
          <a:p>
            <a:pPr eaLnBrk="1" hangingPunct="1"/>
            <a:r>
              <a:rPr lang="pt-BR" sz="2400" dirty="0" smtClean="0"/>
              <a:t>Exceções transferidas</a:t>
            </a:r>
          </a:p>
          <a:p>
            <a:pPr eaLnBrk="1" hangingPunct="1"/>
            <a:r>
              <a:rPr lang="pt-BR" sz="2400" dirty="0" smtClean="0"/>
              <a:t>finally</a:t>
            </a:r>
            <a:endParaRPr lang="pt-BR" sz="2400" dirty="0" smtClean="0"/>
          </a:p>
          <a:p>
            <a:pPr eaLnBrk="1" hangingPunct="1"/>
            <a:r>
              <a:rPr lang="pt-BR" sz="2400" dirty="0" smtClean="0"/>
              <a:t>Classe </a:t>
            </a:r>
            <a:r>
              <a:rPr lang="pt-BR" sz="2400" dirty="0" smtClean="0"/>
              <a:t>Throwable</a:t>
            </a:r>
          </a:p>
          <a:p>
            <a:pPr eaLnBrk="1" hangingPunct="1"/>
            <a:r>
              <a:rPr lang="pt-BR" sz="2400" dirty="0" smtClean="0"/>
              <a:t>throw</a:t>
            </a:r>
            <a:endParaRPr lang="pt-BR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400" dirty="0" smtClean="0"/>
              <a:t>Classe </a:t>
            </a:r>
            <a:r>
              <a:rPr lang="pt-BR" sz="2400" dirty="0" smtClean="0"/>
              <a:t>Exception</a:t>
            </a:r>
          </a:p>
          <a:p>
            <a:pPr eaLnBrk="1" hangingPunct="1"/>
            <a:r>
              <a:rPr lang="pt-BR" sz="2400" dirty="0" smtClean="0"/>
              <a:t>Construtores</a:t>
            </a:r>
          </a:p>
          <a:p>
            <a:pPr eaLnBrk="1" hangingPunct="1"/>
            <a:r>
              <a:rPr lang="pt-BR" sz="2400" dirty="0" smtClean="0"/>
              <a:t>Classe ExceptionList</a:t>
            </a:r>
          </a:p>
          <a:p>
            <a:pPr eaLnBrk="1" hangingPunct="1"/>
            <a:r>
              <a:rPr lang="pt-BR" sz="2400" dirty="0" smtClean="0"/>
              <a:t>Métodos</a:t>
            </a:r>
          </a:p>
          <a:p>
            <a:pPr eaLnBrk="1" hangingPunct="1"/>
            <a:r>
              <a:rPr lang="pt-BR" sz="2400" dirty="0" smtClean="0"/>
              <a:t>Classe Error</a:t>
            </a:r>
          </a:p>
          <a:p>
            <a:pPr eaLnBrk="1" hangingPunct="1"/>
            <a:r>
              <a:rPr lang="pt-BR" sz="2400" dirty="0" smtClean="0"/>
              <a:t>Construtores</a:t>
            </a:r>
          </a:p>
          <a:p>
            <a:pPr eaLnBrk="1" hangingPunct="1"/>
            <a:r>
              <a:rPr lang="pt-BR" sz="2400" dirty="0" smtClean="0"/>
              <a:t>Classe SQLException</a:t>
            </a:r>
          </a:p>
          <a:p>
            <a:pPr eaLnBrk="1" hangingPunct="1"/>
            <a:r>
              <a:rPr lang="pt-BR" sz="2400" dirty="0" smtClean="0"/>
              <a:t>Construtores</a:t>
            </a:r>
          </a:p>
          <a:p>
            <a:pPr eaLnBrk="1" hangingPunct="1"/>
            <a:r>
              <a:rPr lang="pt-BR" sz="2400" dirty="0" smtClean="0"/>
              <a:t>Métodos</a:t>
            </a:r>
          </a:p>
          <a:p>
            <a:pPr eaLnBrk="1" hangingPunct="1"/>
            <a:r>
              <a:rPr lang="pt-BR" sz="2400" dirty="0" smtClean="0"/>
              <a:t>Exceções personalizadas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com try e catch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Throws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Finally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transferidas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Hierarquia e correspondência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Manipulador de exceção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Interface pública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</TotalTime>
  <Words>91</Words>
  <Application>Microsoft Office PowerPoint</Application>
  <PresentationFormat>On-screen Show (4:3)</PresentationFormat>
  <Paragraphs>63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Técnica</vt:lpstr>
      <vt:lpstr>Exceções</vt:lpstr>
      <vt:lpstr>Exceções</vt:lpstr>
      <vt:lpstr>Exceções com try e catch</vt:lpstr>
      <vt:lpstr>Throws</vt:lpstr>
      <vt:lpstr>Finally</vt:lpstr>
      <vt:lpstr>Exceções transferidas</vt:lpstr>
      <vt:lpstr>Hierarquia e correspondência</vt:lpstr>
      <vt:lpstr>Manipulador de exceção</vt:lpstr>
      <vt:lpstr>Interface pública</vt:lpstr>
      <vt:lpstr>Classe Throwable</vt:lpstr>
      <vt:lpstr>Construtores</vt:lpstr>
      <vt:lpstr>Métodos</vt:lpstr>
      <vt:lpstr>Classe Exception</vt:lpstr>
      <vt:lpstr>Construtores</vt:lpstr>
      <vt:lpstr>Classe ExceptionList</vt:lpstr>
      <vt:lpstr>Métodos</vt:lpstr>
      <vt:lpstr>Classe Error</vt:lpstr>
      <vt:lpstr>Construtores</vt:lpstr>
      <vt:lpstr>Classe SQLException</vt:lpstr>
      <vt:lpstr>Construtores</vt:lpstr>
      <vt:lpstr>Métodos</vt:lpstr>
      <vt:lpstr>Exceções personalizadas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 Luiz S. Vieira</cp:lastModifiedBy>
  <cp:revision>22</cp:revision>
  <dcterms:created xsi:type="dcterms:W3CDTF">2011-12-17T14:07:49Z</dcterms:created>
  <dcterms:modified xsi:type="dcterms:W3CDTF">2012-04-03T20:06:54Z</dcterms:modified>
</cp:coreProperties>
</file>