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9" r:id="rId3"/>
    <p:sldId id="298" r:id="rId4"/>
    <p:sldId id="321" r:id="rId5"/>
    <p:sldId id="299" r:id="rId6"/>
    <p:sldId id="322" r:id="rId7"/>
    <p:sldId id="323" r:id="rId8"/>
    <p:sldId id="300" r:id="rId9"/>
    <p:sldId id="324" r:id="rId10"/>
    <p:sldId id="325" r:id="rId11"/>
    <p:sldId id="303" r:id="rId12"/>
    <p:sldId id="304" r:id="rId13"/>
    <p:sldId id="305" r:id="rId14"/>
    <p:sldId id="306" r:id="rId15"/>
    <p:sldId id="318" r:id="rId16"/>
    <p:sldId id="311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28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99FDD-0BF1-4951-98DD-C05CFD2239C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A471A-2AFD-4B8A-A9A0-DB29F3D740CE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17/04/2012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</a:t>
            </a:r>
            <a:r>
              <a:rPr lang="pt-BR" sz="2400" u="sng" dirty="0" smtClean="0"/>
              <a:t>2</a:t>
            </a:r>
            <a:endParaRPr lang="pt-BR" sz="2400" u="sng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</a:t>
            </a:r>
            <a:r>
              <a:rPr lang="pt-BR" sz="2000" dirty="0" smtClean="0"/>
              <a:t>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Executando</a:t>
            </a:r>
          </a:p>
          <a:p>
            <a:r>
              <a:rPr lang="pt-BR" dirty="0" smtClean="0"/>
              <a:t>Pronta para ser executada</a:t>
            </a:r>
          </a:p>
          <a:p>
            <a:r>
              <a:rPr lang="pt-BR" dirty="0" smtClean="0"/>
              <a:t>Suspensa</a:t>
            </a:r>
          </a:p>
          <a:p>
            <a:r>
              <a:rPr lang="pt-BR" dirty="0" smtClean="0"/>
              <a:t>Dormindo</a:t>
            </a:r>
          </a:p>
          <a:p>
            <a:r>
              <a:rPr lang="pt-BR" dirty="0" smtClean="0"/>
              <a:t>Bloqueada</a:t>
            </a:r>
          </a:p>
          <a:p>
            <a:r>
              <a:rPr lang="pt-BR" smtClean="0"/>
              <a:t>Morta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dirty="0" err="1" smtClean="0"/>
              <a:t>Scheduler</a:t>
            </a:r>
            <a:endParaRPr lang="pt-BR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Prioridades das threads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r>
              <a:rPr lang="pt-BR" baseline="0" dirty="0" smtClean="0"/>
              <a:t> de uma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Bloqueios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195736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07904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429000"/>
            <a:ext cx="136815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220072" y="3429000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desenvolvimento de aplicações que possuem múltiplas threads é chamada </a:t>
            </a:r>
            <a:r>
              <a:rPr lang="pt-BR" b="1" i="1" dirty="0" smtClean="0"/>
              <a:t>programação </a:t>
            </a:r>
            <a:r>
              <a:rPr lang="pt-BR" b="1" i="1" dirty="0" err="1" smtClean="0"/>
              <a:t>multithreaded</a:t>
            </a:r>
            <a:r>
              <a:rPr lang="pt-BR" dirty="0" smtClean="0"/>
              <a:t> ou </a:t>
            </a:r>
            <a:r>
              <a:rPr lang="pt-BR" b="1" i="1" dirty="0" smtClean="0"/>
              <a:t>programação concorrente</a:t>
            </a:r>
            <a:r>
              <a:rPr lang="pt-BR" dirty="0" smtClean="0"/>
              <a:t>.</a:t>
            </a:r>
            <a:endParaRPr lang="pt-BR" b="1" i="1" dirty="0" smtClean="0"/>
          </a:p>
          <a:p>
            <a:pPr>
              <a:spcBef>
                <a:spcPts val="3000"/>
              </a:spcBef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843808" y="2996952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563888" y="4437112"/>
            <a:ext cx="4536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716016" y="5157192"/>
            <a:ext cx="3384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411760" y="299695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131840" y="371703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283968" y="443711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3059832" y="270892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28396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36408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44420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86003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94015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788024" y="414908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868144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364088" y="486916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588224" y="486916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2027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76256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377991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662473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</a:t>
            </a:r>
            <a:r>
              <a:rPr lang="pt-BR" sz="2000" dirty="0" smtClean="0"/>
              <a:t>implemente </a:t>
            </a:r>
            <a:r>
              <a:rPr lang="pt-BR" sz="2000" dirty="0" smtClean="0"/>
              <a:t>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</a:t>
            </a:r>
            <a:r>
              <a:rPr lang="pt-BR" sz="2000" dirty="0" smtClean="0"/>
              <a:t>passando </a:t>
            </a:r>
            <a:r>
              <a:rPr lang="pt-BR" sz="2000" dirty="0" smtClean="0"/>
              <a:t>em seu método construtor uma </a:t>
            </a:r>
            <a:r>
              <a:rPr lang="pt-BR" sz="2000" dirty="0" smtClean="0"/>
              <a:t>instância de sua </a:t>
            </a:r>
            <a:r>
              <a:rPr lang="pt-BR" sz="2000" dirty="0" smtClean="0"/>
              <a:t>classe de sua </a:t>
            </a:r>
            <a:r>
              <a:rPr lang="pt-BR" sz="2000" dirty="0" smtClean="0"/>
              <a:t>classe thread </a:t>
            </a:r>
            <a:r>
              <a:rPr lang="pt-BR" sz="2000" dirty="0" smtClean="0"/>
              <a:t>e então </a:t>
            </a:r>
            <a:r>
              <a:rPr lang="pt-BR" sz="2000" dirty="0" smtClean="0"/>
              <a:t>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</a:t>
            </a:r>
            <a:r>
              <a:rPr lang="pt-BR" sz="2000" dirty="0" smtClean="0"/>
              <a:t>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242</TotalTime>
  <Words>391</Words>
  <Application>Microsoft Office PowerPoint</Application>
  <PresentationFormat>Apresentação na tela (4:3)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Construtores</vt:lpstr>
      <vt:lpstr>Estados da thread</vt:lpstr>
      <vt:lpstr>O Scheduler</vt:lpstr>
      <vt:lpstr>Prioridades das threads</vt:lpstr>
      <vt:lpstr>Estados de uma thread</vt:lpstr>
      <vt:lpstr>Sincronização</vt:lpstr>
      <vt:lpstr>Bloqueios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62</cp:revision>
  <dcterms:created xsi:type="dcterms:W3CDTF">2011-12-17T14:07:49Z</dcterms:created>
  <dcterms:modified xsi:type="dcterms:W3CDTF">2012-04-17T05:52:45Z</dcterms:modified>
</cp:coreProperties>
</file>