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r>
              <a:rPr lang="pt-BR" cap="none" smtClean="0"/>
              <a:t/>
            </a:r>
            <a:br>
              <a:rPr lang="pt-BR" cap="none" smtClean="0"/>
            </a:br>
            <a:r>
              <a:rPr lang="pt-BR" sz="1800" cap="none" smtClean="0"/>
              <a:t>Sistema </a:t>
            </a:r>
            <a:r>
              <a:rPr lang="pt-BR" sz="1800" cap="none" dirty="0" smtClean="0"/>
              <a:t>de Arquivos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Acessando o sistema de arquivos</a:t>
            </a:r>
          </a:p>
          <a:p>
            <a:r>
              <a:rPr lang="pt-BR" sz="3200" dirty="0" smtClean="0"/>
              <a:t>A classe </a:t>
            </a:r>
            <a:r>
              <a:rPr lang="pt-BR" sz="3200" dirty="0" err="1" smtClean="0"/>
              <a:t>java</a:t>
            </a:r>
            <a:r>
              <a:rPr lang="pt-BR" sz="3200" dirty="0" smtClean="0"/>
              <a:t>.</a:t>
            </a:r>
            <a:r>
              <a:rPr lang="pt-BR" sz="3200" dirty="0" err="1" smtClean="0"/>
              <a:t>io</a:t>
            </a:r>
            <a:r>
              <a:rPr lang="pt-BR" sz="3200" dirty="0" smtClean="0"/>
              <a:t>.File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 para algum diretório de seu HD. Isto deverá gerar um diretório chamado “</a:t>
            </a:r>
            <a:r>
              <a:rPr lang="pt-BR" sz="2400" i="1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nova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, um package </a:t>
            </a:r>
            <a:r>
              <a:rPr lang="pt-BR" sz="2400" dirty="0" smtClean="0">
                <a:solidFill>
                  <a:srgbClr val="FFC000"/>
                </a:solidFill>
              </a:rPr>
              <a:t>br.com.impacta.file</a:t>
            </a:r>
            <a:r>
              <a:rPr lang="pt-BR" sz="2400" dirty="0" smtClean="0"/>
              <a:t> e neste, uma classe </a:t>
            </a:r>
            <a:r>
              <a:rPr lang="pt-BR" sz="2400" dirty="0" err="1" smtClean="0">
                <a:solidFill>
                  <a:srgbClr val="FFC000"/>
                </a:solidFill>
              </a:rPr>
              <a:t>ExercicioFile</a:t>
            </a:r>
            <a:r>
              <a:rPr lang="pt-BR" sz="2400" dirty="0" smtClean="0"/>
              <a:t> que deverá criar 3 subdiretórios em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 movendo cada arquivo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Através do pacote </a:t>
            </a:r>
            <a:r>
              <a:rPr lang="pt-BR" b="1" i="1" dirty="0" err="1" smtClean="0">
                <a:solidFill>
                  <a:srgbClr val="FFC000"/>
                </a:solidFill>
              </a:rPr>
              <a:t>java</a:t>
            </a:r>
            <a:r>
              <a:rPr lang="pt-BR" b="1" i="1" dirty="0" smtClean="0">
                <a:solidFill>
                  <a:srgbClr val="FFC000"/>
                </a:solidFill>
              </a:rPr>
              <a:t>.</a:t>
            </a:r>
            <a:r>
              <a:rPr lang="pt-BR" b="1" i="1" dirty="0" err="1" smtClean="0">
                <a:solidFill>
                  <a:srgbClr val="FFC000"/>
                </a:solidFill>
              </a:rPr>
              <a:t>io</a:t>
            </a:r>
            <a:r>
              <a:rPr lang="pt-BR" dirty="0" smtClean="0"/>
              <a:t> podemos utilizar a classe </a:t>
            </a:r>
            <a:r>
              <a:rPr lang="pt-BR" b="1" i="1" dirty="0" err="1" smtClean="0">
                <a:solidFill>
                  <a:srgbClr val="FFC000"/>
                </a:solidFill>
              </a:rPr>
              <a:t>File</a:t>
            </a:r>
            <a:r>
              <a:rPr lang="pt-BR" dirty="0" smtClean="0"/>
              <a:t> para acessar e manipular arquivos e diretórios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</a:t>
            </a:r>
            <a:r>
              <a:rPr lang="pt-BR" sz="4400" smtClean="0"/>
              <a:t>de Arquivos</a:t>
            </a:r>
            <a:endParaRPr lang="pt-BR" sz="4400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1182</Words>
  <Application>Microsoft Office PowerPoint</Application>
  <PresentationFormat>Apresentação na tela (4:3)</PresentationFormat>
  <Paragraphs>311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Stream – Fluxo I/O Sistema de Arquivos</vt:lpstr>
      <vt:lpstr>Sistema de Arquivos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Arquivos</dc:title>
  <dc:creator>Sandro Vieira</dc:creator>
  <cp:lastModifiedBy>Sandro</cp:lastModifiedBy>
  <cp:revision>442</cp:revision>
  <dcterms:created xsi:type="dcterms:W3CDTF">2011-12-17T14:07:49Z</dcterms:created>
  <dcterms:modified xsi:type="dcterms:W3CDTF">2012-05-30T10:09:32Z</dcterms:modified>
</cp:coreProperties>
</file>