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5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3190" autoAdjust="0"/>
  </p:normalViewPr>
  <p:slideViewPr>
    <p:cSldViewPr>
      <p:cViewPr varScale="1">
        <p:scale>
          <a:sx n="64" d="100"/>
          <a:sy n="64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85220F-169C-4D7F-93CB-43A30EBBB67C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DC23D8-B0F6-463A-8A4D-3FA44FC561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6E046C-1A0E-4676-8C2E-3C8D1D5E62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B1CD9-B32A-47D5-8DA0-ACAAF6540B85}" type="slidenum">
              <a:rPr lang="pt-BR" smtClean="0"/>
              <a:pPr>
                <a:defRPr/>
              </a:pPr>
              <a:t>2</a:t>
            </a:fld>
            <a:endParaRPr lang="pt-BR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11738" cy="4097338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25C06-55EC-45DA-9AB3-409C7AFDD928}" type="datetime1">
              <a:rPr lang="pt-BR" smtClean="0"/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0615B-BDBC-45E4-B22C-E8294B042F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42B88-AFDA-487E-965C-D624B5E86F33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458F-B2E8-48A3-BC26-A9C0BEBF5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1760-7DE2-473A-8A5E-5380E4097545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84C23-613C-45E2-9EDF-2CE8C040A1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4D20-5EBB-4489-8FF9-3A80A81169D4}" type="datetime1">
              <a:rPr lang="pt-BR" smtClean="0"/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9B741-E3F3-49B2-9EC4-559E2BAA5A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F13A-58B1-4E06-B769-7FC5F732EB9B}" type="datetime1">
              <a:rPr lang="pt-BR" smtClean="0"/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6E6C7-7E66-49AF-A708-C5A6294B3F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1136D-9EF3-4F5D-B618-A9B36BD3EA09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112EB-0FEF-46C3-BFFD-9F1B6500FE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918E-6E54-4BB6-9B92-DA8ADD7333C5}" type="datetime1">
              <a:rPr lang="pt-BR" smtClean="0"/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81080-93DA-439D-8492-811FAB05C4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96F59-D3F2-4658-AB63-16F4D7454C99}" type="datetime1">
              <a:rPr lang="pt-BR" smtClean="0"/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7B764-4A13-4DE5-8370-23AD2E7EF3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C6ED4-A3BF-485E-97D2-0BFE3CDC1288}" type="datetime1">
              <a:rPr lang="pt-BR" smtClean="0"/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4CCA2-9284-4D46-BA75-13A08A54CE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52A6-D014-4087-AAE5-1F962791F717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1A6F-E767-4E77-857B-0817A6EFDB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795D0-6323-4CE9-93E5-2E9810A124AB}" type="datetime1">
              <a:rPr lang="pt-BR" smtClean="0"/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F6595-F6AB-4716-A093-603AFE50C7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075C4A-D7E2-46A2-8084-332BC83F4D65}" type="datetime1">
              <a:rPr lang="pt-BR" smtClean="0"/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CA195D-C0E9-42B8-BE92-9606AE4CCCE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1" r:id="rId2"/>
    <p:sldLayoutId id="2147483768" r:id="rId3"/>
    <p:sldLayoutId id="2147483762" r:id="rId4"/>
    <p:sldLayoutId id="2147483769" r:id="rId5"/>
    <p:sldLayoutId id="2147483763" r:id="rId6"/>
    <p:sldLayoutId id="2147483764" r:id="rId7"/>
    <p:sldLayoutId id="2147483770" r:id="rId8"/>
    <p:sldLayoutId id="2147483771" r:id="rId9"/>
    <p:sldLayoutId id="2147483765" r:id="rId10"/>
    <p:sldLayoutId id="21474837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Conceitos de Orientação a Objetos com Java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Revisão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Orientação a Objetos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Pacote</a:t>
            </a:r>
          </a:p>
          <a:p>
            <a:r>
              <a:rPr lang="pt-BR" smtClean="0"/>
              <a:t>Classe</a:t>
            </a:r>
          </a:p>
          <a:p>
            <a:r>
              <a:rPr lang="pt-BR" smtClean="0"/>
              <a:t>Atributos</a:t>
            </a:r>
          </a:p>
          <a:p>
            <a:r>
              <a:rPr lang="pt-BR" smtClean="0"/>
              <a:t>Método main()</a:t>
            </a:r>
          </a:p>
          <a:p>
            <a:r>
              <a:rPr lang="pt-BR" smtClean="0"/>
              <a:t>Intâncias</a:t>
            </a:r>
          </a:p>
          <a:p>
            <a:r>
              <a:rPr lang="pt-BR" smtClean="0"/>
              <a:t>Métodos get e set</a:t>
            </a:r>
          </a:p>
          <a:p>
            <a:r>
              <a:rPr lang="pt-BR" smtClean="0"/>
              <a:t>Método toString()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pt-BR" smtClean="0"/>
              <a:t>Construtor</a:t>
            </a:r>
          </a:p>
          <a:p>
            <a:r>
              <a:rPr lang="pt-BR" smtClean="0"/>
              <a:t>Herança</a:t>
            </a:r>
          </a:p>
          <a:p>
            <a:r>
              <a:rPr lang="pt-BR" smtClean="0"/>
              <a:t>Polimorfismo</a:t>
            </a:r>
          </a:p>
          <a:p>
            <a:r>
              <a:rPr lang="pt-BR" smtClean="0"/>
              <a:t>Classe abstrata</a:t>
            </a:r>
          </a:p>
          <a:p>
            <a:r>
              <a:rPr lang="pt-BR" smtClean="0"/>
              <a:t>Interface</a:t>
            </a:r>
          </a:p>
          <a:p>
            <a:r>
              <a:rPr lang="pt-BR" smtClean="0"/>
              <a:t>Membros estáticos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112EB-0FEF-46C3-BFFD-9F1B6500FE4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65</TotalTime>
  <Words>36</Words>
  <Application>Microsoft Office PowerPoint</Application>
  <PresentationFormat>Apresentação na tela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Técnica</vt:lpstr>
      <vt:lpstr>Conceitos de Orientação a Objetos com Java</vt:lpstr>
      <vt:lpstr>Orientação a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POO</dc:title>
  <dc:creator>Sandro Vieira</dc:creator>
  <cp:lastModifiedBy>Sandro</cp:lastModifiedBy>
  <cp:revision>17</cp:revision>
  <dcterms:created xsi:type="dcterms:W3CDTF">2011-12-17T14:07:49Z</dcterms:created>
  <dcterms:modified xsi:type="dcterms:W3CDTF">2012-04-04T23:42:17Z</dcterms:modified>
</cp:coreProperties>
</file>