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66" r:id="rId4"/>
    <p:sldId id="268" r:id="rId5"/>
    <p:sldId id="270" r:id="rId6"/>
    <p:sldId id="273" r:id="rId7"/>
    <p:sldId id="271" r:id="rId8"/>
    <p:sldId id="272" r:id="rId9"/>
    <p:sldId id="267" r:id="rId10"/>
    <p:sldId id="27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C6554-E3F8-4EFC-9CEB-3A25E3671A65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D45E0-2FF9-4ECB-A5E0-1641541E5FE1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4680-4E67-4C7C-ABE2-F919C2A180BF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10B2-E937-4069-ABA0-56F39837E595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30CB-8E4B-4223-AA07-17822504D425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44219-689F-4041-9A13-D11354D88663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984EF-17A2-410F-A369-D1D8E230D946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CA254-4D98-4606-9F6B-D284BC1E243A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8555-0974-4811-9198-645F5B7AEB4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2B1D3-5A60-4BFE-9A98-C5EBEF8E0A53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B5BA-0A7C-44ED-A8BA-676D1A39F84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6310A2-5C61-42E1-9F41-20FE36D4E8B3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Formatação de dados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964703"/>
          </a:xfrm>
        </p:spPr>
        <p:txBody>
          <a:bodyPr/>
          <a:lstStyle/>
          <a:p>
            <a:r>
              <a:rPr lang="pt-BR" sz="2400" dirty="0" smtClean="0"/>
              <a:t>Utilizando o método System.</a:t>
            </a:r>
            <a:r>
              <a:rPr lang="pt-BR" sz="2400" dirty="0" err="1" smtClean="0"/>
              <a:t>out.printf</a:t>
            </a:r>
            <a:r>
              <a:rPr lang="pt-BR" sz="2400" dirty="0" smtClean="0"/>
              <a:t>(), exibas os dados abaixo com a mesma formatação e alinhamento:</a:t>
            </a:r>
            <a:endParaRPr lang="pt-BR" sz="2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828354" y="2860144"/>
          <a:ext cx="68399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128"/>
                <a:gridCol w="1841033"/>
                <a:gridCol w="1052450"/>
                <a:gridCol w="166637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Nome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Idade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Salário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João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6.200,00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Recepção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Segurança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950,00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Augusto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10.200,00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  <a:r>
                        <a:rPr kumimoji="0" lang="pt-BR" sz="24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Alberto</a:t>
                      </a:r>
                      <a:endParaRPr kumimoji="0" lang="pt-BR" sz="24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Jurídico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5.200,00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Formatação de dados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idx="1"/>
          </p:nvPr>
        </p:nvSpPr>
        <p:spPr>
          <a:xfrm>
            <a:off x="827584" y="2204864"/>
            <a:ext cx="7097216" cy="3921299"/>
          </a:xfrm>
        </p:spPr>
        <p:txBody>
          <a:bodyPr/>
          <a:lstStyle/>
          <a:p>
            <a:r>
              <a:rPr lang="pt-BR" sz="2800" dirty="0" smtClean="0"/>
              <a:t>O método System.</a:t>
            </a:r>
            <a:r>
              <a:rPr lang="pt-BR" sz="2800" dirty="0" err="1" smtClean="0"/>
              <a:t>out.printf</a:t>
            </a:r>
            <a:r>
              <a:rPr lang="pt-BR" sz="2800" dirty="0" smtClean="0"/>
              <a:t>()</a:t>
            </a:r>
          </a:p>
          <a:p>
            <a:endParaRPr lang="pt-BR" sz="2800" dirty="0" smtClean="0"/>
          </a:p>
          <a:p>
            <a:r>
              <a:rPr lang="pt-BR" sz="2800" dirty="0" smtClean="0"/>
              <a:t>A classe </a:t>
            </a:r>
            <a:r>
              <a:rPr lang="pt-BR" sz="2800" dirty="0" err="1" smtClean="0"/>
              <a:t>java</a:t>
            </a:r>
            <a:r>
              <a:rPr lang="pt-BR" sz="2800" dirty="0" smtClean="0"/>
              <a:t>.</a:t>
            </a:r>
            <a:r>
              <a:rPr lang="pt-BR" sz="2800" dirty="0" err="1" smtClean="0"/>
              <a:t>util.Formatter</a:t>
            </a:r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 utilizado para exibição de dados formatados: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(“FORMATO”, valor1, valor2, ...);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Exemplo1:</a:t>
            </a:r>
          </a:p>
          <a:p>
            <a:pPr eaLnBrk="1" hangingPunct="1"/>
            <a:endParaRPr lang="pt-BR" dirty="0" smtClean="0"/>
          </a:p>
          <a:p>
            <a:pPr marL="0" indent="0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</a:t>
            </a:r>
          </a:p>
          <a:p>
            <a:pPr marL="0" indent="0" eaLnBrk="1" hangingPunct="1">
              <a:buNone/>
            </a:pPr>
            <a:r>
              <a:rPr lang="pt-BR" sz="2400" dirty="0" smtClean="0"/>
              <a:t>	“Parabéns </a:t>
            </a:r>
            <a:r>
              <a:rPr lang="pt-BR" sz="2400" dirty="0" smtClean="0">
                <a:solidFill>
                  <a:srgbClr val="FFC000"/>
                </a:solidFill>
              </a:rPr>
              <a:t>%s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%d</a:t>
            </a:r>
            <a:r>
              <a:rPr lang="pt-BR" sz="2400" dirty="0" smtClean="0"/>
              <a:t> anos de idade!”, 	“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”,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Parabéns 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 anos de idade!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Exemplo2: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(“Valor a receber: %,.2f”, </a:t>
            </a:r>
            <a:r>
              <a:rPr lang="pt-BR" sz="2400" dirty="0" smtClean="0">
                <a:solidFill>
                  <a:srgbClr val="FFC000"/>
                </a:solidFill>
              </a:rPr>
              <a:t>1270.5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Valor a receber: </a:t>
            </a:r>
            <a:r>
              <a:rPr lang="pt-BR" sz="2400" dirty="0" smtClean="0">
                <a:solidFill>
                  <a:srgbClr val="FFC000"/>
                </a:solidFill>
              </a:rPr>
              <a:t>1.270,00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Exemplo3: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“Manuel”, “Padeiro”);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“Henrique”, “Office Boy”);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“Maria”, “Caixa”);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algn="ctr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Manuel	&lt;=&gt; Padeiro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Henrique	&lt;=&gt; Office Boy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Maria	&lt;=&gt; Caixa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Caracteres de escape;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31224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15"/>
                <a:gridCol w="7308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C000"/>
                          </a:solidFill>
                        </a:rPr>
                        <a:t>%s</a:t>
                      </a:r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Formata o valor</a:t>
                      </a:r>
                      <a:r>
                        <a:rPr lang="pt-BR" baseline="0" dirty="0" smtClean="0"/>
                        <a:t> como um String.</a:t>
                      </a:r>
                    </a:p>
                    <a:p>
                      <a:r>
                        <a:rPr lang="pt-BR" baseline="0" dirty="0" smtClean="0"/>
                        <a:t>Quando um número inteiro é informado após o %, o String é alinhado em relação a esta quantidade de caracteres a direita (para um valor positivo) ou a esquerda (para um valor negativo).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 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número decimal inteiro.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Possui a mesma funcionalidade de alinhamento que o </a:t>
                      </a:r>
                      <a:r>
                        <a:rPr kumimoji="0" lang="pt-BR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kumimoji="0" lang="pt-BR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um valor numérico com parte fracionária.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ponto ‘.’ inserido após o % especifica que o separador de milhar deverá ser exibido.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vírgula e um número ‘,n’ inseridos após o % especificam a quantidade de casas decimais a serem exibidas.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uma quebra de linha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valor como um inteiro em formato </a:t>
                      </a:r>
                      <a:r>
                        <a:rPr kumimoji="0" lang="pt-BR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octal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inteiro em formato hexadecimal.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símbolo de percentual ‘%’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responsável internamente pela funcionalidade do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out.printf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é equivalente a...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(System.out).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32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Pode ser utilizada também para gerar Strings formatados sem que sejam exibidos em tela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</a:t>
            </a:r>
            <a:r>
              <a:rPr lang="pt-BR" sz="2400" dirty="0" smtClean="0"/>
              <a:t>();</a:t>
            </a:r>
          </a:p>
          <a:p>
            <a:pPr marL="449263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  <a:endParaRPr lang="pt-BR" sz="3200" dirty="0" smtClean="0"/>
          </a:p>
          <a:p>
            <a:pPr marL="449263" indent="0" eaLnBrk="1" hangingPunct="1">
              <a:buNone/>
            </a:pPr>
            <a:endParaRPr lang="pt-BR" sz="3200" dirty="0" smtClean="0"/>
          </a:p>
          <a:p>
            <a:pPr marL="449263" indent="0" eaLnBrk="1" hangingPunct="1">
              <a:buNone/>
            </a:pPr>
            <a:r>
              <a:rPr lang="pt-BR" sz="2400" dirty="0" smtClean="0"/>
              <a:t>String </a:t>
            </a:r>
            <a:r>
              <a:rPr lang="pt-BR" sz="2400" dirty="0" err="1" smtClean="0">
                <a:solidFill>
                  <a:srgbClr val="FFC000"/>
                </a:solidFill>
              </a:rPr>
              <a:t>result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toString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444</TotalTime>
  <Words>422</Words>
  <Application>Microsoft Office PowerPoint</Application>
  <PresentationFormat>Apresentação na tela (4:3)</PresentationFormat>
  <Paragraphs>122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Formatação de dados</vt:lpstr>
      <vt:lpstr>Formatação de dados</vt:lpstr>
      <vt:lpstr>O método System.out.printf()</vt:lpstr>
      <vt:lpstr>O método System.out.printf()</vt:lpstr>
      <vt:lpstr>O método System.out.printf()</vt:lpstr>
      <vt:lpstr>O método System.out.printf()</vt:lpstr>
      <vt:lpstr>Caracteres de escape;</vt:lpstr>
      <vt:lpstr>A classe java.util.Formatter</vt:lpstr>
      <vt:lpstr>A classe java.util.Formatter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Dados</dc:title>
  <dc:creator>Sandro Vieira</dc:creator>
  <cp:lastModifiedBy>Sandro</cp:lastModifiedBy>
  <cp:revision>50</cp:revision>
  <dcterms:created xsi:type="dcterms:W3CDTF">2011-12-17T14:07:49Z</dcterms:created>
  <dcterms:modified xsi:type="dcterms:W3CDTF">2012-04-05T00:29:14Z</dcterms:modified>
</cp:coreProperties>
</file>