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0" r:id="rId9"/>
    <p:sldId id="263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7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C9C4-0D43-4B68-8F57-A11B8615D66A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1A1-2B47-4A0A-8BFF-4DB3B50D72E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2F98-ABED-4E46-AC00-AF600C8945E7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A78C-CDDE-481C-A34B-2186E21FF96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5D-7E86-481F-9DCF-60018BC72E5C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ACFD-B19D-41E4-A990-51043597BA9D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FC42-4A30-4FAE-AF74-FD987F26C08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25EA-B661-43DE-8A9A-2F21E615BA9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DF2-F194-4B5D-837A-B87B7FBFE1D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485C-0D08-4F56-931A-2B64FC6963D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84974-AC98-43F7-BE9C-F9AAE95064ED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DE76E-AA3B-48C3-A2F7-E2CFA1F7C2D6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// ... métodos </a:t>
            </a:r>
            <a:r>
              <a:rPr lang="pt-BR" sz="2000" dirty="0" err="1" smtClean="0">
                <a:solidFill>
                  <a:srgbClr val="00B050"/>
                </a:solidFill>
              </a:rPr>
              <a:t>gets</a:t>
            </a:r>
            <a:r>
              <a:rPr lang="pt-BR" sz="2000" dirty="0" smtClean="0">
                <a:solidFill>
                  <a:srgbClr val="00B05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</a:t>
            </a:r>
            <a:r>
              <a:rPr lang="pt-BR" sz="2000" dirty="0" smtClean="0"/>
              <a:t>nome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nome.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</a:t>
            </a:r>
            <a:r>
              <a:rPr lang="pt-BR" sz="2000" dirty="0" smtClean="0"/>
              <a:t>cargo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cargo.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Assinala um critéria de comparação entre objetos, permitindo definir se um objeto é maior ou menor que um outro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Deve ser implementado em classes cujas instâncias serão utilizadas em estruturas de dados ordenáveis.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Implementando a interface Comparable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public class Funcionario </a:t>
            </a:r>
            <a:r>
              <a:rPr lang="pt-BR" sz="1800" dirty="0" smtClean="0">
                <a:solidFill>
                  <a:srgbClr val="FFC000"/>
                </a:solidFill>
              </a:rPr>
              <a:t>implements Comparable&lt;Funcionario&gt;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matricula;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nome;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cargo;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// ... métodos </a:t>
            </a:r>
            <a:r>
              <a:rPr lang="pt-BR" sz="1800" dirty="0" err="1" smtClean="0"/>
              <a:t>gets</a:t>
            </a:r>
            <a:r>
              <a:rPr lang="pt-BR" sz="18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public int compareTo(Funcionario outro)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if (this.nome.compareTo(outro.nome) &gt;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(this.nome.compareTo(outro.nome) &lt;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-1;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0;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interface Comparable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</a:t>
            </a:r>
            <a:endParaRPr lang="pt-BR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Funcionario f1</a:t>
            </a:r>
            <a:r>
              <a:rPr lang="pt-BR" sz="1800" dirty="0" smtClean="0"/>
              <a:t> = new Funcionario(1023, “Manuel”);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Funcionario f2</a:t>
            </a:r>
            <a:r>
              <a:rPr lang="pt-BR" sz="1800" dirty="0" smtClean="0"/>
              <a:t> = new Funcionario(930, “Paulo”);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if (</a:t>
            </a:r>
            <a:r>
              <a:rPr lang="pt-BR" sz="1800" dirty="0" smtClean="0">
                <a:solidFill>
                  <a:srgbClr val="FFC000"/>
                </a:solidFill>
              </a:rPr>
              <a:t>f1.equals(f2)</a:t>
            </a:r>
            <a:r>
              <a:rPr lang="pt-BR" sz="1800" dirty="0" smtClean="0"/>
              <a:t>) {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	System.out.println(“Funcionario 1 é igual ao funcionario 2”);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} else if (</a:t>
            </a:r>
            <a:r>
              <a:rPr lang="pt-BR" sz="1800" dirty="0" smtClean="0">
                <a:solidFill>
                  <a:srgbClr val="FFC000"/>
                </a:solidFill>
              </a:rPr>
              <a:t>f1.compareTo(f2)</a:t>
            </a:r>
            <a:r>
              <a:rPr lang="pt-BR" sz="1800" dirty="0" smtClean="0"/>
              <a:t> &gt; 0) {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	System.out.println(“Funcionario 1 é maior que funcionario 2”);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} else {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	System.out.println(“Funcionario 2 é maior que funcionario 1”);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Crie uma classe denominada </a:t>
            </a:r>
            <a:r>
              <a:rPr lang="pt-BR" sz="2400" dirty="0" smtClean="0">
                <a:solidFill>
                  <a:srgbClr val="FFC000"/>
                </a:solidFill>
              </a:rPr>
              <a:t>Produto</a:t>
            </a:r>
            <a:r>
              <a:rPr lang="pt-BR" sz="24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codigo</a:t>
            </a:r>
            <a:r>
              <a:rPr lang="pt-BR" sz="20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descricao</a:t>
            </a:r>
            <a:r>
              <a:rPr lang="pt-BR" sz="20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preco</a:t>
            </a:r>
            <a:r>
              <a:rPr lang="pt-BR" sz="20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os métodos </a:t>
            </a:r>
            <a:r>
              <a:rPr lang="pt-BR" sz="2400" dirty="0" smtClean="0">
                <a:solidFill>
                  <a:srgbClr val="FFC000"/>
                </a:solidFill>
              </a:rPr>
              <a:t>get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 método </a:t>
            </a:r>
            <a:r>
              <a:rPr lang="pt-BR" sz="2400" dirty="0" smtClean="0">
                <a:solidFill>
                  <a:srgbClr val="FFC000"/>
                </a:solidFill>
              </a:rPr>
              <a:t>equals()</a:t>
            </a:r>
            <a:r>
              <a:rPr lang="pt-BR" sz="2400" dirty="0" smtClean="0"/>
              <a:t> realizando a comparação pela descrição do produto. Em outras palavras, dois produtos serão iguais quando possuírem a mesma descrição.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A classe Produto deverá implementar a interface </a:t>
            </a:r>
            <a:r>
              <a:rPr lang="pt-BR" sz="2400" dirty="0" smtClean="0">
                <a:solidFill>
                  <a:srgbClr val="FFC000"/>
                </a:solidFill>
              </a:rPr>
              <a:t>Comparable&lt;Produto&gt;</a:t>
            </a:r>
            <a:r>
              <a:rPr lang="pt-BR" sz="2400" dirty="0" smtClean="0"/>
              <a:t> bem como seu método </a:t>
            </a:r>
            <a:r>
              <a:rPr lang="pt-BR" sz="2400" dirty="0" smtClean="0">
                <a:solidFill>
                  <a:srgbClr val="FFC000"/>
                </a:solidFill>
              </a:rPr>
              <a:t>compareTo()</a:t>
            </a:r>
            <a:r>
              <a:rPr lang="pt-BR" sz="2400" dirty="0" smtClean="0"/>
              <a:t> realizando a comparação também pela descrição em ordem crescente.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Em outras palavras, o método compareTo() deverá retornar:</a:t>
            </a:r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Um número positivo</a:t>
            </a:r>
            <a:r>
              <a:rPr lang="pt-BR" sz="2000" dirty="0" smtClean="0"/>
              <a:t> quando a descrição do item em questão for alfabeticamente maior que a descrição do outro produto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Um número negativo</a:t>
            </a:r>
            <a:r>
              <a:rPr lang="pt-BR" sz="2000" dirty="0" smtClean="0"/>
              <a:t> quando contrário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Zero</a:t>
            </a:r>
            <a:r>
              <a:rPr lang="pt-BR" sz="2000" dirty="0" smtClean="0"/>
              <a:t> quando tiverem a mesma descrição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(continuação)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Crie um classe executável chamada Start e no método main() crie 3 instâncias da classe produto conforme abaixo:</a:t>
            </a:r>
            <a:endParaRPr lang="pt-BR" sz="24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p1</a:t>
            </a:r>
            <a:r>
              <a:rPr lang="pt-BR" sz="1800" dirty="0" smtClean="0"/>
              <a:t> = new Produto(805, “Leite Integral”, 1.70);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p2</a:t>
            </a:r>
            <a:r>
              <a:rPr lang="pt-BR" sz="1800" dirty="0" smtClean="0"/>
              <a:t> = new Produto(930, “Café em pó”, 4.80);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p3</a:t>
            </a:r>
            <a:r>
              <a:rPr lang="pt-BR" sz="1800" dirty="0" smtClean="0"/>
              <a:t> = new Produto(110, “Manteiga”, 2.80);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400" dirty="0" smtClean="0"/>
              <a:t>Em seguida, exiba cada um dos produtos conforme a ordem definida pelo método compareTo() de cada objeto.</a:t>
            </a:r>
            <a:endParaRPr lang="pt-BR" sz="24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4525963"/>
          </a:xfrm>
        </p:spPr>
        <p:txBody>
          <a:bodyPr/>
          <a:lstStyle/>
          <a:p>
            <a:pPr eaLnBrk="1" hangingPunct="1"/>
            <a:r>
              <a:rPr lang="pt-BR" sz="3200" dirty="0" smtClean="0"/>
              <a:t>Equivalência de tipos primitivos</a:t>
            </a:r>
          </a:p>
          <a:p>
            <a:pPr eaLnBrk="1" hangingPunct="1"/>
            <a:r>
              <a:rPr lang="pt-BR" sz="3200" dirty="0" smtClean="0"/>
              <a:t>Equivalência de String</a:t>
            </a:r>
          </a:p>
          <a:p>
            <a:pPr eaLnBrk="1" hangingPunct="1"/>
            <a:r>
              <a:rPr lang="pt-BR" sz="3200" dirty="0" smtClean="0"/>
              <a:t>Equivalência de outros objetos</a:t>
            </a:r>
          </a:p>
          <a:p>
            <a:pPr eaLnBrk="1" hangingPunct="1"/>
            <a:r>
              <a:rPr lang="pt-BR" sz="3200" dirty="0" smtClean="0"/>
              <a:t>O método </a:t>
            </a:r>
            <a:r>
              <a:rPr lang="pt-BR" sz="3200" dirty="0" err="1" smtClean="0"/>
              <a:t>equals</a:t>
            </a:r>
            <a:r>
              <a:rPr lang="pt-BR" sz="3200" dirty="0" smtClean="0"/>
              <a:t>()</a:t>
            </a:r>
          </a:p>
          <a:p>
            <a:pPr eaLnBrk="1" hangingPunct="1"/>
            <a:r>
              <a:rPr lang="pt-BR" sz="3200" dirty="0" smtClean="0"/>
              <a:t>O método </a:t>
            </a:r>
            <a:r>
              <a:rPr lang="pt-BR" sz="3200" dirty="0" err="1" smtClean="0"/>
              <a:t>hashCode</a:t>
            </a:r>
            <a:r>
              <a:rPr lang="pt-BR" sz="3200" dirty="0" smtClean="0"/>
              <a:t>()</a:t>
            </a:r>
          </a:p>
          <a:p>
            <a:pPr eaLnBrk="1" hangingPunct="1"/>
            <a:r>
              <a:rPr lang="pt-BR" sz="3200" dirty="0" smtClean="0"/>
              <a:t>A interface </a:t>
            </a:r>
            <a:r>
              <a:rPr lang="pt-BR" sz="3200" dirty="0" err="1" smtClean="0"/>
              <a:t>Comparable</a:t>
            </a:r>
            <a:r>
              <a:rPr lang="pt-BR" sz="3200" dirty="0" smtClean="0"/>
              <a:t> e o método </a:t>
            </a:r>
            <a:r>
              <a:rPr lang="pt-BR" sz="3200" dirty="0" err="1" smtClean="0"/>
              <a:t>compareTo</a:t>
            </a:r>
            <a:r>
              <a:rPr lang="pt-BR" sz="32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x</a:t>
            </a:r>
            <a:r>
              <a:rPr lang="pt-BR" sz="2400" dirty="0" smtClean="0"/>
              <a:t> = 8;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y</a:t>
            </a:r>
            <a:r>
              <a:rPr lang="pt-BR" sz="2400" dirty="0" smtClean="0"/>
              <a:t> = 4 + 4;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/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== y</a:t>
            </a:r>
            <a:r>
              <a:rPr lang="pt-BR" sz="2400" dirty="0" smtClean="0"/>
              <a:t>)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iguais.");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diferentes.");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r>
              <a:rPr lang="pt-BR" sz="2000" dirty="0" smtClean="0"/>
              <a:t>String </a:t>
            </a:r>
            <a:r>
              <a:rPr lang="pt-BR" sz="2000" dirty="0" err="1" smtClean="0"/>
              <a:t>temp</a:t>
            </a:r>
            <a:r>
              <a:rPr lang="pt-BR" sz="2000" dirty="0" smtClean="0"/>
              <a:t> = "nova";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String valor1</a:t>
            </a:r>
            <a:r>
              <a:rPr lang="pt-BR" sz="2000" dirty="0" smtClean="0"/>
              <a:t> = "</a:t>
            </a:r>
            <a:r>
              <a:rPr lang="pt-BR" sz="2000" dirty="0" err="1" smtClean="0"/>
              <a:t>casanova</a:t>
            </a:r>
            <a:r>
              <a:rPr lang="pt-BR" sz="2000" dirty="0" smtClean="0"/>
              <a:t>";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String valor2</a:t>
            </a:r>
            <a:r>
              <a:rPr lang="pt-BR" sz="2000" dirty="0" smtClean="0"/>
              <a:t> = "casa" + </a:t>
            </a:r>
            <a:r>
              <a:rPr lang="pt-BR" sz="2000" dirty="0" err="1" smtClean="0"/>
              <a:t>temp</a:t>
            </a:r>
            <a:r>
              <a:rPr lang="pt-BR" sz="2000" dirty="0" smtClean="0"/>
              <a:t>;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valor1.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(valor2)</a:t>
            </a:r>
            <a:r>
              <a:rPr lang="pt-BR" sz="2000" dirty="0" smtClean="0"/>
              <a:t>) {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("Strings iguais");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("Strings diferentes");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Implementando o método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(!(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instanceof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false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outro =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 </a:t>
            </a:r>
            <a:r>
              <a:rPr lang="pt-BR" sz="2000" dirty="0" err="1" smtClean="0"/>
              <a:t>object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matricula == outro.matricula;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Gera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1305</TotalTime>
  <Words>678</Words>
  <Application>Microsoft Office PowerPoint</Application>
  <PresentationFormat>Apresentação na tela (4:3)</PresentationFormat>
  <Paragraphs>203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O método hashCode()</vt:lpstr>
      <vt:lpstr>O método hashCode()</vt:lpstr>
      <vt:lpstr>O método hashCode()</vt:lpstr>
      <vt:lpstr>Implementando o método hashCode()</vt:lpstr>
      <vt:lpstr>A interface Comparable</vt:lpstr>
      <vt:lpstr>Implementando a interface Comparable</vt:lpstr>
      <vt:lpstr>A interface Comparable</vt:lpstr>
      <vt:lpstr>Exercício</vt:lpstr>
      <vt:lpstr>Exercício (continuação)</vt:lpstr>
      <vt:lpstr>Exercício (continuação)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Sandro</cp:lastModifiedBy>
  <cp:revision>115</cp:revision>
  <dcterms:created xsi:type="dcterms:W3CDTF">2011-12-17T14:07:49Z</dcterms:created>
  <dcterms:modified xsi:type="dcterms:W3CDTF">2012-04-05T03:08:23Z</dcterms:modified>
</cp:coreProperties>
</file>