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26" r:id="rId15"/>
    <p:sldId id="328" r:id="rId16"/>
    <p:sldId id="329" r:id="rId17"/>
    <p:sldId id="327" r:id="rId18"/>
    <p:sldId id="308" r:id="rId19"/>
    <p:sldId id="330" r:id="rId20"/>
    <p:sldId id="341" r:id="rId21"/>
    <p:sldId id="333" r:id="rId22"/>
    <p:sldId id="331" r:id="rId23"/>
    <p:sldId id="334" r:id="rId24"/>
    <p:sldId id="338" r:id="rId25"/>
    <p:sldId id="337" r:id="rId26"/>
    <p:sldId id="336" r:id="rId27"/>
    <p:sldId id="335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10" r:id="rId40"/>
    <p:sldId id="353" r:id="rId41"/>
    <p:sldId id="354" r:id="rId42"/>
    <p:sldId id="311" r:id="rId43"/>
    <p:sldId id="355" r:id="rId44"/>
    <p:sldId id="356" r:id="rId45"/>
    <p:sldId id="357" r:id="rId46"/>
    <p:sldId id="358" r:id="rId47"/>
    <p:sldId id="359" r:id="rId48"/>
    <p:sldId id="312" r:id="rId49"/>
    <p:sldId id="313" r:id="rId50"/>
    <p:sldId id="314" r:id="rId5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9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i="1" dirty="0" err="1" smtClean="0">
                <a:solidFill>
                  <a:srgbClr val="FFC000"/>
                </a:solidFill>
              </a:rPr>
              <a:t>out</a:t>
            </a:r>
            <a:r>
              <a:rPr lang="pt-BR" sz="2200" dirty="0" err="1" smtClean="0">
                <a:solidFill>
                  <a:srgbClr val="FFC000"/>
                </a:solidFill>
              </a:rPr>
              <a:t>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DAO e VO</a:t>
            </a:r>
          </a:p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Principal tipo de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principal vantagem do </a:t>
            </a:r>
            <a:r>
              <a:rPr lang="pt-BR" sz="2400" dirty="0" err="1" smtClean="0"/>
              <a:t>PreparedStatement</a:t>
            </a:r>
            <a:r>
              <a:rPr lang="pt-BR" sz="24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06757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219573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57958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70817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380312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668344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376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067944" y="2276872"/>
            <a:ext cx="4104830" cy="872807"/>
            <a:chOff x="2267744" y="3204265"/>
            <a:chExt cx="4104830" cy="87280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699792" y="3827711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95736" y="4149080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220072" y="3573016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524328" y="3573016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setString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texto.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cargo LIKE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“Manuel”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setInt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sem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matricula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setDouble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podendo possuir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setBoolean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booleano e armazena na base como 0 (</a:t>
            </a:r>
            <a:r>
              <a:rPr lang="pt-BR" dirty="0" err="1" smtClean="0"/>
              <a:t>false</a:t>
            </a:r>
            <a:r>
              <a:rPr lang="pt-BR" dirty="0" smtClean="0"/>
              <a:t>) ou 1 (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ativo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.Date</a:t>
            </a:r>
            <a:r>
              <a:rPr lang="pt-BR" dirty="0" smtClean="0"/>
              <a:t>, que representa uma data (dia, mês e ano)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.Time</a:t>
            </a:r>
            <a:r>
              <a:rPr lang="pt-BR" dirty="0" smtClean="0"/>
              <a:t>, que representa um horário (hora,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hr_entr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setTimestamp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Timestamp</a:t>
            </a:r>
            <a:r>
              <a:rPr lang="pt-BR" dirty="0" smtClean="0"/>
              <a:t>, que representa um instante no tempo (ano, mês, dia, 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setBinaryStream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spc="-120" dirty="0" smtClean="0"/>
              <a:t>INSERT INTO </a:t>
            </a:r>
            <a:r>
              <a:rPr lang="pt-BR" sz="2000" spc="-120" dirty="0" err="1" smtClean="0"/>
              <a:t>tab_foto</a:t>
            </a:r>
            <a:r>
              <a:rPr lang="pt-BR" sz="2000" spc="-120" dirty="0" smtClean="0"/>
              <a:t> (foto) VALUES (?)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setNull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442913" lvl="1" indent="-6350" algn="r">
              <a:spcBef>
                <a:spcPts val="0"/>
              </a:spcBef>
              <a:buNone/>
            </a:pPr>
            <a:r>
              <a:rPr lang="pt-BR" sz="2000" dirty="0" smtClean="0"/>
              <a:t>“INSERT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?)”);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setNull</a:t>
            </a:r>
            <a:r>
              <a:rPr lang="pt-BR" sz="2000" dirty="0" smtClean="0"/>
              <a:t>(2);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aplicação para cadastrar cargos na tabela </a:t>
            </a:r>
            <a:r>
              <a:rPr lang="pt-BR" sz="2400" dirty="0" err="1" smtClean="0"/>
              <a:t>tab_role</a:t>
            </a:r>
            <a:r>
              <a:rPr lang="pt-B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aplicação deverá solicitar que o usuário digite nomes de cargos em </a:t>
            </a:r>
            <a:r>
              <a:rPr lang="pt-BR" sz="2400" dirty="0" err="1" smtClean="0"/>
              <a:t>prompt</a:t>
            </a:r>
            <a:r>
              <a:rPr lang="pt-BR" sz="24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cada cargo digitado abra a conexão com a base de dados e execute o comando abaixo passando como parâmetro o cargo digitado pelo usuário:</a:t>
            </a:r>
          </a:p>
          <a:p>
            <a:pPr algn="ctr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INSERT INTO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) VALUES (?)</a:t>
            </a:r>
          </a:p>
          <a:p>
            <a:pPr>
              <a:spcBef>
                <a:spcPts val="18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ao comando utilizado para desfazer as operações retidas pela transação e </a:t>
            </a:r>
            <a:r>
              <a:rPr lang="pt-BR" sz="2400" b="1" i="1" dirty="0" err="1" smtClean="0"/>
              <a:t>commit</a:t>
            </a:r>
            <a:r>
              <a:rPr lang="pt-BR" sz="2400" dirty="0" smtClean="0"/>
              <a:t> ao comando utilizado para efetivá-las na base de dados.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 catch (Exception e)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capturarmos os dados provenientes do comando SELECT, o JDBC conta com 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ResultSet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ResultSet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473450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474591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80618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805684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808090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139803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139803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1403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47345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95362" y="836712"/>
            <a:ext cx="4104830" cy="872807"/>
            <a:chOff x="2267744" y="3204265"/>
            <a:chExt cx="4104830" cy="8728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</a:t>
            </a:r>
            <a:r>
              <a:rPr lang="pt-BR" sz="2000" dirty="0" smtClean="0"/>
              <a:t>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 algn="r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“SELECT </a:t>
            </a:r>
            <a:r>
              <a:rPr lang="pt-BR" sz="2000" dirty="0" err="1" smtClean="0"/>
              <a:t>f_name</a:t>
            </a:r>
            <a:r>
              <a:rPr lang="pt-BR" sz="2000" dirty="0" smtClean="0"/>
              <a:t>, </a:t>
            </a:r>
            <a:r>
              <a:rPr lang="pt-BR" sz="2000" dirty="0" err="1" smtClean="0"/>
              <a:t>f_rmnt</a:t>
            </a:r>
            <a:r>
              <a:rPr lang="pt-BR" sz="2000" dirty="0" smtClean="0"/>
              <a:t>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&gt; ?”);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</a:t>
            </a:r>
            <a:r>
              <a:rPr lang="pt-BR" sz="2000" dirty="0" smtClean="0"/>
              <a:t>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a consulta abaixo para obter os dados da base:</a:t>
            </a:r>
          </a:p>
          <a:p>
            <a:pPr marL="1787525" lvl="1" indent="6350">
              <a:spcBef>
                <a:spcPts val="30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Design </a:t>
            </a:r>
            <a:r>
              <a:rPr lang="pt-BR" dirty="0" err="1" smtClean="0"/>
              <a:t>pattern</a:t>
            </a:r>
            <a:r>
              <a:rPr lang="pt-BR" dirty="0" smtClean="0"/>
              <a:t> DAO/VO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1139</TotalTime>
  <Words>2193</Words>
  <Application>Microsoft Office PowerPoint</Application>
  <PresentationFormat>Apresentação na tela (4:3)</PresentationFormat>
  <Paragraphs>594</Paragraphs>
  <Slides>50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</vt:lpstr>
      <vt:lpstr>Stored procedures</vt:lpstr>
      <vt:lpstr>Design pattern DAO/VO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265</cp:revision>
  <dcterms:created xsi:type="dcterms:W3CDTF">2011-12-17T14:07:49Z</dcterms:created>
  <dcterms:modified xsi:type="dcterms:W3CDTF">2012-06-11T03:50:41Z</dcterms:modified>
</cp:coreProperties>
</file>