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58" r:id="rId4"/>
    <p:sldId id="274" r:id="rId5"/>
    <p:sldId id="272" r:id="rId6"/>
    <p:sldId id="259" r:id="rId7"/>
    <p:sldId id="260" r:id="rId8"/>
    <p:sldId id="275" r:id="rId9"/>
    <p:sldId id="261" r:id="rId10"/>
    <p:sldId id="269" r:id="rId11"/>
    <p:sldId id="262" r:id="rId12"/>
    <p:sldId id="263" r:id="rId13"/>
    <p:sldId id="264" r:id="rId14"/>
    <p:sldId id="266" r:id="rId15"/>
    <p:sldId id="279" r:id="rId16"/>
    <p:sldId id="276" r:id="rId17"/>
    <p:sldId id="277" r:id="rId18"/>
    <p:sldId id="278" r:id="rId19"/>
    <p:sldId id="268" r:id="rId20"/>
    <p:sldId id="267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7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6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8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0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0161-92FC-46DA-A3E8-E4630ABB0894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04B94E-FFB8-421D-ABC3-E6BD1424574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7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SVG" TargetMode="External"/><Relationship Id="rId3" Type="http://schemas.openxmlformats.org/officeDocument/2006/relationships/hyperlink" Target="https://ru.wikipedia.org/wiki/%D0%AF%D0%B7%D1%8B%D0%BA_%D1%80%D0%B0%D0%B7%D0%BC%D0%B5%D1%82%D0%BA%D0%B8" TargetMode="External"/><Relationship Id="rId7" Type="http://schemas.openxmlformats.org/officeDocument/2006/relationships/hyperlink" Target="https://ru.wikipedia.org/wiki/XML" TargetMode="External"/><Relationship Id="rId2" Type="http://schemas.openxmlformats.org/officeDocument/2006/relationships/hyperlink" Target="https://ru.wikipedia.org/wiki/%D0%A4%D0%BE%D1%80%D0%BC%D0%B0%D0%BB%D1%8C%D0%BD%D1%8B%D0%B9_%D1%8F%D0%B7%D1%8B%D0%B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XHTML" TargetMode="External"/><Relationship Id="rId5" Type="http://schemas.openxmlformats.org/officeDocument/2006/relationships/hyperlink" Target="https://ru.wikipedia.org/wiki/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ru.wikipedia.org/wiki/%D0%92%D0%B5%D0%B1-%D1%81%D1%82%D1%80%D0%B0%D0%BD%D0%B8%D1%86%D0%B0" TargetMode="External"/><Relationship Id="rId9" Type="http://schemas.openxmlformats.org/officeDocument/2006/relationships/hyperlink" Target="https://ru.wikipedia.org/wiki/XU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Язык описания стилей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4037" y="86347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983" y="2180691"/>
            <a:ext cx="7236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tooltip="Формальный язык"/>
              </a:rPr>
              <a:t>формальный язык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описания внешнего вида документа, написанного с использованием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3" tooltip="Язык разметки"/>
              </a:rPr>
              <a:t>языка разметки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Преимущественно используется как средство описания, оформления внешнего вида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4" tooltip="Веб-страница"/>
              </a:rPr>
              <a:t>веб-страниц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написанных с помощью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3" tooltip="Язык разметки"/>
              </a:rPr>
              <a:t>языков разметки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5" tooltip="HTML"/>
              </a:rPr>
              <a:t>HTML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6" tooltip="XHTML"/>
              </a:rPr>
              <a:t>XHTML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может также применяться к любым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7" tooltip="XML"/>
              </a:rPr>
              <a:t>XML-документам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например, к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8" tooltip="SVG"/>
              </a:rPr>
              <a:t>SVG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или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9" tooltip="XUL"/>
              </a:rPr>
              <a:t>XUL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6983" y="434186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MIME-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6983" y="4710251"/>
            <a:ext cx="296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Расширение файлов: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632" y="5511115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https://www.w3.org/TR/CSS/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05" y="1745446"/>
            <a:ext cx="2361016" cy="33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3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селекторы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10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985" y="6112476"/>
            <a:ext cx="409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https://www.w3.org/TR/css3-selectors/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541" y="2703147"/>
            <a:ext cx="433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&lt;/h1&gt; &lt;p&gt;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&lt;/p&gt;         &lt;a&gt;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&lt;/a&gt;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2982" y="1337037"/>
            <a:ext cx="354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селектор по элементу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258" y="2707494"/>
            <a:ext cx="41271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 {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{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0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селекторы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80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985" y="6112476"/>
            <a:ext cx="409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https://www.w3.org/TR/css3-selectors/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660" y="2703147"/>
            <a:ext cx="6578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&lt;h1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id=“heading”&gt;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&lt;p id=“par2”&gt;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&lt;/p&gt;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&lt;a id=“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super_link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”&gt;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&lt;/a&gt;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3534" y="1271566"/>
            <a:ext cx="466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селектор по идентификатору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3439" y="2703147"/>
            <a:ext cx="4868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#heading {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#par2 {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super_link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7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селекторы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81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985" y="6112476"/>
            <a:ext cx="409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https://www.w3.org/TR/css3-selectors/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660" y="2703147"/>
            <a:ext cx="6327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&lt;h1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class=“heading”&gt;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&lt;p class=“par2”&gt;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&lt;/p&gt;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&lt;a class=“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super_link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”&gt;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&lt;/a&gt;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1434" y="1321647"/>
            <a:ext cx="3149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селектор по классу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3439" y="2703147"/>
            <a:ext cx="4868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.heading {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.par2 {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super_link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5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2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2673350"/>
            <a:ext cx="7226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4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справочник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33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08864" y="2347785"/>
            <a:ext cx="8461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https://webref.ru/css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один из лучших справочников по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8864" y="280945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Бывший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htmlbook.ru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9616" y="4293757"/>
            <a:ext cx="714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Тем, кто хочет постигнуть «Дзен»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https://www.w3.org/TR/CSS21/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4837" y="4753232"/>
            <a:ext cx="33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https://www.w3.org/TR/CSS/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Популярные правила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8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54077" y="1324568"/>
            <a:ext cx="608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Правила, задающие рамки у элемента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9777" y="2818770"/>
            <a:ext cx="5615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border-top</a:t>
            </a:r>
            <a:r>
              <a:rPr lang="en-US" sz="2000" dirty="0"/>
              <a:t>: 1px</a:t>
            </a:r>
            <a:r>
              <a:rPr lang="ru-RU" sz="2000" dirty="0"/>
              <a:t> </a:t>
            </a:r>
            <a:r>
              <a:rPr lang="en-US" sz="2000" dirty="0"/>
              <a:t>solid red;     </a:t>
            </a:r>
            <a:r>
              <a:rPr lang="ru-RU" sz="2000" dirty="0"/>
              <a:t>Добавит рамку сверху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9777" y="3355318"/>
            <a:ext cx="5853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border-right</a:t>
            </a:r>
            <a:r>
              <a:rPr lang="en-US" sz="2000" dirty="0"/>
              <a:t>: 5px solid blue;     </a:t>
            </a:r>
            <a:r>
              <a:rPr lang="ru-RU" sz="2000" dirty="0"/>
              <a:t>Добавит рамку справа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9777" y="3891866"/>
            <a:ext cx="6086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border-bottom</a:t>
            </a:r>
            <a:r>
              <a:rPr lang="en-US" sz="2000" dirty="0"/>
              <a:t>: 3px solid green;    </a:t>
            </a:r>
            <a:r>
              <a:rPr lang="ru-RU" sz="2000" dirty="0"/>
              <a:t>Добавит рамку снизу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9777" y="4428414"/>
            <a:ext cx="580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border-left</a:t>
            </a:r>
            <a:r>
              <a:rPr lang="en-US" sz="2000" dirty="0"/>
              <a:t>: 7px solid purple;     </a:t>
            </a:r>
            <a:r>
              <a:rPr lang="ru-RU" sz="2000" dirty="0"/>
              <a:t>Добавит рамку слева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27413" y="5742347"/>
            <a:ext cx="2482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border</a:t>
            </a:r>
            <a:r>
              <a:rPr lang="en-US" sz="2000" dirty="0"/>
              <a:t>: 5px solid red; 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8654" y="5067764"/>
            <a:ext cx="620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Короткая запись всех 4 значений сразу</a:t>
            </a:r>
          </a:p>
        </p:txBody>
      </p:sp>
    </p:spTree>
    <p:extLst>
      <p:ext uri="{BB962C8B-B14F-4D97-AF65-F5344CB8AC3E}">
        <p14:creationId xmlns:p14="http://schemas.microsoft.com/office/powerpoint/2010/main" val="1903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Популярные правила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8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9441" y="1419923"/>
            <a:ext cx="6340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Правила, задающие геометрию объекта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3770" y="3022809"/>
            <a:ext cx="450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/>
              <a:t>: 300px;     </a:t>
            </a:r>
            <a:r>
              <a:rPr lang="ru-RU" sz="2000" dirty="0"/>
              <a:t>Задаёт ширину объекта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770" y="3534296"/>
            <a:ext cx="4452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height</a:t>
            </a:r>
            <a:r>
              <a:rPr lang="en-US" sz="2000" dirty="0"/>
              <a:t>: 100px;     </a:t>
            </a:r>
            <a:r>
              <a:rPr lang="ru-RU" sz="2000" dirty="0"/>
              <a:t>Задаёт высоту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7245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Популярные правила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8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95481" y="1518165"/>
            <a:ext cx="792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Правила, задающие расстояния между объектами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9777" y="2818770"/>
            <a:ext cx="6666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margin-top</a:t>
            </a:r>
            <a:r>
              <a:rPr lang="en-US" sz="2000" dirty="0"/>
              <a:t>: 25px;     </a:t>
            </a:r>
            <a:r>
              <a:rPr lang="ru-RU" sz="2000" dirty="0"/>
              <a:t>Добавит элементу пространство сверху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9777" y="3355318"/>
            <a:ext cx="691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margin-right</a:t>
            </a:r>
            <a:r>
              <a:rPr lang="en-US" sz="2000" dirty="0"/>
              <a:t>: </a:t>
            </a:r>
            <a:r>
              <a:rPr lang="ru-RU" sz="2000" dirty="0"/>
              <a:t>1</a:t>
            </a:r>
            <a:r>
              <a:rPr lang="en-US" sz="2000" dirty="0"/>
              <a:t>5px;     </a:t>
            </a:r>
            <a:r>
              <a:rPr lang="ru-RU" sz="2000" dirty="0"/>
              <a:t>Добавит элементу пространство справа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9777" y="3891866"/>
            <a:ext cx="7036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margin-bottom</a:t>
            </a:r>
            <a:r>
              <a:rPr lang="en-US" sz="2000" dirty="0"/>
              <a:t>: </a:t>
            </a:r>
            <a:r>
              <a:rPr lang="ru-RU" sz="2000" dirty="0"/>
              <a:t>5</a:t>
            </a:r>
            <a:r>
              <a:rPr lang="en-US" sz="2000" dirty="0"/>
              <a:t>5px;    </a:t>
            </a:r>
            <a:r>
              <a:rPr lang="ru-RU" sz="2000" dirty="0"/>
              <a:t>Добавит элементу пространство снизу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9777" y="4428414"/>
            <a:ext cx="6537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margin-left</a:t>
            </a:r>
            <a:r>
              <a:rPr lang="en-US" sz="2000" dirty="0"/>
              <a:t>: </a:t>
            </a:r>
            <a:r>
              <a:rPr lang="ru-RU" sz="2000" dirty="0"/>
              <a:t>3</a:t>
            </a:r>
            <a:r>
              <a:rPr lang="en-US" sz="2000" dirty="0"/>
              <a:t>5px;     </a:t>
            </a:r>
            <a:r>
              <a:rPr lang="ru-RU" sz="2000" dirty="0"/>
              <a:t>Добавит элементу пространство слева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27413" y="5742347"/>
            <a:ext cx="335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margin</a:t>
            </a:r>
            <a:r>
              <a:rPr lang="en-US" sz="2000" dirty="0"/>
              <a:t>: </a:t>
            </a:r>
            <a:r>
              <a:rPr lang="ru-RU" sz="2000" dirty="0"/>
              <a:t>25</a:t>
            </a:r>
            <a:r>
              <a:rPr lang="en-US" sz="2000" dirty="0" err="1"/>
              <a:t>px</a:t>
            </a:r>
            <a:r>
              <a:rPr lang="en-US" sz="2000" dirty="0"/>
              <a:t> 15px 55px 35px; 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28654" y="5067764"/>
            <a:ext cx="620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Короткая запись всех 4 значений сразу</a:t>
            </a:r>
          </a:p>
        </p:txBody>
      </p:sp>
    </p:spTree>
    <p:extLst>
      <p:ext uri="{BB962C8B-B14F-4D97-AF65-F5344CB8AC3E}">
        <p14:creationId xmlns:p14="http://schemas.microsoft.com/office/powerpoint/2010/main" val="311491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Популярные правила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8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78946" y="1324568"/>
            <a:ext cx="417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Правила, задающие цвета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9777" y="2818770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color</a:t>
            </a:r>
            <a:r>
              <a:rPr lang="en-US" sz="2000" dirty="0"/>
              <a:t>: #FF0000;     </a:t>
            </a:r>
            <a:r>
              <a:rPr lang="ru-RU" sz="2000" dirty="0"/>
              <a:t>Задаёт цвет текста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9777" y="3355318"/>
            <a:ext cx="502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background-color</a:t>
            </a:r>
            <a:r>
              <a:rPr lang="en-US" sz="2000" dirty="0"/>
              <a:t>: green;     </a:t>
            </a:r>
            <a:r>
              <a:rPr lang="ru-RU" sz="2000" dirty="0"/>
              <a:t>Задаёт цвет фона</a:t>
            </a:r>
          </a:p>
        </p:txBody>
      </p:sp>
    </p:spTree>
    <p:extLst>
      <p:ext uri="{BB962C8B-B14F-4D97-AF65-F5344CB8AC3E}">
        <p14:creationId xmlns:p14="http://schemas.microsoft.com/office/powerpoint/2010/main" val="28722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947351" y="4728519"/>
            <a:ext cx="10132541" cy="165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47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35676" y="2842053"/>
            <a:ext cx="35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Наследуемые свойства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0485" y="2842052"/>
            <a:ext cx="4011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 наследуемые свойства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390768" y="863478"/>
            <a:ext cx="1285102" cy="197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820196" y="863478"/>
            <a:ext cx="1470289" cy="197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35676" y="4956256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&lt;span&gt;Hello world!!!&lt;/span&gt;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&lt;/p&gt;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8766" y="4956255"/>
            <a:ext cx="1930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>
            <a:stCxn id="16" idx="0"/>
            <a:endCxn id="16" idx="2"/>
          </p:cNvCxnSpPr>
          <p:nvPr/>
        </p:nvCxnSpPr>
        <p:spPr>
          <a:xfrm>
            <a:off x="6013622" y="4728519"/>
            <a:ext cx="0" cy="1655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2731" y="436742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99074" y="43674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0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342900"/>
            <a:ext cx="9144000" cy="863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работает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2" y="2982187"/>
            <a:ext cx="2037164" cy="12960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8" y="2982187"/>
            <a:ext cx="2037164" cy="12960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92" y="4809385"/>
            <a:ext cx="528383" cy="660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2592" y="4378176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Васин компьютер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9536" y="4378176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 Яндекса</a:t>
            </a:r>
          </a:p>
        </p:txBody>
      </p:sp>
      <p:sp>
        <p:nvSpPr>
          <p:cNvPr id="10" name="TextBox 9"/>
          <p:cNvSpPr txBox="1"/>
          <p:nvPr/>
        </p:nvSpPr>
        <p:spPr>
          <a:xfrm rot="20231866">
            <a:off x="3041978" y="2523650"/>
            <a:ext cx="1839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yandex.ru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Прямая со стрелкой 5"/>
          <p:cNvCxnSpPr>
            <a:cxnSpLocks/>
          </p:cNvCxnSpPr>
          <p:nvPr/>
        </p:nvCxnSpPr>
        <p:spPr>
          <a:xfrm flipV="1">
            <a:off x="3264243" y="2573043"/>
            <a:ext cx="1513703" cy="63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</p:cNvCxnSpPr>
          <p:nvPr/>
        </p:nvCxnSpPr>
        <p:spPr>
          <a:xfrm flipH="1">
            <a:off x="3262183" y="2601899"/>
            <a:ext cx="1724415" cy="70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41557" y="2079184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Прямая со стрелкой 16"/>
          <p:cNvCxnSpPr>
            <a:cxnSpLocks/>
          </p:cNvCxnSpPr>
          <p:nvPr/>
        </p:nvCxnSpPr>
        <p:spPr>
          <a:xfrm>
            <a:off x="4538438" y="3881240"/>
            <a:ext cx="319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 rot="20235912">
            <a:off x="3472974" y="291098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77.88.55.55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375413" y="3548716"/>
            <a:ext cx="346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Эй, 77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.88.55.55 -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Дай мне сайт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860132" y="4324187"/>
            <a:ext cx="249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Держи, это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</a:p>
        </p:txBody>
      </p:sp>
      <p:cxnSp>
        <p:nvCxnSpPr>
          <p:cNvPr id="24" name="Прямая со стрелкой 23"/>
          <p:cNvCxnSpPr>
            <a:cxnSpLocks/>
          </p:cNvCxnSpPr>
          <p:nvPr/>
        </p:nvCxnSpPr>
        <p:spPr>
          <a:xfrm flipH="1">
            <a:off x="4571374" y="4278286"/>
            <a:ext cx="316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40237" y="5610092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8685" y="5610091"/>
            <a:ext cx="1784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</a:p>
        </p:txBody>
      </p:sp>
      <p:pic>
        <p:nvPicPr>
          <p:cNvPr id="29" name="Picture 2" descr="Картинки по запросу браузер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70" y="2115811"/>
            <a:ext cx="1606821" cy="8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Похожее изображ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437" y="2622747"/>
            <a:ext cx="1029959" cy="30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Похожее изображение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035" y="2251747"/>
            <a:ext cx="801130" cy="8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Картинки по запросу node js logo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208" y="1974667"/>
            <a:ext cx="786911" cy="48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31464" y="1556986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Веб-браузер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57280" y="1562613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Веб-сервер</a:t>
            </a:r>
          </a:p>
        </p:txBody>
      </p:sp>
    </p:spTree>
    <p:extLst>
      <p:ext uri="{BB962C8B-B14F-4D97-AF65-F5344CB8AC3E}">
        <p14:creationId xmlns:p14="http://schemas.microsoft.com/office/powerpoint/2010/main" val="4269751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1935" y="0"/>
            <a:ext cx="11549449" cy="86347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Почему </a:t>
            </a:r>
            <a:r>
              <a:rPr lang="ru-RU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каскадные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таблицы стилей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60" y="139330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23287" y="2224217"/>
            <a:ext cx="65845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1)Порядок источников стилей</a:t>
            </a: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2)Специфичность селекторов</a:t>
            </a: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3)Важность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значимость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5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1935" y="0"/>
            <a:ext cx="11549449" cy="86347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Домашнее задание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89" y="1611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48739" y="2839260"/>
            <a:ext cx="7755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Оформить страницу из второго ДЗ,</a:t>
            </a:r>
          </a:p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Используя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3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1935" y="0"/>
            <a:ext cx="11549449" cy="86347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Для вдохновения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89" y="1611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05168" y="2398389"/>
            <a:ext cx="6442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CSS ZEN GARDEN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http://www.csszengarden.com/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Парсинг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Картинки по запросу браузер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98" y="2889930"/>
            <a:ext cx="1521953" cy="15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0" y="3004782"/>
            <a:ext cx="1292251" cy="129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2047953" y="3650907"/>
            <a:ext cx="194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993888" y="3667748"/>
            <a:ext cx="194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291" y="2584858"/>
            <a:ext cx="3758264" cy="21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69551" y="240019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</a:t>
            </a:r>
            <a:r>
              <a:rPr lang="ru-RU" dirty="0"/>
              <a:t>Парсер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5672" y="4874281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DOM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9635" y="501278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129288" y="441188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Анализ и разбор</a:t>
            </a:r>
          </a:p>
        </p:txBody>
      </p:sp>
    </p:spTree>
    <p:extLst>
      <p:ext uri="{BB962C8B-B14F-4D97-AF65-F5344CB8AC3E}">
        <p14:creationId xmlns:p14="http://schemas.microsoft.com/office/powerpoint/2010/main" val="110082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DOM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объектная модель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4037" y="86347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 Object Model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Картинки по запросу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228093"/>
            <a:ext cx="52387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4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DOM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объектная модель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4037" y="86347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 Object Model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Картинки по запросу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93" y="2736529"/>
            <a:ext cx="1670103" cy="167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41" y="2821508"/>
            <a:ext cx="1207972" cy="17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5217911" y="4693379"/>
            <a:ext cx="2003609" cy="1887776"/>
            <a:chOff x="4936706" y="4437453"/>
            <a:chExt cx="2387033" cy="2249033"/>
          </a:xfrm>
        </p:grpSpPr>
        <p:pic>
          <p:nvPicPr>
            <p:cNvPr id="3" name="Picture 2" descr="Похожее изображе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706" y="4437453"/>
              <a:ext cx="2387033" cy="224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569759" y="5601847"/>
              <a:ext cx="1306101" cy="550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DOM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838627" y="1840838"/>
            <a:ext cx="2580926" cy="1602089"/>
            <a:chOff x="3668515" y="1832870"/>
            <a:chExt cx="2580926" cy="1602089"/>
          </a:xfrm>
        </p:grpSpPr>
        <p:sp>
          <p:nvSpPr>
            <p:cNvPr id="9" name="Облачко с текстом: овальное 8"/>
            <p:cNvSpPr/>
            <p:nvPr/>
          </p:nvSpPr>
          <p:spPr>
            <a:xfrm>
              <a:off x="3668515" y="1832870"/>
              <a:ext cx="2580926" cy="1602089"/>
            </a:xfrm>
            <a:prstGeom prst="wedgeEllipseCallout">
              <a:avLst>
                <a:gd name="adj1" fmla="val -60947"/>
                <a:gd name="adj2" fmla="val 445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8308" y="2202202"/>
              <a:ext cx="2187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Ты кто такой</a:t>
              </a:r>
              <a:r>
                <a:rPr lang="en-US" dirty="0"/>
                <a:t>? </a:t>
              </a:r>
              <a:endParaRPr lang="ru-RU" dirty="0"/>
            </a:p>
            <a:p>
              <a:r>
                <a:rPr lang="ru-RU" dirty="0"/>
                <a:t>Давай, до свидания!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7021185" y="1875547"/>
            <a:ext cx="2580926" cy="1602089"/>
            <a:chOff x="6159684" y="1733317"/>
            <a:chExt cx="2580926" cy="1602089"/>
          </a:xfrm>
        </p:grpSpPr>
        <p:sp>
          <p:nvSpPr>
            <p:cNvPr id="14" name="Облачко с текстом: овальное 13"/>
            <p:cNvSpPr/>
            <p:nvPr/>
          </p:nvSpPr>
          <p:spPr>
            <a:xfrm>
              <a:off x="6159684" y="1733317"/>
              <a:ext cx="2580926" cy="1602089"/>
            </a:xfrm>
            <a:prstGeom prst="wedgeEllipseCallout">
              <a:avLst>
                <a:gd name="adj1" fmla="val 57053"/>
                <a:gd name="adj2" fmla="val 5495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3977" y="2349695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Давай дружить!</a:t>
              </a:r>
            </a:p>
          </p:txBody>
        </p:sp>
      </p:grpSp>
      <p:cxnSp>
        <p:nvCxnSpPr>
          <p:cNvPr id="16" name="Прямая со стрелкой 15"/>
          <p:cNvCxnSpPr/>
          <p:nvPr/>
        </p:nvCxnSpPr>
        <p:spPr>
          <a:xfrm>
            <a:off x="2894340" y="3906982"/>
            <a:ext cx="6650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2106643" y="4956706"/>
            <a:ext cx="2251301" cy="1397477"/>
            <a:chOff x="2257345" y="3762012"/>
            <a:chExt cx="2580926" cy="1602089"/>
          </a:xfrm>
        </p:grpSpPr>
        <p:sp>
          <p:nvSpPr>
            <p:cNvPr id="21" name="Облачко с текстом: овальное 20"/>
            <p:cNvSpPr/>
            <p:nvPr/>
          </p:nvSpPr>
          <p:spPr>
            <a:xfrm>
              <a:off x="2257345" y="3762012"/>
              <a:ext cx="2580926" cy="1602089"/>
            </a:xfrm>
            <a:prstGeom prst="wedgeEllipseCallout">
              <a:avLst>
                <a:gd name="adj1" fmla="val -44079"/>
                <a:gd name="adj2" fmla="val -799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30704" y="4154075"/>
              <a:ext cx="1844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А с тобой</a:t>
              </a:r>
            </a:p>
            <a:p>
              <a:r>
                <a:rPr lang="ru-RU" dirty="0"/>
                <a:t>я буду дружить)</a:t>
              </a:r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>
            <a:off x="2758314" y="4231934"/>
            <a:ext cx="2459597" cy="112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5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DOM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объектная модель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4037" y="86347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 Object Model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35" y="2305141"/>
            <a:ext cx="1829897" cy="2607276"/>
          </a:xfrm>
          <a:prstGeom prst="rect">
            <a:avLst/>
          </a:prstGeom>
        </p:spPr>
      </p:pic>
      <p:pic>
        <p:nvPicPr>
          <p:cNvPr id="3074" name="Picture 2" descr="Картинки по запросу js ma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42" y="5422826"/>
            <a:ext cx="908861" cy="125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чертеж иконк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7679">
            <a:off x="190185" y="3354712"/>
            <a:ext cx="1450157" cy="14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47" y="1530959"/>
            <a:ext cx="4948260" cy="3778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841" y="5309343"/>
            <a:ext cx="14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915263" y="4765987"/>
            <a:ext cx="0" cy="38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2446" y="5317267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Браузер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2725464" y="4912417"/>
            <a:ext cx="0" cy="38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03697" y="542282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6127691" y="5003034"/>
            <a:ext cx="0" cy="38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79045" y="529507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10058929" y="4957318"/>
            <a:ext cx="0" cy="38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блачко с текстом: прямоугольное со скругленными углами 11"/>
          <p:cNvSpPr/>
          <p:nvPr/>
        </p:nvSpPr>
        <p:spPr>
          <a:xfrm>
            <a:off x="9052930" y="937529"/>
            <a:ext cx="2571768" cy="117968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Крыша – красная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Стены – бежевые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4689" y="6445141"/>
            <a:ext cx="3308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JS –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руководит всем этим «парадом»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26" y="2252122"/>
            <a:ext cx="1670915" cy="28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–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 деле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88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00888" y="2940022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ные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стили браузера</a:t>
            </a:r>
          </a:p>
        </p:txBody>
      </p:sp>
    </p:spTree>
    <p:extLst>
      <p:ext uri="{BB962C8B-B14F-4D97-AF65-F5344CB8AC3E}">
        <p14:creationId xmlns:p14="http://schemas.microsoft.com/office/powerpoint/2010/main" val="250150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0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60300" y="2290119"/>
            <a:ext cx="6723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&lt;link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=“stylesheet”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=“style.css”&gt;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8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347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CSS 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селекторы</a:t>
            </a:r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8" y="46801"/>
            <a:ext cx="578317" cy="8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2800" y="2684831"/>
            <a:ext cx="4753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селектор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558" y="4640583"/>
            <a:ext cx="383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элемент(ы) выбранные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3352800" y="3189514"/>
            <a:ext cx="1132114" cy="13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cxnSpLocks/>
          </p:cNvCxnSpPr>
          <p:nvPr/>
        </p:nvCxnSpPr>
        <p:spPr>
          <a:xfrm>
            <a:off x="6809014" y="3189514"/>
            <a:ext cx="1288781" cy="145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0269" y="4640583"/>
            <a:ext cx="4464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Правила оформления элемента(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745254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753</TotalTime>
  <Words>638</Words>
  <Application>Microsoft Office PowerPoint</Application>
  <PresentationFormat>Широкоэкранный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Галерея</vt:lpstr>
      <vt:lpstr>css – Язык описания стилей</vt:lpstr>
      <vt:lpstr>Как работает web</vt:lpstr>
      <vt:lpstr>Парсинг HTML</vt:lpstr>
      <vt:lpstr>DOM – объектная модель документа</vt:lpstr>
      <vt:lpstr>DOM – объектная модель документа</vt:lpstr>
      <vt:lpstr>DOM – объектная модель документа</vt:lpstr>
      <vt:lpstr>CSS – в деле</vt:lpstr>
      <vt:lpstr>CSS - Подключение</vt:lpstr>
      <vt:lpstr>CSS - селекторы</vt:lpstr>
      <vt:lpstr>CSS - селекторы</vt:lpstr>
      <vt:lpstr>CSS - селекторы</vt:lpstr>
      <vt:lpstr>CSS - селекторы</vt:lpstr>
      <vt:lpstr>CSS - Оформление</vt:lpstr>
      <vt:lpstr>CSS - справочник</vt:lpstr>
      <vt:lpstr>CSS – Популярные правила</vt:lpstr>
      <vt:lpstr>CSS – Популярные правила</vt:lpstr>
      <vt:lpstr>CSS – Популярные правила</vt:lpstr>
      <vt:lpstr>CSS – Популярные правила</vt:lpstr>
      <vt:lpstr>CSS - наследование</vt:lpstr>
      <vt:lpstr>Почему каскадные таблицы стилей?</vt:lpstr>
      <vt:lpstr>Домашнее задание</vt:lpstr>
      <vt:lpstr>Для вдохновения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Язык описания стилей</dc:title>
  <dc:creator>Семён Кудрявцев</dc:creator>
  <cp:lastModifiedBy>Семён Кудрявцев</cp:lastModifiedBy>
  <cp:revision>70</cp:revision>
  <dcterms:created xsi:type="dcterms:W3CDTF">2017-02-07T12:51:50Z</dcterms:created>
  <dcterms:modified xsi:type="dcterms:W3CDTF">2017-02-17T10:13:47Z</dcterms:modified>
</cp:coreProperties>
</file>