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77" r:id="rId9"/>
    <p:sldId id="266" r:id="rId10"/>
    <p:sldId id="278" r:id="rId11"/>
    <p:sldId id="267" r:id="rId12"/>
    <p:sldId id="275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5" r:id="rId22"/>
    <p:sldId id="264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bgdx.badlogicgames.com/nightlies/libgdx-nightly-latest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Giới thiệu Về Android, LibGdx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Đỗ Văn Trung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libGDX Setup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jar file: gdx-setup-ui.jar</a:t>
            </a:r>
          </a:p>
          <a:p>
            <a:pPr lvl="1"/>
            <a:r>
              <a:rPr lang="en-US" dirty="0" smtClean="0"/>
              <a:t>Specify your project's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Specify the libgdx stable/nightly release zip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Hit the "Generate projects" </a:t>
            </a:r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Import project to Eclipse: </a:t>
            </a:r>
            <a:r>
              <a:rPr lang="en-US" dirty="0" smtClean="0"/>
              <a:t>File -&gt; Import -&gt; Existing Projects into Workspace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Porject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Core project ("my-gdx-game") </a:t>
            </a:r>
            <a:r>
              <a:rPr lang="en-US" b="1" dirty="0" smtClean="0"/>
              <a:t>Android </a:t>
            </a:r>
          </a:p>
          <a:p>
            <a:r>
              <a:rPr lang="en-US" b="1" dirty="0" smtClean="0"/>
              <a:t>project </a:t>
            </a:r>
            <a:r>
              <a:rPr lang="en-US" b="1" dirty="0" smtClean="0"/>
              <a:t>("my-gdx-game-android</a:t>
            </a:r>
            <a:r>
              <a:rPr lang="en-US" b="1" dirty="0" smtClean="0"/>
              <a:t>")</a:t>
            </a:r>
            <a:endParaRPr lang="en-US" dirty="0" smtClean="0"/>
          </a:p>
          <a:p>
            <a:r>
              <a:rPr lang="en-US" b="1" dirty="0" smtClean="0"/>
              <a:t>Desktop </a:t>
            </a:r>
            <a:r>
              <a:rPr lang="en-US" b="1" dirty="0" smtClean="0"/>
              <a:t>project ("my-gdx-game-desktop")</a:t>
            </a:r>
            <a:endParaRPr lang="en-US" dirty="0" smtClean="0"/>
          </a:p>
          <a:p>
            <a:r>
              <a:rPr lang="en-US" b="1" dirty="0" smtClean="0"/>
              <a:t>HTML5 project ("my-gdx-game-html")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Running Your Application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Desktop:</a:t>
            </a:r>
          </a:p>
          <a:p>
            <a:pPr lvl="1"/>
            <a:r>
              <a:rPr lang="en-US" dirty="0" smtClean="0"/>
              <a:t>Right click the desktop project, Run As -&gt; Java Application. </a:t>
            </a:r>
          </a:p>
          <a:p>
            <a:pPr lvl="1"/>
            <a:r>
              <a:rPr lang="en-US" dirty="0" smtClean="0"/>
              <a:t>Select the desktop starter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Android </a:t>
            </a:r>
          </a:p>
          <a:p>
            <a:pPr lvl="1"/>
            <a:r>
              <a:rPr lang="en-US" dirty="0" smtClean="0"/>
              <a:t> Right click </a:t>
            </a:r>
            <a:r>
              <a:rPr lang="en-US" dirty="0" smtClean="0"/>
              <a:t>Android </a:t>
            </a:r>
            <a:r>
              <a:rPr lang="en-US" dirty="0" smtClean="0"/>
              <a:t>project, Run As -&gt; Android Application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project setup</a:t>
            </a:r>
          </a:p>
          <a:p>
            <a:r>
              <a:rPr lang="en-US" b="1" dirty="0" smtClean="0"/>
              <a:t>Desktop project setup</a:t>
            </a:r>
          </a:p>
          <a:p>
            <a:r>
              <a:rPr lang="en-US" b="1" dirty="0" smtClean="0"/>
              <a:t>Android project setup</a:t>
            </a:r>
          </a:p>
          <a:p>
            <a:r>
              <a:rPr lang="en-US" b="1" dirty="0" smtClean="0"/>
              <a:t>Asset folder setup</a:t>
            </a:r>
          </a:p>
          <a:p>
            <a:r>
              <a:rPr lang="en-US" b="1" dirty="0" smtClean="0"/>
              <a:t>Creating a game</a:t>
            </a:r>
          </a:p>
          <a:p>
            <a:r>
              <a:rPr lang="en-US" b="1" dirty="0" smtClean="0"/>
              <a:t>Running the game on the desktop</a:t>
            </a:r>
          </a:p>
          <a:p>
            <a:r>
              <a:rPr lang="en-US" b="1" dirty="0" smtClean="0"/>
              <a:t>Running the game on Android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Creating a </a:t>
            </a:r>
            <a:r>
              <a:rPr lang="en-US" b="1" dirty="0" smtClean="0"/>
              <a:t>game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761999"/>
          </a:xfrm>
        </p:spPr>
        <p:txBody>
          <a:bodyPr/>
          <a:lstStyle/>
          <a:p>
            <a:r>
              <a:rPr lang="en-US" dirty="0" smtClean="0"/>
              <a:t>Implements </a:t>
            </a:r>
            <a:r>
              <a:rPr lang="en-US" dirty="0" smtClean="0"/>
              <a:t>ApplicationListener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5257800" cy="41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on Desktop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819400"/>
            <a:ext cx="710385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143000" y="1219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LwjglApplication or JoglApplication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Lwjgl: Lightweight Java Game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Jogl: Java Binding for the OpenGL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on Android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787546" cy="182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– my-gdx-game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libGDX Setup UI.</a:t>
            </a:r>
          </a:p>
          <a:p>
            <a:r>
              <a:rPr lang="en-US" dirty="0" smtClean="0"/>
              <a:t>Contain 4 project:</a:t>
            </a:r>
          </a:p>
          <a:p>
            <a:pPr lvl="1"/>
            <a:r>
              <a:rPr lang="en-US" dirty="0" smtClean="0"/>
              <a:t>my-gdx-game:  core project. Contain all code of game (except Starter Class, ex: Main(Desktop), Activity(android)...)</a:t>
            </a:r>
          </a:p>
          <a:p>
            <a:pPr lvl="1"/>
            <a:r>
              <a:rPr lang="en-US" dirty="0" smtClean="0"/>
              <a:t>my-gdx-game-android: Android project</a:t>
            </a:r>
          </a:p>
          <a:p>
            <a:pPr lvl="1"/>
            <a:r>
              <a:rPr lang="en-US" dirty="0" smtClean="0"/>
              <a:t>my-gdx-game-desktop: Destkop project</a:t>
            </a:r>
          </a:p>
          <a:p>
            <a:pPr lvl="1"/>
            <a:r>
              <a:rPr lang="en-US" smtClean="0"/>
              <a:t>My-gdx-game-html: HTML5 project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smtClean="0"/>
              <a:t>libGDX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cross-platform game development library written in Java</a:t>
            </a:r>
          </a:p>
          <a:p>
            <a:r>
              <a:rPr lang="en-US" dirty="0" smtClean="0"/>
              <a:t>with some JNI code for performance hungry sections. </a:t>
            </a:r>
          </a:p>
          <a:p>
            <a:r>
              <a:rPr lang="en-US" dirty="0" smtClean="0"/>
              <a:t> desktop, Android and HTML5 base on OpenGL</a:t>
            </a:r>
          </a:p>
          <a:p>
            <a:r>
              <a:rPr lang="en-US" dirty="0" smtClean="0"/>
              <a:t>developed entirely on the desktop (then only 6 lines of code to run on Android or HTML5)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&amp;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I. General</a:t>
            </a:r>
            <a:endParaRPr lang="en-US" dirty="0" smtClean="0"/>
          </a:p>
          <a:p>
            <a:r>
              <a:rPr lang="en-US" dirty="0" smtClean="0"/>
              <a:t>Cross-platform development for Windows, Linux, OSX and Android. </a:t>
            </a:r>
          </a:p>
          <a:p>
            <a:r>
              <a:rPr lang="en-US" dirty="0" smtClean="0"/>
              <a:t>Multiple backends: Jogl, LWJGL, GWT, Android API</a:t>
            </a:r>
          </a:p>
          <a:p>
            <a:r>
              <a:rPr lang="en-US" dirty="0" smtClean="0"/>
              <a:t>Write and test your application on the desktop, deploy to Android, HTML5.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game base on libGDX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524000"/>
            <a:ext cx="406850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524000"/>
            <a:ext cx="40346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962400"/>
            <a:ext cx="377803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886200"/>
            <a:ext cx="3731020" cy="201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Prerequisites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 and Eclipse ADT Plugin</a:t>
            </a:r>
          </a:p>
          <a:p>
            <a:r>
              <a:rPr lang="en-US" dirty="0" smtClean="0"/>
              <a:t>Google Web Toolkit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LibGdx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libgdx.jar at: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libgdx.badlogicgames.com/nightlies/libgdx-nightly-latest.zip</a:t>
            </a:r>
            <a:endParaRPr lang="en-US" dirty="0" smtClean="0"/>
          </a:p>
          <a:p>
            <a:r>
              <a:rPr lang="en-US" dirty="0" smtClean="0"/>
              <a:t>2 way to set-up:</a:t>
            </a:r>
          </a:p>
          <a:p>
            <a:pPr lvl="1"/>
            <a:r>
              <a:rPr lang="en-US" dirty="0" smtClean="0"/>
              <a:t>Use LibGdx-Setup-UI</a:t>
            </a:r>
          </a:p>
          <a:p>
            <a:pPr lvl="1"/>
            <a:r>
              <a:rPr lang="en-US" dirty="0" smtClean="0"/>
              <a:t>Manual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283</Words>
  <Application>Microsoft Office PowerPoint</Application>
  <PresentationFormat>On-screen Show (4:3)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Giới thiệu Về Android, LibGdx</vt:lpstr>
      <vt:lpstr>Introduce Android</vt:lpstr>
      <vt:lpstr>Introduce libGDX</vt:lpstr>
      <vt:lpstr>Goals &amp; Features</vt:lpstr>
      <vt:lpstr>Some game base on libGDX</vt:lpstr>
      <vt:lpstr>Other Engines</vt:lpstr>
      <vt:lpstr>Slide 7</vt:lpstr>
      <vt:lpstr>Prerequisites </vt:lpstr>
      <vt:lpstr>LibGdx Setup</vt:lpstr>
      <vt:lpstr>libGDX Setup UI</vt:lpstr>
      <vt:lpstr>Porject Layout</vt:lpstr>
      <vt:lpstr>Running Your Application </vt:lpstr>
      <vt:lpstr>Manual Setup</vt:lpstr>
      <vt:lpstr>Creating a game</vt:lpstr>
      <vt:lpstr>Game on Desktop</vt:lpstr>
      <vt:lpstr>Game on Android</vt:lpstr>
      <vt:lpstr>First Program – my-gdx-game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71</cp:revision>
  <dcterms:created xsi:type="dcterms:W3CDTF">2006-08-16T00:00:00Z</dcterms:created>
  <dcterms:modified xsi:type="dcterms:W3CDTF">2012-09-28T08:52:32Z</dcterms:modified>
</cp:coreProperties>
</file>