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77" r:id="rId9"/>
    <p:sldId id="266" r:id="rId10"/>
    <p:sldId id="278" r:id="rId11"/>
    <p:sldId id="267" r:id="rId12"/>
    <p:sldId id="275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5" r:id="rId22"/>
    <p:sldId id="264" r:id="rId23"/>
    <p:sldId id="281" r:id="rId24"/>
    <p:sldId id="283" r:id="rId25"/>
    <p:sldId id="282" r:id="rId26"/>
    <p:sldId id="280" r:id="rId27"/>
    <p:sldId id="279" r:id="rId28"/>
    <p:sldId id="284" r:id="rId29"/>
    <p:sldId id="262" r:id="rId30"/>
    <p:sldId id="285" r:id="rId31"/>
    <p:sldId id="296" r:id="rId32"/>
    <p:sldId id="295" r:id="rId33"/>
    <p:sldId id="294" r:id="rId34"/>
    <p:sldId id="293" r:id="rId35"/>
    <p:sldId id="292" r:id="rId36"/>
    <p:sldId id="291" r:id="rId37"/>
    <p:sldId id="290" r:id="rId38"/>
    <p:sldId id="289" r:id="rId39"/>
    <p:sldId id="288" r:id="rId40"/>
    <p:sldId id="286" r:id="rId41"/>
    <p:sldId id="287" r:id="rId42"/>
    <p:sldId id="300" r:id="rId43"/>
    <p:sldId id="299" r:id="rId44"/>
    <p:sldId id="298" r:id="rId45"/>
    <p:sldId id="297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ibgdx.badlogicgames.com/nightlies/libgdx-nightly-latest.zip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Giới thiệu Về Android, LibGdx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Đỗ Văn Trung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libGDX Setup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jar file: gdx-setup-ui.jar</a:t>
            </a:r>
          </a:p>
          <a:p>
            <a:pPr lvl="1"/>
            <a:r>
              <a:rPr lang="en-US" dirty="0" smtClean="0"/>
              <a:t>Specify your project's configuration</a:t>
            </a:r>
          </a:p>
          <a:p>
            <a:pPr lvl="1"/>
            <a:r>
              <a:rPr lang="en-US" dirty="0" smtClean="0"/>
              <a:t>Specify the libgdx stable/nightly release zip file</a:t>
            </a:r>
          </a:p>
          <a:p>
            <a:pPr lvl="1"/>
            <a:r>
              <a:rPr lang="en-US" dirty="0" smtClean="0"/>
              <a:t>Hit the "Generate projects" button</a:t>
            </a:r>
          </a:p>
          <a:p>
            <a:pPr lvl="1"/>
            <a:r>
              <a:rPr lang="en-US" dirty="0" smtClean="0"/>
              <a:t>Import project to Eclipse: File -&gt; Import -&gt; Existing Projects into Workspace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Porject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Core project ("my-gdx-game") Android </a:t>
            </a:r>
          </a:p>
          <a:p>
            <a:r>
              <a:rPr lang="en-US" b="1" dirty="0" smtClean="0"/>
              <a:t>project ("my-gdx-game-android")</a:t>
            </a:r>
            <a:endParaRPr lang="en-US" dirty="0" smtClean="0"/>
          </a:p>
          <a:p>
            <a:r>
              <a:rPr lang="en-US" b="1" dirty="0" smtClean="0"/>
              <a:t>Desktop project ("my-gdx-game-desktop")</a:t>
            </a:r>
            <a:endParaRPr lang="en-US" dirty="0" smtClean="0"/>
          </a:p>
          <a:p>
            <a:r>
              <a:rPr lang="en-US" b="1" dirty="0" smtClean="0"/>
              <a:t>HTML5 project ("my-gdx-game-html")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Running Your Application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Desktop:</a:t>
            </a:r>
          </a:p>
          <a:p>
            <a:pPr lvl="1"/>
            <a:r>
              <a:rPr lang="en-US" dirty="0" smtClean="0"/>
              <a:t>Right click the desktop project, Run As -&gt; Java Application. </a:t>
            </a:r>
          </a:p>
          <a:p>
            <a:pPr lvl="1"/>
            <a:r>
              <a:rPr lang="en-US" dirty="0" smtClean="0"/>
              <a:t>Select the desktop starter class</a:t>
            </a:r>
          </a:p>
          <a:p>
            <a:r>
              <a:rPr lang="en-US" dirty="0" smtClean="0"/>
              <a:t>Android </a:t>
            </a:r>
          </a:p>
          <a:p>
            <a:pPr lvl="1"/>
            <a:r>
              <a:rPr lang="en-US" dirty="0" smtClean="0"/>
              <a:t> Right click Android project, Run As -&gt; Android Application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Main project setup</a:t>
            </a:r>
          </a:p>
          <a:p>
            <a:r>
              <a:rPr lang="en-US" b="1" dirty="0" smtClean="0"/>
              <a:t>Desktop project setup</a:t>
            </a:r>
          </a:p>
          <a:p>
            <a:r>
              <a:rPr lang="en-US" b="1" dirty="0" smtClean="0"/>
              <a:t>Android project setup</a:t>
            </a:r>
          </a:p>
          <a:p>
            <a:r>
              <a:rPr lang="en-US" b="1" dirty="0" smtClean="0"/>
              <a:t>Asset folder setup</a:t>
            </a:r>
          </a:p>
          <a:p>
            <a:r>
              <a:rPr lang="en-US" b="1" dirty="0" smtClean="0"/>
              <a:t>Creating a game</a:t>
            </a:r>
          </a:p>
          <a:p>
            <a:r>
              <a:rPr lang="en-US" b="1" dirty="0" smtClean="0"/>
              <a:t>Running the game on the desktop</a:t>
            </a:r>
          </a:p>
          <a:p>
            <a:r>
              <a:rPr lang="en-US" b="1" dirty="0" smtClean="0"/>
              <a:t>Running the game on Android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Creating a game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761999"/>
          </a:xfrm>
        </p:spPr>
        <p:txBody>
          <a:bodyPr/>
          <a:lstStyle/>
          <a:p>
            <a:r>
              <a:rPr lang="en-US" dirty="0" smtClean="0"/>
              <a:t>Implements ApplicationListener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0"/>
            <a:ext cx="5257800" cy="41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on Desktop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2819400"/>
            <a:ext cx="710385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1219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LwjglApplication or JoglApplication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Lwjgl: Lightweight Java Game Library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Jogl: Java Binding for the OpenGL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on Android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787546" cy="182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 – my-gdx-game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libGDX Setup UI.</a:t>
            </a:r>
          </a:p>
          <a:p>
            <a:r>
              <a:rPr lang="en-US" dirty="0" smtClean="0"/>
              <a:t>Contain 4 project:</a:t>
            </a:r>
          </a:p>
          <a:p>
            <a:pPr lvl="1"/>
            <a:r>
              <a:rPr lang="en-US" dirty="0" smtClean="0"/>
              <a:t>my-gdx-game:  core project. Contain all code of game (except Starter Class, ex: Main(Desktop), Activity(android)...)</a:t>
            </a:r>
          </a:p>
          <a:p>
            <a:pPr lvl="1"/>
            <a:r>
              <a:rPr lang="en-US" dirty="0" smtClean="0"/>
              <a:t>my-gdx-game-android: Android project</a:t>
            </a:r>
          </a:p>
          <a:p>
            <a:pPr lvl="1"/>
            <a:r>
              <a:rPr lang="en-US" dirty="0" smtClean="0"/>
              <a:t>my-gdx-game-desktop: Destkop project</a:t>
            </a:r>
          </a:p>
          <a:p>
            <a:pPr lvl="1"/>
            <a:r>
              <a:rPr lang="en-US" smtClean="0"/>
              <a:t>My-gdx-game-html: HTML5 project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9721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OnCreate()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7988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6324600" y="990600"/>
            <a:ext cx="1981200" cy="838200"/>
          </a:xfrm>
          <a:prstGeom prst="wedgeRectCallout">
            <a:avLst>
              <a:gd name="adj1" fmla="val -99650"/>
              <a:gd name="adj2" fmla="val 11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width, height of game’s screen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+mj-lt"/>
              </a:rPr>
              <a:t>float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w = Gdx.</a:t>
            </a:r>
            <a:r>
              <a:rPr lang="en-US" sz="2800" b="1" i="1" dirty="0" smtClean="0">
                <a:solidFill>
                  <a:srgbClr val="0000C0"/>
                </a:solidFill>
                <a:latin typeface="+mj-lt"/>
              </a:rPr>
              <a:t>graphics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.getWidth();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+mj-lt"/>
              </a:rPr>
              <a:t>float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 h = Gdx.</a:t>
            </a:r>
            <a:r>
              <a:rPr lang="en-US" sz="2800" b="1" i="1" dirty="0" smtClean="0">
                <a:solidFill>
                  <a:srgbClr val="0000C0"/>
                </a:solidFill>
                <a:latin typeface="+mj-lt"/>
              </a:rPr>
              <a:t>graphics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.getHeight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Get size of game’s screen</a:t>
            </a:r>
          </a:p>
          <a:p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Other propertis of Gdx class:</a:t>
            </a:r>
          </a:p>
          <a:p>
            <a:pPr lvl="1"/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Gdx.app</a:t>
            </a:r>
          </a:p>
          <a:p>
            <a:pPr lvl="1"/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Gdx.log</a:t>
            </a:r>
          </a:p>
          <a:p>
            <a:pPr lvl="1"/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Gdx.files</a:t>
            </a:r>
            <a:endParaRPr lang="en-US" sz="2400" b="1" i="1" dirty="0" smtClean="0">
              <a:solidFill>
                <a:srgbClr val="000000"/>
              </a:solidFill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</a:t>
            </a:r>
            <a:r>
              <a:rPr lang="en-US" dirty="0" smtClean="0"/>
              <a:t>= </a:t>
            </a:r>
            <a:r>
              <a:rPr lang="en-US" b="1" dirty="0" smtClean="0"/>
              <a:t>new OrthographicCamera(w, h);</a:t>
            </a:r>
          </a:p>
          <a:p>
            <a:pPr>
              <a:buNone/>
            </a:pPr>
            <a:r>
              <a:rPr lang="en-US" dirty="0" smtClean="0"/>
              <a:t>Create camera with specify size.</a:t>
            </a:r>
          </a:p>
          <a:p>
            <a:r>
              <a:rPr lang="en-US" dirty="0" smtClean="0"/>
              <a:t>camera.position.set(0.5f * w, h/2, 0);</a:t>
            </a:r>
          </a:p>
          <a:p>
            <a:pPr>
              <a:buNone/>
            </a:pPr>
            <a:r>
              <a:rPr lang="en-US" dirty="0" smtClean="0"/>
              <a:t>Set Camera position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Region,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texture = </a:t>
            </a:r>
            <a:r>
              <a:rPr lang="en-US" sz="2800" b="1" dirty="0" smtClean="0"/>
              <a:t>new Texture(Gdx.</a:t>
            </a:r>
            <a:r>
              <a:rPr lang="en-US" sz="2800" b="1" i="1" dirty="0" smtClean="0"/>
              <a:t>files.internal("data/libgdx.png</a:t>
            </a:r>
            <a:r>
              <a:rPr lang="en-US" sz="2800" b="1" i="1" dirty="0" smtClean="0"/>
              <a:t>"));</a:t>
            </a:r>
          </a:p>
          <a:p>
            <a:pPr>
              <a:buNone/>
            </a:pPr>
            <a:r>
              <a:rPr lang="en-US" sz="2800" b="1" i="1" dirty="0" smtClean="0"/>
              <a:t>Create Texture from file</a:t>
            </a:r>
            <a:endParaRPr lang="en-US" sz="2800" b="1" i="1" dirty="0" smtClean="0"/>
          </a:p>
          <a:p>
            <a:r>
              <a:rPr lang="en-US" sz="2800" dirty="0" smtClean="0"/>
              <a:t>texture.setFilter(TextureFilter.</a:t>
            </a:r>
            <a:r>
              <a:rPr lang="en-US" sz="2800" i="1" dirty="0" smtClean="0"/>
              <a:t>Linear, TextureFilter.Linear</a:t>
            </a:r>
            <a:r>
              <a:rPr lang="en-US" sz="2800" i="1" dirty="0" smtClean="0"/>
              <a:t>);</a:t>
            </a:r>
          </a:p>
          <a:p>
            <a:pPr>
              <a:buNone/>
            </a:pPr>
            <a:r>
              <a:rPr lang="en-US" sz="2800" i="1" dirty="0" smtClean="0"/>
              <a:t>Set filter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ecodes </a:t>
            </a:r>
            <a:r>
              <a:rPr lang="en-US" dirty="0" smtClean="0"/>
              <a:t>an image file and loads it into GPU memory. </a:t>
            </a:r>
          </a:p>
          <a:p>
            <a:r>
              <a:rPr lang="en-US" dirty="0" smtClean="0"/>
              <a:t>image </a:t>
            </a:r>
            <a:r>
              <a:rPr lang="en-US" dirty="0" smtClean="0"/>
              <a:t>file should be placed in the "assets"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image's dimensions must be a power of two (16x16, 64x256, etc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514" y="5105400"/>
            <a:ext cx="84334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</a:t>
            </a:r>
            <a:r>
              <a:rPr lang="en-US" dirty="0" smtClean="0"/>
              <a:t>a rectangle inside a </a:t>
            </a:r>
            <a:r>
              <a:rPr lang="en-US" dirty="0" smtClean="0"/>
              <a:t>texture</a:t>
            </a:r>
          </a:p>
          <a:p>
            <a:r>
              <a:rPr lang="en-US" dirty="0" smtClean="0"/>
              <a:t> </a:t>
            </a:r>
            <a:r>
              <a:rPr lang="en-US" dirty="0" smtClean="0"/>
              <a:t>useful for drawing only a portion of the texture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 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TextureRegion </a:t>
            </a:r>
            <a:r>
              <a:rPr lang="en-US" dirty="0" smtClean="0"/>
              <a:t>region = </a:t>
            </a:r>
            <a:r>
              <a:rPr lang="en-US" b="1" dirty="0" smtClean="0"/>
              <a:t>new TextureRegion(texture, 0, 0, 512, 275);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</a:t>
            </a:r>
            <a:r>
              <a:rPr lang="en-US" dirty="0" smtClean="0"/>
              <a:t>both a texture region, the geometry where it will be drawn, and the color it will be drawn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</a:t>
            </a:r>
          </a:p>
          <a:p>
            <a:pPr lvl="1">
              <a:buNone/>
            </a:pPr>
            <a:r>
              <a:rPr lang="en-US" dirty="0" smtClean="0"/>
              <a:t>	sprite </a:t>
            </a:r>
            <a:r>
              <a:rPr lang="en-US" dirty="0" smtClean="0"/>
              <a:t>= </a:t>
            </a:r>
            <a:r>
              <a:rPr lang="en-US" b="1" dirty="0" smtClean="0"/>
              <a:t>new Sprite(region);</a:t>
            </a:r>
          </a:p>
          <a:p>
            <a:pPr lvl="1">
              <a:buNone/>
            </a:pPr>
            <a:r>
              <a:rPr lang="en-US" dirty="0" smtClean="0"/>
              <a:t>	sprite.setSize(0.9f </a:t>
            </a:r>
            <a:r>
              <a:rPr lang="en-US" dirty="0" smtClean="0"/>
              <a:t>* w, 0.9f * h);</a:t>
            </a:r>
          </a:p>
          <a:p>
            <a:pPr lvl="1">
              <a:buNone/>
            </a:pPr>
            <a:r>
              <a:rPr lang="en-US" dirty="0" smtClean="0"/>
              <a:t>	sprite.setPosition</a:t>
            </a:r>
            <a:r>
              <a:rPr lang="en-US" dirty="0" smtClean="0"/>
              <a:t>(-sprite.getWidth()/2 , -sprite.getHeight()/2 );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render()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77096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Clearing The </a:t>
            </a:r>
            <a:r>
              <a:rPr lang="en-US" b="1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Gdx.</a:t>
            </a:r>
            <a:r>
              <a:rPr lang="en-US" i="1" dirty="0" smtClean="0"/>
              <a:t>gl.glClearColor(1</a:t>
            </a:r>
            <a:r>
              <a:rPr lang="en-US" i="1" dirty="0" smtClean="0"/>
              <a:t>, 1, 1, 1</a:t>
            </a:r>
            <a:r>
              <a:rPr lang="en-US" i="1" dirty="0" smtClean="0"/>
              <a:t>);  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set color </a:t>
            </a:r>
            <a:r>
              <a:rPr lang="en-US" dirty="0" smtClean="0"/>
              <a:t>buffer to a solid </a:t>
            </a:r>
            <a:r>
              <a:rPr lang="en-US" dirty="0" smtClean="0"/>
              <a:t>white color</a:t>
            </a:r>
            <a:r>
              <a:rPr lang="en-US" dirty="0" smtClean="0"/>
              <a:t>:</a:t>
            </a:r>
            <a:endParaRPr lang="en-US" i="1" dirty="0" smtClean="0"/>
          </a:p>
          <a:p>
            <a:r>
              <a:rPr lang="en-US" dirty="0" smtClean="0"/>
              <a:t>Gdx.</a:t>
            </a:r>
            <a:r>
              <a:rPr lang="en-US" i="1" dirty="0" smtClean="0"/>
              <a:t>gl.glClear(GL10.GL_COLOR_BUFFER_BIT);</a:t>
            </a:r>
          </a:p>
          <a:p>
            <a:pPr>
              <a:buNone/>
            </a:pPr>
            <a:r>
              <a:rPr lang="en-US" i="1" dirty="0" smtClean="0"/>
              <a:t>Clear buffer bit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>takes </a:t>
            </a:r>
            <a:r>
              <a:rPr lang="en-US" dirty="0" smtClean="0"/>
              <a:t>care of all the steps needed to achieve texture mapping and displaying texture mapped rectangles on the screen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batch = </a:t>
            </a:r>
            <a:r>
              <a:rPr lang="en-US" b="1" dirty="0" smtClean="0"/>
              <a:t>new SpriteBatch</a:t>
            </a:r>
            <a:r>
              <a:rPr lang="en-US" b="1" dirty="0" smtClean="0"/>
              <a:t>();// create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dirty="0" smtClean="0"/>
              <a:t>batch.begin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sprite.draw(batch);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....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batch.end(); </a:t>
            </a:r>
          </a:p>
          <a:p>
            <a:r>
              <a:rPr lang="en-US" b="1" dirty="0" smtClean="0"/>
              <a:t>Source bai 1.7z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libGDX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cross-platform game development library written in Java</a:t>
            </a:r>
          </a:p>
          <a:p>
            <a:r>
              <a:rPr lang="en-US" dirty="0" smtClean="0"/>
              <a:t>with some JNI code for performance hungry sections. </a:t>
            </a:r>
          </a:p>
          <a:p>
            <a:r>
              <a:rPr lang="en-US" dirty="0" smtClean="0"/>
              <a:t> desktop, Android and HTML5 base on OpenGL</a:t>
            </a:r>
          </a:p>
          <a:p>
            <a:r>
              <a:rPr lang="en-US" dirty="0" smtClean="0"/>
              <a:t>developed entirely on the desktop (then only 6 lines of code to run on Android or HTML5)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2: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SpriteBatch, TextureRegions, Sprite</a:t>
            </a:r>
          </a:p>
          <a:p>
            <a:r>
              <a:rPr lang="en-US" dirty="0" smtClean="0"/>
              <a:t>NinePathes</a:t>
            </a:r>
          </a:p>
          <a:p>
            <a:r>
              <a:rPr lang="en-US" dirty="0" smtClean="0"/>
              <a:t>Bitmap Font</a:t>
            </a:r>
          </a:p>
          <a:p>
            <a:r>
              <a:rPr lang="en-US" dirty="0" smtClean="0"/>
              <a:t>Texture Atlases</a:t>
            </a:r>
          </a:p>
          <a:p>
            <a:r>
              <a:rPr lang="en-US" dirty="0" smtClean="0"/>
              <a:t>Packing Atlases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		public </a:t>
            </a:r>
            <a:r>
              <a:rPr lang="en-US" dirty="0" smtClean="0"/>
              <a:t>void create () {</a:t>
            </a:r>
            <a:br>
              <a:rPr lang="en-US" dirty="0" smtClean="0"/>
            </a:br>
            <a:r>
              <a:rPr lang="en-US" dirty="0" smtClean="0"/>
              <a:t>                batch = new SpriteBatch();</a:t>
            </a:r>
            <a:br>
              <a:rPr lang="en-US" dirty="0" smtClean="0"/>
            </a:br>
            <a:r>
              <a:rPr lang="en-US" dirty="0" smtClean="0"/>
              <a:t>       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 public void render () {</a:t>
            </a:r>
            <a:br>
              <a:rPr lang="en-US" dirty="0" smtClean="0"/>
            </a:br>
            <a:r>
              <a:rPr lang="en-US" dirty="0" smtClean="0"/>
              <a:t>                Gdx.gl.glClear(GL10.GL_COLOR_BUFFER_BIT); </a:t>
            </a:r>
            <a:br>
              <a:rPr lang="en-US" dirty="0" smtClean="0"/>
            </a:br>
            <a:r>
              <a:rPr lang="en-US" dirty="0" smtClean="0"/>
              <a:t>                batch.begin();</a:t>
            </a:r>
            <a:br>
              <a:rPr lang="en-US" dirty="0" smtClean="0"/>
            </a:br>
            <a:r>
              <a:rPr lang="en-US" dirty="0" smtClean="0"/>
              <a:t>                // Drawing goes here!</a:t>
            </a:r>
            <a:br>
              <a:rPr lang="en-US" dirty="0" smtClean="0"/>
            </a:br>
            <a:r>
              <a:rPr lang="en-US" dirty="0" smtClean="0"/>
              <a:t>                batch.end();</a:t>
            </a:r>
            <a:br>
              <a:rPr lang="en-US" dirty="0" smtClean="0"/>
            </a:br>
            <a:r>
              <a:rPr lang="en-US" dirty="0" smtClean="0"/>
              <a:t>        }</a:t>
            </a:r>
            <a:endParaRPr lang="en-US" dirty="0" smtClean="0"/>
          </a:p>
          <a:p>
            <a:r>
              <a:rPr lang="en-US" dirty="0" smtClean="0"/>
              <a:t>All SpriteBatch drawing calls must be made between the begin and end methods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decodes </a:t>
            </a:r>
            <a:r>
              <a:rPr lang="en-US" dirty="0" smtClean="0"/>
              <a:t>an image file and loads it into GPU memory. </a:t>
            </a:r>
            <a:r>
              <a:rPr lang="en-US" dirty="0" smtClean="0"/>
              <a:t>T</a:t>
            </a:r>
          </a:p>
          <a:p>
            <a:r>
              <a:rPr lang="en-US" dirty="0" smtClean="0"/>
              <a:t>image </a:t>
            </a:r>
            <a:r>
              <a:rPr lang="en-US" dirty="0" smtClean="0"/>
              <a:t>file should be placed in the "assets" </a:t>
            </a:r>
            <a:r>
              <a:rPr lang="en-US" dirty="0" smtClean="0"/>
              <a:t>folder.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image's dimensions must be a power of two (16x16, 64x256, etc).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Draw Texture:</a:t>
            </a:r>
          </a:p>
          <a:p>
            <a:pPr>
              <a:buNone/>
            </a:pPr>
            <a:r>
              <a:rPr lang="en-US" dirty="0" smtClean="0"/>
              <a:t>	private Texture texture;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texture = new Texture(Gdx.files.internal("image.png"));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batch.begin();</a:t>
            </a:r>
            <a:br>
              <a:rPr lang="en-US" dirty="0" smtClean="0"/>
            </a:br>
            <a:r>
              <a:rPr lang="en-US" dirty="0" smtClean="0"/>
              <a:t>batch.draw(texture, 10, 10);</a:t>
            </a:r>
            <a:br>
              <a:rPr lang="en-US" dirty="0" smtClean="0"/>
            </a:br>
            <a:r>
              <a:rPr lang="en-US" dirty="0" smtClean="0"/>
              <a:t>batch.end();</a:t>
            </a:r>
          </a:p>
          <a:p>
            <a:r>
              <a:rPr lang="en-US" dirty="0" smtClean="0"/>
              <a:t>Should use draw texture by Sprite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describes a rectangle inside a texture and is useful for drawing only a portion of the </a:t>
            </a:r>
            <a:r>
              <a:rPr lang="en-US" dirty="0" smtClean="0"/>
              <a:t>texture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	private </a:t>
            </a:r>
            <a:r>
              <a:rPr lang="en-US" dirty="0" smtClean="0"/>
              <a:t>TextureRegion region;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texture = new Texture(Gdx.files.internal("image.png"));</a:t>
            </a:r>
            <a:br>
              <a:rPr lang="en-US" dirty="0" smtClean="0"/>
            </a:br>
            <a:r>
              <a:rPr lang="en-US" dirty="0" smtClean="0"/>
              <a:t>region = new TextureRegion(texture, 20, 20, 50, 50);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batch.begin();</a:t>
            </a:r>
            <a:br>
              <a:rPr lang="en-US" dirty="0" smtClean="0"/>
            </a:br>
            <a:r>
              <a:rPr lang="en-US" dirty="0" smtClean="0"/>
              <a:t>batch.draw(region, 10, 10);</a:t>
            </a:r>
            <a:br>
              <a:rPr lang="en-US" dirty="0" smtClean="0"/>
            </a:br>
            <a:r>
              <a:rPr lang="en-US" dirty="0" smtClean="0"/>
              <a:t>batch.end();</a:t>
            </a:r>
            <a:endParaRPr lang="en-US" dirty="0" smtClean="0"/>
          </a:p>
          <a:p>
            <a:r>
              <a:rPr lang="en-US" dirty="0" smtClean="0"/>
              <a:t>Should use Texture Atlas to create Texture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describes </a:t>
            </a:r>
            <a:r>
              <a:rPr lang="en-US" dirty="0" smtClean="0"/>
              <a:t>both a texture region, the geometry where it will be drawn, and the color it will be drawn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Use:</a:t>
            </a:r>
          </a:p>
          <a:p>
            <a:r>
              <a:rPr lang="en-US" dirty="0" smtClean="0"/>
              <a:t>private Sprite sprite;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texture = new Texture(Gdx.files.internal("image.png"));</a:t>
            </a:r>
            <a:br>
              <a:rPr lang="en-US" dirty="0" smtClean="0"/>
            </a:br>
            <a:r>
              <a:rPr lang="en-US" dirty="0" smtClean="0"/>
              <a:t>sprite = new Sprite(texture, 20, 20, 50, 50);</a:t>
            </a:r>
            <a:br>
              <a:rPr lang="en-US" dirty="0" smtClean="0"/>
            </a:br>
            <a:r>
              <a:rPr lang="en-US" dirty="0" smtClean="0"/>
              <a:t>sprite.setPosition(10, 10);</a:t>
            </a:r>
            <a:br>
              <a:rPr lang="en-US" dirty="0" smtClean="0"/>
            </a:br>
            <a:r>
              <a:rPr lang="en-US" dirty="0" smtClean="0"/>
              <a:t>sprite.setRotation(45);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batch.begin();</a:t>
            </a:r>
            <a:br>
              <a:rPr lang="en-US" dirty="0" smtClean="0"/>
            </a:br>
            <a:r>
              <a:rPr lang="en-US" dirty="0" smtClean="0"/>
              <a:t>sprite.draw(batch);</a:t>
            </a:r>
            <a:br>
              <a:rPr lang="en-US" dirty="0" smtClean="0"/>
            </a:br>
            <a:r>
              <a:rPr lang="en-US" dirty="0" smtClean="0"/>
              <a:t>batch.end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Tinting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sprite.setColor(0</a:t>
            </a:r>
            <a:r>
              <a:rPr lang="en-US" dirty="0" smtClean="0"/>
              <a:t>, 0, 1, 1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batch.setColor(1</a:t>
            </a:r>
            <a:r>
              <a:rPr lang="en-US" dirty="0" smtClean="0"/>
              <a:t>, 0, 0, 1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Color using RGBA values between 1 and 0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Blending is enabled by default. </a:t>
            </a:r>
            <a:endParaRPr lang="en-US" dirty="0" smtClean="0"/>
          </a:p>
          <a:p>
            <a:r>
              <a:rPr lang="en-US" dirty="0" smtClean="0"/>
              <a:t>Blending: is translucent </a:t>
            </a:r>
            <a:r>
              <a:rPr lang="en-US" dirty="0" smtClean="0"/>
              <a:t>portions of the texture are merged with pixels already on the screen at that location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performance increase by disabling blending</a:t>
            </a:r>
          </a:p>
          <a:p>
            <a:r>
              <a:rPr lang="en-US" dirty="0" smtClean="0"/>
              <a:t>Use</a:t>
            </a:r>
          </a:p>
          <a:p>
            <a:pPr>
              <a:buNone/>
            </a:pPr>
            <a:r>
              <a:rPr lang="en-US" dirty="0" smtClean="0"/>
              <a:t>	batch.disableBlending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backgroundSprite.draw(batch);</a:t>
            </a:r>
            <a:br>
              <a:rPr lang="en-US" dirty="0" smtClean="0"/>
            </a:br>
            <a:r>
              <a:rPr lang="en-US" dirty="0" smtClean="0"/>
              <a:t>batch.enableBlending();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NinePatch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image with defined "stretchable" areas.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NinePatch is used in </a:t>
            </a:r>
            <a:r>
              <a:rPr lang="en-US" dirty="0" smtClean="0"/>
              <a:t>Scene2d, </a:t>
            </a:r>
            <a:r>
              <a:rPr lang="en-US" dirty="0" smtClean="0"/>
              <a:t>including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Image</a:t>
            </a:r>
            <a:endParaRPr lang="en-US" dirty="0" smtClean="0"/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ScrollPanes</a:t>
            </a:r>
          </a:p>
          <a:p>
            <a:pPr lvl="1"/>
            <a:r>
              <a:rPr lang="en-US" dirty="0" smtClean="0"/>
              <a:t>Textfields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NinePatch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I. General</a:t>
            </a:r>
            <a:endParaRPr lang="en-US" dirty="0" smtClean="0"/>
          </a:p>
          <a:p>
            <a:r>
              <a:rPr lang="en-US" dirty="0" smtClean="0"/>
              <a:t>Cross-platform development for Windows, Linux, OSX and Android. </a:t>
            </a:r>
          </a:p>
          <a:p>
            <a:r>
              <a:rPr lang="en-US" dirty="0" smtClean="0"/>
              <a:t>Multiple backends: Jogl, LWJGL, GWT, Android API</a:t>
            </a:r>
          </a:p>
          <a:p>
            <a:r>
              <a:rPr lang="en-US" dirty="0" smtClean="0"/>
              <a:t>Write and test your application on the desktop, deploy to Android, HTML5.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 for Text</a:t>
            </a:r>
          </a:p>
          <a:p>
            <a:r>
              <a:rPr lang="en-US" dirty="0" smtClean="0"/>
              <a:t>likes a texture atlas</a:t>
            </a:r>
          </a:p>
          <a:p>
            <a:r>
              <a:rPr lang="en-US" dirty="0" smtClean="0"/>
              <a:t>Created by Hiero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many smaller images on a larger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Use Texture Packer to create.</a:t>
            </a:r>
          </a:p>
          <a:p>
            <a:r>
              <a:rPr lang="en-US" dirty="0" smtClean="0"/>
              <a:t>Output: file “pack” and other PNG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 file-example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305264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Texture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TextureAtlas atlas;</a:t>
            </a:r>
            <a:br>
              <a:rPr lang="en-US" dirty="0" smtClean="0"/>
            </a:br>
            <a:r>
              <a:rPr lang="en-US" dirty="0" smtClean="0"/>
              <a:t>atlas = new TextureAtlas(Gdx.files.internal</a:t>
            </a:r>
            <a:r>
              <a:rPr lang="en-US" dirty="0" smtClean="0"/>
              <a:t>(“data/pack"));</a:t>
            </a:r>
          </a:p>
          <a:p>
            <a:r>
              <a:rPr lang="en-US" smtClean="0"/>
              <a:t>Create TextureRegion:s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AtlasRegion region = atlas.findRegion</a:t>
            </a:r>
            <a:r>
              <a:rPr lang="en-US" dirty="0" smtClean="0"/>
              <a:t>(“name");</a:t>
            </a:r>
          </a:p>
          <a:p>
            <a:r>
              <a:rPr lang="en-US" dirty="0" smtClean="0"/>
              <a:t>Create Sprite: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Sprite sprite = atlas.createSprite</a:t>
            </a:r>
            <a:r>
              <a:rPr lang="en-US" dirty="0" smtClean="0"/>
              <a:t>(“name2");</a:t>
            </a:r>
          </a:p>
          <a:p>
            <a:r>
              <a:rPr lang="en-US" dirty="0" smtClean="0"/>
              <a:t>Create 9Patch: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NinePatch patch = atlas.createPatch</a:t>
            </a:r>
            <a:r>
              <a:rPr lang="en-US" dirty="0" smtClean="0"/>
              <a:t>(“name3");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game base on libGDX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524000"/>
            <a:ext cx="406850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524000"/>
            <a:ext cx="40346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962400"/>
            <a:ext cx="37780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886200"/>
            <a:ext cx="3731020" cy="201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Prerequisites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 and Eclipse ADT Plugin</a:t>
            </a:r>
          </a:p>
          <a:p>
            <a:r>
              <a:rPr lang="en-US" dirty="0" smtClean="0"/>
              <a:t>Google Web Toolkit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LibGdx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libgdx.jar at: </a:t>
            </a:r>
            <a:r>
              <a:rPr lang="en-US" dirty="0" smtClean="0">
                <a:hlinkClick r:id="rId2"/>
              </a:rPr>
              <a:t>http://libgdx.badlogicgames.com/nightlies/libgdx-nightly-latest.zip</a:t>
            </a:r>
            <a:endParaRPr lang="en-US" dirty="0" smtClean="0"/>
          </a:p>
          <a:p>
            <a:r>
              <a:rPr lang="en-US" dirty="0" smtClean="0"/>
              <a:t>2 way to set-up:</a:t>
            </a:r>
          </a:p>
          <a:p>
            <a:pPr lvl="1"/>
            <a:r>
              <a:rPr lang="en-US" dirty="0" smtClean="0"/>
              <a:t>Use LibGdx-Setup-UI</a:t>
            </a:r>
          </a:p>
          <a:p>
            <a:pPr lvl="1"/>
            <a:r>
              <a:rPr lang="en-US" dirty="0" smtClean="0"/>
              <a:t>Manual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689</Words>
  <Application>Microsoft Office PowerPoint</Application>
  <PresentationFormat>On-screen Show (4:3)</PresentationFormat>
  <Paragraphs>179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Giới thiệu Về Android, LibGdx</vt:lpstr>
      <vt:lpstr>Introduce Android</vt:lpstr>
      <vt:lpstr>Introduce libGDX</vt:lpstr>
      <vt:lpstr>Goals &amp; Features</vt:lpstr>
      <vt:lpstr>Some game base on libGDX</vt:lpstr>
      <vt:lpstr>Other Engines</vt:lpstr>
      <vt:lpstr>Slide 7</vt:lpstr>
      <vt:lpstr>Prerequisites </vt:lpstr>
      <vt:lpstr>LibGdx Setup</vt:lpstr>
      <vt:lpstr>libGDX Setup UI</vt:lpstr>
      <vt:lpstr>Porject Layout</vt:lpstr>
      <vt:lpstr>Running Your Application </vt:lpstr>
      <vt:lpstr>Manual Setup</vt:lpstr>
      <vt:lpstr>Creating a game</vt:lpstr>
      <vt:lpstr>Game on Desktop</vt:lpstr>
      <vt:lpstr>Game on Android</vt:lpstr>
      <vt:lpstr>First Program – my-gdx-game</vt:lpstr>
      <vt:lpstr>Life cycle</vt:lpstr>
      <vt:lpstr>OnCreate()</vt:lpstr>
      <vt:lpstr>Explain code</vt:lpstr>
      <vt:lpstr>Explain code</vt:lpstr>
      <vt:lpstr>Camera</vt:lpstr>
      <vt:lpstr>Texture Region, Sprite</vt:lpstr>
      <vt:lpstr>Texture</vt:lpstr>
      <vt:lpstr>Texture Region</vt:lpstr>
      <vt:lpstr>Spirte</vt:lpstr>
      <vt:lpstr>render()</vt:lpstr>
      <vt:lpstr>Clearing The Screen</vt:lpstr>
      <vt:lpstr>SpriteBatch</vt:lpstr>
      <vt:lpstr>Lesson 2: Fundamental</vt:lpstr>
      <vt:lpstr>SpriteBatch</vt:lpstr>
      <vt:lpstr>Texture</vt:lpstr>
      <vt:lpstr>Texture</vt:lpstr>
      <vt:lpstr>TextureRegion</vt:lpstr>
      <vt:lpstr>Sprite</vt:lpstr>
      <vt:lpstr>Tinting</vt:lpstr>
      <vt:lpstr>Blending</vt:lpstr>
      <vt:lpstr>NinePatch</vt:lpstr>
      <vt:lpstr>NinePatch</vt:lpstr>
      <vt:lpstr>Bitmap Font</vt:lpstr>
      <vt:lpstr>Texture Atlas</vt:lpstr>
      <vt:lpstr>Pack file-example</vt:lpstr>
      <vt:lpstr>How to use Texture Atlas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148</cp:revision>
  <dcterms:created xsi:type="dcterms:W3CDTF">2006-08-16T00:00:00Z</dcterms:created>
  <dcterms:modified xsi:type="dcterms:W3CDTF">2012-10-01T07:39:04Z</dcterms:modified>
</cp:coreProperties>
</file>