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3" r:id="rId9"/>
    <p:sldId id="274" r:id="rId10"/>
    <p:sldId id="275" r:id="rId11"/>
    <p:sldId id="263" r:id="rId12"/>
    <p:sldId id="264" r:id="rId13"/>
    <p:sldId id="265" r:id="rId14"/>
    <p:sldId id="266" r:id="rId15"/>
    <p:sldId id="267" r:id="rId16"/>
    <p:sldId id="268" r:id="rId17"/>
    <p:sldId id="269" r:id="rId18"/>
    <p:sldId id="270" r:id="rId19"/>
    <p:sldId id="271" r:id="rId20"/>
    <p:sldId id="276" r:id="rId21"/>
    <p:sldId id="272"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66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B00C5A-F75D-4748-BEBA-513DC73A2F44}" type="datetimeFigureOut">
              <a:rPr lang="en-US" smtClean="0"/>
              <a:pPr/>
              <a:t>1/10/2010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5F181-61B9-4CD8-A309-3C1BCB32CDF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B00C5A-F75D-4748-BEBA-513DC73A2F44}" type="datetimeFigureOut">
              <a:rPr lang="en-US" smtClean="0"/>
              <a:pPr/>
              <a:t>1/10/2010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5F181-61B9-4CD8-A309-3C1BCB32CDF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B00C5A-F75D-4748-BEBA-513DC73A2F44}" type="datetimeFigureOut">
              <a:rPr lang="en-US" smtClean="0"/>
              <a:pPr/>
              <a:t>1/10/2010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5F181-61B9-4CD8-A309-3C1BCB32CDF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B00C5A-F75D-4748-BEBA-513DC73A2F44}" type="datetimeFigureOut">
              <a:rPr lang="en-US" smtClean="0"/>
              <a:pPr/>
              <a:t>1/10/2010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5F181-61B9-4CD8-A309-3C1BCB32CDF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B00C5A-F75D-4748-BEBA-513DC73A2F44}" type="datetimeFigureOut">
              <a:rPr lang="en-US" smtClean="0"/>
              <a:pPr/>
              <a:t>1/10/2010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5F181-61B9-4CD8-A309-3C1BCB32CDF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B00C5A-F75D-4748-BEBA-513DC73A2F44}" type="datetimeFigureOut">
              <a:rPr lang="en-US" smtClean="0"/>
              <a:pPr/>
              <a:t>1/10/2010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5F181-61B9-4CD8-A309-3C1BCB32CDF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B00C5A-F75D-4748-BEBA-513DC73A2F44}" type="datetimeFigureOut">
              <a:rPr lang="en-US" smtClean="0"/>
              <a:pPr/>
              <a:t>1/10/2010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05F181-61B9-4CD8-A309-3C1BCB32CDF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B00C5A-F75D-4748-BEBA-513DC73A2F44}" type="datetimeFigureOut">
              <a:rPr lang="en-US" smtClean="0"/>
              <a:pPr/>
              <a:t>1/10/2010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05F181-61B9-4CD8-A309-3C1BCB32CDF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00C5A-F75D-4748-BEBA-513DC73A2F44}" type="datetimeFigureOut">
              <a:rPr lang="en-US" smtClean="0"/>
              <a:pPr/>
              <a:t>1/10/2010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05F181-61B9-4CD8-A309-3C1BCB32CDF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B00C5A-F75D-4748-BEBA-513DC73A2F44}" type="datetimeFigureOut">
              <a:rPr lang="en-US" smtClean="0"/>
              <a:pPr/>
              <a:t>1/10/2010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5F181-61B9-4CD8-A309-3C1BCB32CDF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B00C5A-F75D-4748-BEBA-513DC73A2F44}" type="datetimeFigureOut">
              <a:rPr lang="en-US" smtClean="0"/>
              <a:pPr/>
              <a:t>1/10/2010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5F181-61B9-4CD8-A309-3C1BCB32CDF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B00C5A-F75D-4748-BEBA-513DC73A2F44}" type="datetimeFigureOut">
              <a:rPr lang="en-US" smtClean="0"/>
              <a:pPr/>
              <a:t>1/10/2010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5F181-61B9-4CD8-A309-3C1BCB32CDF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developer.android.com/resources/tutorials/views/hello-webview.html" TargetMode="External"/><Relationship Id="rId2" Type="http://schemas.openxmlformats.org/officeDocument/2006/relationships/hyperlink" Target="http://developer.android.com/resources/tutorials/views/hello-formstuff.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developer.android.com/reference/android/widget/ArrayAdapter.html#ArrayAdapter(android.content.Context, int, int, 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developer.android.com/resources/tutorials/views/hello-linearlayout.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Thiết</a:t>
            </a:r>
            <a:r>
              <a:rPr lang="en-US" dirty="0" smtClean="0"/>
              <a:t> </a:t>
            </a:r>
            <a:r>
              <a:rPr lang="en-US" dirty="0" err="1" smtClean="0"/>
              <a:t>kế</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trên</a:t>
            </a:r>
            <a:r>
              <a:rPr lang="en-US" dirty="0" smtClean="0"/>
              <a:t> Android</a:t>
            </a:r>
            <a:endParaRPr lang="en-US" dirty="0"/>
          </a:p>
        </p:txBody>
      </p:sp>
      <p:sp>
        <p:nvSpPr>
          <p:cNvPr id="3" name="Subtitle 2"/>
          <p:cNvSpPr>
            <a:spLocks noGrp="1"/>
          </p:cNvSpPr>
          <p:nvPr>
            <p:ph type="subTitle" idx="1"/>
          </p:nvPr>
        </p:nvSpPr>
        <p:spPr/>
        <p:txBody>
          <a:bodyPr/>
          <a:lstStyle/>
          <a:p>
            <a:r>
              <a:rPr lang="en-US" dirty="0" err="1" smtClean="0"/>
              <a:t>MultiUni</a:t>
            </a:r>
            <a:endParaRPr lang="en-US" dirty="0" smtClean="0"/>
          </a:p>
          <a:p>
            <a:r>
              <a:rPr lang="en-US" dirty="0" err="1" smtClean="0"/>
              <a:t>Trần</a:t>
            </a:r>
            <a:r>
              <a:rPr lang="en-US" dirty="0" smtClean="0"/>
              <a:t> </a:t>
            </a:r>
            <a:r>
              <a:rPr lang="en-US" dirty="0" err="1" smtClean="0"/>
              <a:t>Vũ</a:t>
            </a:r>
            <a:r>
              <a:rPr lang="en-US" dirty="0" smtClean="0"/>
              <a:t> </a:t>
            </a:r>
            <a:r>
              <a:rPr lang="en-US" dirty="0" err="1" smtClean="0"/>
              <a:t>Tất</a:t>
            </a:r>
            <a:r>
              <a:rPr lang="en-US" dirty="0" smtClean="0"/>
              <a:t> </a:t>
            </a:r>
            <a:r>
              <a:rPr lang="en-US" dirty="0" err="1" smtClean="0"/>
              <a:t>Bình</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Giao</a:t>
            </a:r>
            <a:r>
              <a:rPr lang="en-US" dirty="0" smtClean="0"/>
              <a:t> </a:t>
            </a:r>
            <a:r>
              <a:rPr lang="en-US" dirty="0" err="1" smtClean="0"/>
              <a:t>diện</a:t>
            </a:r>
            <a:r>
              <a:rPr lang="en-US" dirty="0" smtClean="0"/>
              <a:t> </a:t>
            </a:r>
            <a:r>
              <a:rPr lang="en-US" dirty="0" err="1" smtClean="0"/>
              <a:t>với</a:t>
            </a:r>
            <a:r>
              <a:rPr lang="en-US" dirty="0" smtClean="0"/>
              <a:t> </a:t>
            </a:r>
            <a:r>
              <a:rPr lang="en-US" dirty="0" err="1" smtClean="0"/>
              <a:t>LinearLayout</a:t>
            </a:r>
            <a:endParaRPr lang="en-US" dirty="0"/>
          </a:p>
        </p:txBody>
      </p:sp>
      <p:sp>
        <p:nvSpPr>
          <p:cNvPr id="3" name="Content Placeholder 2"/>
          <p:cNvSpPr>
            <a:spLocks noGrp="1"/>
          </p:cNvSpPr>
          <p:nvPr>
            <p:ph idx="1"/>
          </p:nvPr>
        </p:nvSpPr>
        <p:spPr/>
        <p:txBody>
          <a:bodyPr/>
          <a:lstStyle/>
          <a:p>
            <a:r>
              <a:rPr lang="en-US" dirty="0" err="1" smtClean="0"/>
              <a:t>Xem</a:t>
            </a:r>
            <a:r>
              <a:rPr lang="en-US" dirty="0" smtClean="0"/>
              <a:t> </a:t>
            </a:r>
            <a:r>
              <a:rPr lang="en-US" dirty="0" err="1" smtClean="0"/>
              <a:t>cây</a:t>
            </a:r>
            <a:r>
              <a:rPr lang="en-US" dirty="0" smtClean="0"/>
              <a:t>:</a:t>
            </a:r>
            <a:endParaRPr lang="en-US" dirty="0"/>
          </a:p>
        </p:txBody>
      </p:sp>
      <p:pic>
        <p:nvPicPr>
          <p:cNvPr id="5" name="Picture 4" descr="untitled.PNG"/>
          <p:cNvPicPr>
            <a:picLocks noChangeAspect="1"/>
          </p:cNvPicPr>
          <p:nvPr/>
        </p:nvPicPr>
        <p:blipFill>
          <a:blip r:embed="rId2"/>
          <a:stretch>
            <a:fillRect/>
          </a:stretch>
        </p:blipFill>
        <p:spPr>
          <a:xfrm>
            <a:off x="1066800" y="2217639"/>
            <a:ext cx="7467600" cy="4564161"/>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Thực</a:t>
            </a:r>
            <a:r>
              <a:rPr lang="en-US" dirty="0" smtClean="0"/>
              <a:t> </a:t>
            </a:r>
            <a:r>
              <a:rPr lang="en-US" dirty="0" err="1" smtClean="0"/>
              <a:t>hành</a:t>
            </a:r>
            <a:r>
              <a:rPr lang="en-US" dirty="0" smtClean="0"/>
              <a:t> </a:t>
            </a:r>
            <a:r>
              <a:rPr lang="en-US" dirty="0" err="1" smtClean="0"/>
              <a:t>tại</a:t>
            </a:r>
            <a:r>
              <a:rPr lang="en-US" dirty="0" smtClean="0"/>
              <a:t> </a:t>
            </a:r>
            <a:r>
              <a:rPr lang="en-US" dirty="0" err="1" smtClean="0"/>
              <a:t>chỗ</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err="1" smtClean="0"/>
              <a:t>Làm</a:t>
            </a:r>
            <a:r>
              <a:rPr lang="en-US" dirty="0" smtClean="0"/>
              <a:t> </a:t>
            </a:r>
            <a:r>
              <a:rPr lang="en-US" dirty="0" err="1" smtClean="0"/>
              <a:t>một</a:t>
            </a:r>
            <a:r>
              <a:rPr lang="en-US" dirty="0" smtClean="0"/>
              <a:t> layout </a:t>
            </a:r>
            <a:r>
              <a:rPr lang="en-US" dirty="0" err="1" smtClean="0"/>
              <a:t>hiển</a:t>
            </a:r>
            <a:r>
              <a:rPr lang="en-US" dirty="0" smtClean="0"/>
              <a:t> </a:t>
            </a:r>
            <a:r>
              <a:rPr lang="en-US" dirty="0" err="1" smtClean="0"/>
              <a:t>thị</a:t>
            </a:r>
            <a:r>
              <a:rPr lang="en-US" dirty="0" smtClean="0"/>
              <a:t> </a:t>
            </a:r>
            <a:r>
              <a:rPr lang="en-US" dirty="0" err="1" smtClean="0"/>
              <a:t>như</a:t>
            </a:r>
            <a:r>
              <a:rPr lang="en-US" dirty="0" smtClean="0"/>
              <a:t> </a:t>
            </a:r>
            <a:r>
              <a:rPr lang="en-US" dirty="0" err="1" smtClean="0"/>
              <a:t>trong</a:t>
            </a:r>
            <a:r>
              <a:rPr lang="en-US" dirty="0" smtClean="0"/>
              <a:t> </a:t>
            </a:r>
            <a:r>
              <a:rPr lang="en-US" dirty="0" err="1" smtClean="0"/>
              <a:t>hình</a:t>
            </a:r>
            <a:r>
              <a:rPr lang="en-US" dirty="0" smtClean="0"/>
              <a:t>:</a:t>
            </a:r>
          </a:p>
          <a:p>
            <a:pPr lvl="1"/>
            <a:endParaRPr lang="en-US" dirty="0" smtClean="0"/>
          </a:p>
          <a:p>
            <a:pPr lvl="1"/>
            <a:endParaRPr lang="en-US" dirty="0"/>
          </a:p>
          <a:p>
            <a:r>
              <a:rPr lang="en-US" dirty="0" err="1" smtClean="0"/>
              <a:t>Các</a:t>
            </a:r>
            <a:r>
              <a:rPr lang="en-US" dirty="0" smtClean="0"/>
              <a:t> </a:t>
            </a:r>
            <a:r>
              <a:rPr lang="en-US" dirty="0" err="1" smtClean="0"/>
              <a:t>bước</a:t>
            </a:r>
            <a:r>
              <a:rPr lang="en-US" dirty="0" smtClean="0"/>
              <a:t> </a:t>
            </a:r>
            <a:r>
              <a:rPr lang="en-US" dirty="0" err="1" smtClean="0"/>
              <a:t>như</a:t>
            </a:r>
            <a:r>
              <a:rPr lang="en-US" dirty="0" smtClean="0"/>
              <a:t> </a:t>
            </a:r>
            <a:r>
              <a:rPr lang="en-US" dirty="0" err="1" smtClean="0"/>
              <a:t>sau</a:t>
            </a:r>
            <a:r>
              <a:rPr lang="en-US" dirty="0" smtClean="0"/>
              <a:t>:</a:t>
            </a:r>
          </a:p>
          <a:p>
            <a:pPr lvl="1"/>
            <a:r>
              <a:rPr lang="en-US" dirty="0" err="1" smtClean="0"/>
              <a:t>Phân</a:t>
            </a:r>
            <a:r>
              <a:rPr lang="en-US" dirty="0" smtClean="0"/>
              <a:t> </a:t>
            </a:r>
            <a:r>
              <a:rPr lang="en-US" dirty="0" err="1" smtClean="0"/>
              <a:t>tích</a:t>
            </a:r>
            <a:r>
              <a:rPr lang="en-US" dirty="0" smtClean="0"/>
              <a:t> </a:t>
            </a:r>
            <a:r>
              <a:rPr lang="en-US" dirty="0" err="1" smtClean="0"/>
              <a:t>thành</a:t>
            </a:r>
            <a:r>
              <a:rPr lang="en-US" dirty="0" smtClean="0"/>
              <a:t> </a:t>
            </a:r>
            <a:r>
              <a:rPr lang="en-US" dirty="0" err="1" smtClean="0"/>
              <a:t>phần</a:t>
            </a:r>
            <a:r>
              <a:rPr lang="en-US" dirty="0" smtClean="0"/>
              <a:t> layout </a:t>
            </a:r>
            <a:r>
              <a:rPr lang="en-US" dirty="0" err="1" smtClean="0"/>
              <a:t>trên</a:t>
            </a:r>
            <a:r>
              <a:rPr lang="en-US" dirty="0" smtClean="0"/>
              <a:t> </a:t>
            </a:r>
            <a:r>
              <a:rPr lang="en-US" dirty="0" err="1" smtClean="0"/>
              <a:t>giấy</a:t>
            </a:r>
            <a:r>
              <a:rPr lang="en-US" dirty="0" smtClean="0"/>
              <a:t> (</a:t>
            </a:r>
            <a:r>
              <a:rPr lang="en-US" dirty="0" err="1" smtClean="0"/>
              <a:t>thảo</a:t>
            </a:r>
            <a:r>
              <a:rPr lang="en-US" dirty="0" smtClean="0"/>
              <a:t> </a:t>
            </a:r>
            <a:r>
              <a:rPr lang="en-US" dirty="0" err="1" smtClean="0"/>
              <a:t>luận</a:t>
            </a:r>
            <a:r>
              <a:rPr lang="en-US" dirty="0" smtClean="0"/>
              <a:t>)</a:t>
            </a:r>
          </a:p>
          <a:p>
            <a:pPr lvl="1"/>
            <a:r>
              <a:rPr lang="en-US" dirty="0" err="1" smtClean="0"/>
              <a:t>Phân</a:t>
            </a:r>
            <a:r>
              <a:rPr lang="en-US" dirty="0" smtClean="0"/>
              <a:t> </a:t>
            </a:r>
            <a:r>
              <a:rPr lang="en-US" dirty="0" err="1" smtClean="0"/>
              <a:t>tích</a:t>
            </a:r>
            <a:r>
              <a:rPr lang="en-US" dirty="0" smtClean="0"/>
              <a:t> </a:t>
            </a:r>
            <a:r>
              <a:rPr lang="en-US" dirty="0" err="1" smtClean="0"/>
              <a:t>đặc</a:t>
            </a:r>
            <a:r>
              <a:rPr lang="en-US" dirty="0" smtClean="0"/>
              <a:t> </a:t>
            </a:r>
            <a:r>
              <a:rPr lang="en-US" dirty="0" err="1" smtClean="0"/>
              <a:t>điểm</a:t>
            </a:r>
            <a:r>
              <a:rPr lang="en-US" dirty="0" smtClean="0"/>
              <a:t> </a:t>
            </a:r>
            <a:r>
              <a:rPr lang="en-US" dirty="0" err="1" smtClean="0"/>
              <a:t>các</a:t>
            </a:r>
            <a:r>
              <a:rPr lang="en-US" dirty="0" smtClean="0"/>
              <a:t> view</a:t>
            </a:r>
          </a:p>
          <a:p>
            <a:pPr lvl="1"/>
            <a:r>
              <a:rPr lang="en-US" dirty="0" smtClean="0"/>
              <a:t>Add </a:t>
            </a:r>
            <a:r>
              <a:rPr lang="en-US" dirty="0" err="1" smtClean="0"/>
              <a:t>thêm</a:t>
            </a:r>
            <a:r>
              <a:rPr lang="en-US" dirty="0" smtClean="0"/>
              <a:t> resource </a:t>
            </a:r>
            <a:r>
              <a:rPr lang="en-US" dirty="0" err="1" smtClean="0"/>
              <a:t>ảnh</a:t>
            </a:r>
            <a:endParaRPr lang="en-US" dirty="0" smtClean="0"/>
          </a:p>
          <a:p>
            <a:pPr lvl="1"/>
            <a:r>
              <a:rPr lang="en-US" dirty="0" err="1" smtClean="0"/>
              <a:t>Thử</a:t>
            </a:r>
            <a:r>
              <a:rPr lang="en-US" dirty="0" smtClean="0"/>
              <a:t> </a:t>
            </a:r>
            <a:r>
              <a:rPr lang="en-US" dirty="0" err="1" smtClean="0"/>
              <a:t>trước</a:t>
            </a:r>
            <a:r>
              <a:rPr lang="en-US" dirty="0" smtClean="0"/>
              <a:t> </a:t>
            </a:r>
            <a:r>
              <a:rPr lang="en-US" dirty="0" err="1" smtClean="0"/>
              <a:t>với</a:t>
            </a:r>
            <a:r>
              <a:rPr lang="en-US" dirty="0" smtClean="0"/>
              <a:t> </a:t>
            </a:r>
            <a:r>
              <a:rPr lang="en-US" dirty="0" err="1" smtClean="0"/>
              <a:t>với</a:t>
            </a:r>
            <a:r>
              <a:rPr lang="en-US" dirty="0" smtClean="0"/>
              <a:t> tab layout (</a:t>
            </a:r>
            <a:r>
              <a:rPr lang="en-US" dirty="0" err="1" smtClean="0"/>
              <a:t>khi</a:t>
            </a:r>
            <a:r>
              <a:rPr lang="en-US" dirty="0" smtClean="0"/>
              <a:t> view file xml </a:t>
            </a:r>
            <a:r>
              <a:rPr lang="en-US" dirty="0" err="1" smtClean="0"/>
              <a:t>trong</a:t>
            </a:r>
            <a:r>
              <a:rPr lang="en-US" dirty="0" smtClean="0"/>
              <a:t> eclipse)</a:t>
            </a:r>
          </a:p>
          <a:p>
            <a:pPr lvl="1"/>
            <a:r>
              <a:rPr lang="en-US" dirty="0" err="1" smtClean="0"/>
              <a:t>Đưa</a:t>
            </a:r>
            <a:r>
              <a:rPr lang="en-US" dirty="0" smtClean="0"/>
              <a:t> </a:t>
            </a:r>
            <a:r>
              <a:rPr lang="en-US" dirty="0" err="1" smtClean="0"/>
              <a:t>vào</a:t>
            </a:r>
            <a:r>
              <a:rPr lang="en-US" dirty="0" smtClean="0"/>
              <a:t> </a:t>
            </a:r>
            <a:r>
              <a:rPr lang="en-US" dirty="0" err="1" smtClean="0"/>
              <a:t>thực</a:t>
            </a:r>
            <a:r>
              <a:rPr lang="en-US" dirty="0" smtClean="0"/>
              <a:t> </a:t>
            </a:r>
            <a:r>
              <a:rPr lang="en-US" dirty="0" err="1" smtClean="0"/>
              <a:t>thi</a:t>
            </a:r>
            <a:r>
              <a:rPr lang="en-US" dirty="0" smtClean="0"/>
              <a:t> </a:t>
            </a:r>
            <a:r>
              <a:rPr lang="en-US" dirty="0" err="1" smtClean="0"/>
              <a:t>trên</a:t>
            </a:r>
            <a:r>
              <a:rPr lang="en-US" dirty="0" smtClean="0"/>
              <a:t> </a:t>
            </a:r>
            <a:r>
              <a:rPr lang="en-US" dirty="0" err="1" smtClean="0"/>
              <a:t>máy</a:t>
            </a:r>
            <a:r>
              <a:rPr lang="en-US" dirty="0" smtClean="0"/>
              <a:t>, </a:t>
            </a:r>
            <a:r>
              <a:rPr lang="en-US" dirty="0" err="1" smtClean="0"/>
              <a:t>đánh</a:t>
            </a:r>
            <a:r>
              <a:rPr lang="en-US" dirty="0" smtClean="0"/>
              <a:t> </a:t>
            </a:r>
            <a:r>
              <a:rPr lang="en-US" dirty="0" err="1" smtClean="0"/>
              <a:t>giá</a:t>
            </a:r>
            <a:r>
              <a:rPr lang="en-US" dirty="0" smtClean="0"/>
              <a:t>.</a:t>
            </a:r>
            <a:endParaRPr lang="en-US" dirty="0"/>
          </a:p>
        </p:txBody>
      </p:sp>
      <p:pic>
        <p:nvPicPr>
          <p:cNvPr id="5" name="Picture 4" descr="aaa.PNG"/>
          <p:cNvPicPr>
            <a:picLocks noChangeAspect="1"/>
          </p:cNvPicPr>
          <p:nvPr/>
        </p:nvPicPr>
        <p:blipFill>
          <a:blip r:embed="rId2"/>
          <a:stretch>
            <a:fillRect/>
          </a:stretch>
        </p:blipFill>
        <p:spPr>
          <a:xfrm>
            <a:off x="2212751" y="2286000"/>
            <a:ext cx="4721449" cy="909637"/>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loại</a:t>
            </a:r>
            <a:r>
              <a:rPr lang="en-US" dirty="0" smtClean="0"/>
              <a:t> layout </a:t>
            </a:r>
            <a:r>
              <a:rPr lang="en-US" dirty="0" err="1" smtClean="0"/>
              <a:t>khác</a:t>
            </a:r>
            <a:endParaRPr lang="en-US" dirty="0"/>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en-US" dirty="0" err="1" smtClean="0"/>
              <a:t>FrameLayout</a:t>
            </a:r>
            <a:r>
              <a:rPr lang="en-US" dirty="0" smtClean="0"/>
              <a:t>: </a:t>
            </a:r>
            <a:r>
              <a:rPr lang="en-US" dirty="0" err="1" smtClean="0"/>
              <a:t>các</a:t>
            </a:r>
            <a:r>
              <a:rPr lang="en-US" dirty="0" smtClean="0"/>
              <a:t> view </a:t>
            </a:r>
            <a:r>
              <a:rPr lang="en-US" dirty="0" err="1" smtClean="0"/>
              <a:t>bên</a:t>
            </a:r>
            <a:r>
              <a:rPr lang="en-US" dirty="0" smtClean="0"/>
              <a:t> </a:t>
            </a:r>
            <a:r>
              <a:rPr lang="en-US" dirty="0" err="1" smtClean="0"/>
              <a:t>trong</a:t>
            </a:r>
            <a:r>
              <a:rPr lang="en-US" dirty="0" smtClean="0"/>
              <a:t> </a:t>
            </a:r>
            <a:r>
              <a:rPr lang="en-US" dirty="0" err="1" smtClean="0"/>
              <a:t>được</a:t>
            </a:r>
            <a:r>
              <a:rPr lang="en-US" dirty="0" smtClean="0"/>
              <a:t> qui </a:t>
            </a:r>
            <a:r>
              <a:rPr lang="en-US" dirty="0" err="1" smtClean="0"/>
              <a:t>định</a:t>
            </a:r>
            <a:r>
              <a:rPr lang="en-US" dirty="0" smtClean="0"/>
              <a:t> </a:t>
            </a:r>
            <a:r>
              <a:rPr lang="en-US" dirty="0" err="1" smtClean="0"/>
              <a:t>vị</a:t>
            </a:r>
            <a:r>
              <a:rPr lang="en-US" dirty="0" smtClean="0"/>
              <a:t> </a:t>
            </a:r>
            <a:r>
              <a:rPr lang="en-US" dirty="0" err="1" smtClean="0"/>
              <a:t>trí</a:t>
            </a:r>
            <a:r>
              <a:rPr lang="en-US" dirty="0" smtClean="0"/>
              <a:t> </a:t>
            </a:r>
            <a:r>
              <a:rPr lang="en-US" dirty="0" err="1" smtClean="0"/>
              <a:t>bằng</a:t>
            </a:r>
            <a:r>
              <a:rPr lang="en-US" dirty="0" smtClean="0"/>
              <a:t> </a:t>
            </a:r>
            <a:r>
              <a:rPr lang="en-US" dirty="0" err="1" smtClean="0"/>
              <a:t>khoảng</a:t>
            </a:r>
            <a:r>
              <a:rPr lang="en-US" dirty="0" smtClean="0"/>
              <a:t> </a:t>
            </a:r>
            <a:r>
              <a:rPr lang="en-US" dirty="0" err="1" smtClean="0"/>
              <a:t>cách</a:t>
            </a:r>
            <a:r>
              <a:rPr lang="en-US" dirty="0" smtClean="0"/>
              <a:t> so </a:t>
            </a:r>
            <a:r>
              <a:rPr lang="en-US" dirty="0" err="1" smtClean="0"/>
              <a:t>với</a:t>
            </a:r>
            <a:r>
              <a:rPr lang="en-US" dirty="0" smtClean="0"/>
              <a:t> </a:t>
            </a:r>
            <a:r>
              <a:rPr lang="en-US" dirty="0" err="1" smtClean="0"/>
              <a:t>biên</a:t>
            </a:r>
            <a:r>
              <a:rPr lang="en-US" dirty="0" smtClean="0"/>
              <a:t> </a:t>
            </a:r>
            <a:r>
              <a:rPr lang="en-US" dirty="0" err="1" smtClean="0"/>
              <a:t>trái</a:t>
            </a:r>
            <a:r>
              <a:rPr lang="en-US" dirty="0" smtClean="0"/>
              <a:t> </a:t>
            </a:r>
            <a:r>
              <a:rPr lang="en-US" dirty="0" err="1" smtClean="0"/>
              <a:t>và</a:t>
            </a:r>
            <a:r>
              <a:rPr lang="en-US" dirty="0" smtClean="0"/>
              <a:t> </a:t>
            </a:r>
            <a:r>
              <a:rPr lang="en-US" dirty="0" err="1" smtClean="0"/>
              <a:t>trên</a:t>
            </a:r>
            <a:r>
              <a:rPr lang="en-US" dirty="0" smtClean="0"/>
              <a:t> so </a:t>
            </a:r>
            <a:r>
              <a:rPr lang="en-US" dirty="0" err="1" smtClean="0"/>
              <a:t>với</a:t>
            </a:r>
            <a:r>
              <a:rPr lang="en-US" dirty="0" smtClean="0"/>
              <a:t> layout, </a:t>
            </a:r>
            <a:r>
              <a:rPr lang="en-US" dirty="0" err="1" smtClean="0"/>
              <a:t>các</a:t>
            </a:r>
            <a:r>
              <a:rPr lang="en-US" dirty="0" smtClean="0"/>
              <a:t> view </a:t>
            </a:r>
            <a:r>
              <a:rPr lang="en-US" dirty="0" err="1" smtClean="0"/>
              <a:t>có</a:t>
            </a:r>
            <a:r>
              <a:rPr lang="en-US" dirty="0" smtClean="0"/>
              <a:t> </a:t>
            </a:r>
            <a:r>
              <a:rPr lang="en-US" dirty="0" err="1" smtClean="0"/>
              <a:t>thể</a:t>
            </a:r>
            <a:r>
              <a:rPr lang="en-US" dirty="0" smtClean="0"/>
              <a:t> </a:t>
            </a:r>
            <a:r>
              <a:rPr lang="en-US" dirty="0" err="1" smtClean="0"/>
              <a:t>đè</a:t>
            </a:r>
            <a:r>
              <a:rPr lang="en-US" dirty="0" smtClean="0"/>
              <a:t> </a:t>
            </a:r>
            <a:r>
              <a:rPr lang="en-US" dirty="0" err="1" smtClean="0"/>
              <a:t>lên</a:t>
            </a:r>
            <a:r>
              <a:rPr lang="en-US" dirty="0" smtClean="0"/>
              <a:t> </a:t>
            </a:r>
            <a:r>
              <a:rPr lang="en-US" dirty="0" err="1" smtClean="0"/>
              <a:t>nhau</a:t>
            </a:r>
            <a:r>
              <a:rPr lang="en-US" dirty="0" smtClean="0"/>
              <a:t>.</a:t>
            </a:r>
          </a:p>
          <a:p>
            <a:r>
              <a:rPr lang="en-US" dirty="0" err="1" smtClean="0"/>
              <a:t>RelativeLayout</a:t>
            </a:r>
            <a:r>
              <a:rPr lang="en-US" dirty="0" smtClean="0"/>
              <a:t>: </a:t>
            </a:r>
            <a:r>
              <a:rPr lang="en-US" dirty="0" err="1" smtClean="0"/>
              <a:t>các</a:t>
            </a:r>
            <a:r>
              <a:rPr lang="en-US" dirty="0" smtClean="0"/>
              <a:t> view </a:t>
            </a:r>
            <a:r>
              <a:rPr lang="en-US" dirty="0" err="1" smtClean="0"/>
              <a:t>được</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quan</a:t>
            </a:r>
            <a:r>
              <a:rPr lang="en-US" dirty="0" smtClean="0"/>
              <a:t> </a:t>
            </a:r>
            <a:r>
              <a:rPr lang="en-US" dirty="0" err="1" smtClean="0"/>
              <a:t>hệ</a:t>
            </a:r>
            <a:r>
              <a:rPr lang="en-US" dirty="0" smtClean="0"/>
              <a:t> </a:t>
            </a:r>
            <a:r>
              <a:rPr lang="en-US" dirty="0" err="1" smtClean="0"/>
              <a:t>giứa</a:t>
            </a:r>
            <a:r>
              <a:rPr lang="en-US" dirty="0" smtClean="0"/>
              <a:t> </a:t>
            </a:r>
            <a:r>
              <a:rPr lang="en-US" dirty="0" err="1" smtClean="0"/>
              <a:t>chúng</a:t>
            </a:r>
            <a:r>
              <a:rPr lang="en-US" dirty="0" smtClean="0"/>
              <a:t> </a:t>
            </a:r>
            <a:r>
              <a:rPr lang="en-US" dirty="0" err="1" smtClean="0"/>
              <a:t>với</a:t>
            </a:r>
            <a:r>
              <a:rPr lang="en-US" dirty="0" smtClean="0"/>
              <a:t> </a:t>
            </a:r>
            <a:r>
              <a:rPr lang="en-US" dirty="0" err="1" smtClean="0"/>
              <a:t>nhau</a:t>
            </a:r>
            <a:r>
              <a:rPr lang="en-US" dirty="0" smtClean="0"/>
              <a:t> </a:t>
            </a:r>
            <a:r>
              <a:rPr lang="en-US" dirty="0" err="1" smtClean="0"/>
              <a:t>và</a:t>
            </a:r>
            <a:r>
              <a:rPr lang="en-US" dirty="0" smtClean="0"/>
              <a:t> </a:t>
            </a:r>
            <a:r>
              <a:rPr lang="en-US" dirty="0" err="1" smtClean="0"/>
              <a:t>với</a:t>
            </a:r>
            <a:r>
              <a:rPr lang="en-US" dirty="0" smtClean="0"/>
              <a:t> layout </a:t>
            </a:r>
            <a:r>
              <a:rPr lang="en-US" dirty="0" err="1" smtClean="0"/>
              <a:t>chứa</a:t>
            </a:r>
            <a:r>
              <a:rPr lang="en-US" dirty="0" smtClean="0"/>
              <a:t> </a:t>
            </a:r>
            <a:r>
              <a:rPr lang="en-US" dirty="0" err="1" smtClean="0"/>
              <a:t>chúng</a:t>
            </a:r>
            <a:r>
              <a:rPr lang="en-US" dirty="0" smtClean="0"/>
              <a:t>.</a:t>
            </a:r>
          </a:p>
          <a:p>
            <a:r>
              <a:rPr lang="en-US" dirty="0" err="1" smtClean="0"/>
              <a:t>AbsoluteLayout</a:t>
            </a:r>
            <a:r>
              <a:rPr lang="en-US" dirty="0" smtClean="0"/>
              <a:t>: </a:t>
            </a:r>
            <a:r>
              <a:rPr lang="en-US" dirty="0" err="1" smtClean="0"/>
              <a:t>dành</a:t>
            </a:r>
            <a:r>
              <a:rPr lang="en-US" dirty="0" smtClean="0"/>
              <a:t> </a:t>
            </a:r>
            <a:r>
              <a:rPr lang="en-US" dirty="0" err="1" smtClean="0"/>
              <a:t>cho</a:t>
            </a:r>
            <a:r>
              <a:rPr lang="en-US" dirty="0" smtClean="0"/>
              <a:t> </a:t>
            </a:r>
            <a:r>
              <a:rPr lang="en-US" dirty="0" err="1" smtClean="0"/>
              <a:t>bạn</a:t>
            </a:r>
            <a:r>
              <a:rPr lang="en-US" dirty="0" smtClean="0"/>
              <a:t> </a:t>
            </a:r>
            <a:r>
              <a:rPr lang="en-US" dirty="0" err="1" smtClean="0"/>
              <a:t>nào</a:t>
            </a:r>
            <a:r>
              <a:rPr lang="en-US" dirty="0" smtClean="0"/>
              <a:t> </a:t>
            </a:r>
            <a:r>
              <a:rPr lang="en-US" dirty="0" err="1" smtClean="0"/>
              <a:t>làm</a:t>
            </a:r>
            <a:r>
              <a:rPr lang="en-US" dirty="0" smtClean="0"/>
              <a:t> </a:t>
            </a:r>
            <a:r>
              <a:rPr lang="en-US" dirty="0" err="1" smtClean="0"/>
              <a:t>nhiều</a:t>
            </a:r>
            <a:r>
              <a:rPr lang="en-US" dirty="0" smtClean="0"/>
              <a:t> </a:t>
            </a:r>
            <a:r>
              <a:rPr lang="en-US" dirty="0" err="1" smtClean="0"/>
              <a:t>với</a:t>
            </a:r>
            <a:r>
              <a:rPr lang="en-US" dirty="0" smtClean="0"/>
              <a:t> C#, </a:t>
            </a:r>
            <a:r>
              <a:rPr lang="en-US" dirty="0" err="1" smtClean="0"/>
              <a:t>nhưng</a:t>
            </a:r>
            <a:r>
              <a:rPr lang="en-US" dirty="0" smtClean="0"/>
              <a:t> </a:t>
            </a:r>
            <a:r>
              <a:rPr lang="en-US" dirty="0" err="1" smtClean="0"/>
              <a:t>ko</a:t>
            </a:r>
            <a:r>
              <a:rPr lang="en-US" dirty="0" smtClean="0"/>
              <a:t> </a:t>
            </a:r>
            <a:r>
              <a:rPr lang="en-US" dirty="0" err="1" smtClean="0"/>
              <a:t>khuyến</a:t>
            </a:r>
            <a:r>
              <a:rPr lang="en-US" dirty="0" smtClean="0"/>
              <a:t> </a:t>
            </a:r>
            <a:r>
              <a:rPr lang="en-US" dirty="0" err="1" smtClean="0"/>
              <a:t>khích</a:t>
            </a:r>
            <a:r>
              <a:rPr lang="en-US" dirty="0" smtClean="0"/>
              <a:t> </a:t>
            </a:r>
            <a:r>
              <a:rPr lang="en-US" dirty="0" err="1" smtClean="0"/>
              <a:t>với</a:t>
            </a:r>
            <a:r>
              <a:rPr lang="en-US" dirty="0" smtClean="0"/>
              <a:t> Android </a:t>
            </a:r>
            <a:r>
              <a:rPr lang="en-US" dirty="0" err="1" smtClean="0"/>
              <a:t>nhé</a:t>
            </a:r>
            <a:r>
              <a:rPr lang="en-US" dirty="0" smtClean="0"/>
              <a:t>.</a:t>
            </a:r>
          </a:p>
          <a:p>
            <a:pPr>
              <a:buNone/>
            </a:pPr>
            <a:r>
              <a:rPr lang="en-US" dirty="0" smtClean="0"/>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Lưu</a:t>
            </a:r>
            <a:r>
              <a:rPr lang="en-US" dirty="0" smtClean="0"/>
              <a:t> ý </a:t>
            </a:r>
            <a:r>
              <a:rPr lang="en-US" dirty="0" err="1" smtClean="0"/>
              <a:t>khi</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giao</a:t>
            </a:r>
            <a:r>
              <a:rPr lang="en-US" dirty="0" smtClean="0"/>
              <a:t> </a:t>
            </a:r>
            <a:r>
              <a:rPr lang="en-US" dirty="0" err="1" smtClean="0"/>
              <a:t>diện</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err="1" smtClean="0"/>
              <a:t>Hạn</a:t>
            </a:r>
            <a:r>
              <a:rPr lang="en-US" dirty="0" smtClean="0"/>
              <a:t> </a:t>
            </a:r>
            <a:r>
              <a:rPr lang="en-US" dirty="0" err="1" smtClean="0"/>
              <a:t>chế</a:t>
            </a:r>
            <a:r>
              <a:rPr lang="en-US" dirty="0" smtClean="0"/>
              <a:t> </a:t>
            </a:r>
            <a:r>
              <a:rPr lang="en-US" dirty="0" err="1" smtClean="0"/>
              <a:t>độ</a:t>
            </a:r>
            <a:r>
              <a:rPr lang="en-US" dirty="0" smtClean="0"/>
              <a:t> </a:t>
            </a:r>
            <a:r>
              <a:rPr lang="en-US" dirty="0" err="1" smtClean="0"/>
              <a:t>sau</a:t>
            </a:r>
            <a:r>
              <a:rPr lang="en-US" dirty="0" smtClean="0"/>
              <a:t> </a:t>
            </a:r>
            <a:r>
              <a:rPr lang="en-US" dirty="0" err="1" smtClean="0"/>
              <a:t>của</a:t>
            </a:r>
            <a:r>
              <a:rPr lang="en-US" dirty="0" smtClean="0"/>
              <a:t> </a:t>
            </a:r>
            <a:r>
              <a:rPr lang="en-US" dirty="0" err="1" smtClean="0"/>
              <a:t>cây</a:t>
            </a:r>
            <a:endParaRPr lang="en-US" dirty="0" smtClean="0"/>
          </a:p>
          <a:p>
            <a:r>
              <a:rPr lang="en-US" dirty="0" err="1" smtClean="0"/>
              <a:t>Với</a:t>
            </a:r>
            <a:r>
              <a:rPr lang="en-US" dirty="0" smtClean="0"/>
              <a:t> </a:t>
            </a:r>
            <a:r>
              <a:rPr lang="en-US" dirty="0" err="1" smtClean="0"/>
              <a:t>các</a:t>
            </a:r>
            <a:r>
              <a:rPr lang="en-US" dirty="0" smtClean="0"/>
              <a:t> Layout </a:t>
            </a:r>
            <a:r>
              <a:rPr lang="en-US" dirty="0" err="1" smtClean="0"/>
              <a:t>phức</a:t>
            </a:r>
            <a:r>
              <a:rPr lang="en-US" dirty="0" smtClean="0"/>
              <a:t> </a:t>
            </a:r>
            <a:r>
              <a:rPr lang="en-US" dirty="0" err="1" smtClean="0"/>
              <a:t>tạp</a:t>
            </a:r>
            <a:r>
              <a:rPr lang="en-US" dirty="0" smtClean="0"/>
              <a:t>, </a:t>
            </a:r>
            <a:r>
              <a:rPr lang="en-US" dirty="0" err="1" smtClean="0"/>
              <a:t>đừng</a:t>
            </a:r>
            <a:r>
              <a:rPr lang="en-US" dirty="0" smtClean="0"/>
              <a:t> </a:t>
            </a:r>
            <a:r>
              <a:rPr lang="en-US" dirty="0" err="1" smtClean="0"/>
              <a:t>dùng</a:t>
            </a:r>
            <a:r>
              <a:rPr lang="en-US" dirty="0" smtClean="0"/>
              <a:t> </a:t>
            </a:r>
            <a:r>
              <a:rPr lang="en-US" dirty="0" err="1" smtClean="0"/>
              <a:t>RelativeLayout</a:t>
            </a:r>
            <a:endParaRPr lang="en-US" dirty="0" smtClean="0"/>
          </a:p>
          <a:p>
            <a:r>
              <a:rPr lang="en-US" dirty="0" err="1" smtClean="0"/>
              <a:t>Nên</a:t>
            </a:r>
            <a:r>
              <a:rPr lang="en-US" dirty="0" smtClean="0"/>
              <a:t> </a:t>
            </a:r>
            <a:r>
              <a:rPr lang="en-US" dirty="0" err="1" smtClean="0"/>
              <a:t>chèn</a:t>
            </a:r>
            <a:r>
              <a:rPr lang="en-US" dirty="0" smtClean="0"/>
              <a:t> </a:t>
            </a:r>
            <a:r>
              <a:rPr lang="en-US" dirty="0" err="1" smtClean="0"/>
              <a:t>vào</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tạm</a:t>
            </a:r>
            <a:r>
              <a:rPr lang="en-US" dirty="0" smtClean="0"/>
              <a:t> </a:t>
            </a:r>
            <a:r>
              <a:rPr lang="en-US" dirty="0" err="1" smtClean="0"/>
              <a:t>để</a:t>
            </a:r>
            <a:r>
              <a:rPr lang="en-US" dirty="0" smtClean="0"/>
              <a:t> </a:t>
            </a:r>
            <a:r>
              <a:rPr lang="en-US" dirty="0" err="1" smtClean="0"/>
              <a:t>xem</a:t>
            </a:r>
            <a:r>
              <a:rPr lang="en-US" dirty="0" smtClean="0"/>
              <a:t> </a:t>
            </a:r>
            <a:r>
              <a:rPr lang="en-US" dirty="0" err="1" smtClean="0"/>
              <a:t>trước</a:t>
            </a:r>
            <a:r>
              <a:rPr lang="en-US" dirty="0" smtClean="0"/>
              <a:t> layout </a:t>
            </a:r>
            <a:r>
              <a:rPr lang="en-US" dirty="0" err="1" smtClean="0"/>
              <a:t>hiển</a:t>
            </a:r>
            <a:r>
              <a:rPr lang="en-US" dirty="0" smtClean="0"/>
              <a:t> </a:t>
            </a:r>
            <a:r>
              <a:rPr lang="en-US" dirty="0" err="1" smtClean="0"/>
              <a:t>thị</a:t>
            </a:r>
            <a:r>
              <a:rPr lang="en-US" dirty="0" smtClean="0"/>
              <a:t> </a:t>
            </a:r>
            <a:r>
              <a:rPr lang="en-US" dirty="0" err="1" smtClean="0"/>
              <a:t>ra</a:t>
            </a:r>
            <a:r>
              <a:rPr lang="en-US" dirty="0" smtClean="0"/>
              <a:t> </a:t>
            </a:r>
            <a:r>
              <a:rPr lang="en-US" dirty="0" err="1" smtClean="0"/>
              <a:t>sao</a:t>
            </a:r>
            <a:r>
              <a:rPr lang="en-US" dirty="0" smtClean="0"/>
              <a:t> </a:t>
            </a:r>
            <a:r>
              <a:rPr lang="en-US" dirty="0" err="1" smtClean="0"/>
              <a:t>bên</a:t>
            </a:r>
            <a:r>
              <a:rPr lang="en-US" dirty="0" smtClean="0"/>
              <a:t> tab layout (</a:t>
            </a:r>
            <a:r>
              <a:rPr lang="en-US" dirty="0" err="1" smtClean="0"/>
              <a:t>trong</a:t>
            </a:r>
            <a:r>
              <a:rPr lang="en-US" dirty="0" smtClean="0"/>
              <a:t> eclipse), </a:t>
            </a:r>
            <a:r>
              <a:rPr lang="en-US" dirty="0" err="1" smtClean="0"/>
              <a:t>nhưng</a:t>
            </a:r>
            <a:r>
              <a:rPr lang="en-US" dirty="0" smtClean="0"/>
              <a:t> </a:t>
            </a:r>
            <a:r>
              <a:rPr lang="en-US" dirty="0" err="1" smtClean="0"/>
              <a:t>xong</a:t>
            </a:r>
            <a:r>
              <a:rPr lang="en-US" dirty="0" smtClean="0"/>
              <a:t> </a:t>
            </a:r>
            <a:r>
              <a:rPr lang="en-US" dirty="0" err="1" smtClean="0"/>
              <a:t>rồi</a:t>
            </a:r>
            <a:r>
              <a:rPr lang="en-US" dirty="0" smtClean="0"/>
              <a:t> </a:t>
            </a:r>
            <a:r>
              <a:rPr lang="en-US" dirty="0" err="1" smtClean="0"/>
              <a:t>thì</a:t>
            </a:r>
            <a:r>
              <a:rPr lang="en-US" dirty="0" smtClean="0"/>
              <a:t> </a:t>
            </a:r>
            <a:r>
              <a:rPr lang="en-US" dirty="0" err="1" smtClean="0"/>
              <a:t>nhớ</a:t>
            </a:r>
            <a:r>
              <a:rPr lang="en-US" dirty="0" smtClean="0"/>
              <a:t> </a:t>
            </a:r>
            <a:r>
              <a:rPr lang="en-US" dirty="0" err="1" smtClean="0"/>
              <a:t>xóa</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tạm</a:t>
            </a:r>
            <a:r>
              <a:rPr lang="en-US" dirty="0" smtClean="0"/>
              <a:t> </a:t>
            </a:r>
            <a:r>
              <a:rPr lang="en-US" dirty="0" err="1" smtClean="0"/>
              <a:t>đi</a:t>
            </a:r>
            <a:r>
              <a:rPr lang="en-US" dirty="0" smtClean="0"/>
              <a:t>.</a:t>
            </a:r>
          </a:p>
          <a:p>
            <a:r>
              <a:rPr lang="en-US" dirty="0" err="1" smtClean="0"/>
              <a:t>FrameLayout</a:t>
            </a:r>
            <a:r>
              <a:rPr lang="en-US" dirty="0" smtClean="0"/>
              <a:t> </a:t>
            </a:r>
            <a:r>
              <a:rPr lang="en-US" dirty="0" err="1" smtClean="0"/>
              <a:t>có</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với</a:t>
            </a:r>
            <a:r>
              <a:rPr lang="en-US" dirty="0" smtClean="0"/>
              <a:t> background</a:t>
            </a:r>
          </a:p>
          <a:p>
            <a:r>
              <a:rPr lang="en-US" dirty="0" err="1" smtClean="0"/>
              <a:t>Muốn</a:t>
            </a:r>
            <a:r>
              <a:rPr lang="en-US" dirty="0" smtClean="0"/>
              <a:t> </a:t>
            </a:r>
            <a:r>
              <a:rPr lang="en-US" dirty="0" err="1" smtClean="0"/>
              <a:t>tìm</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gì</a:t>
            </a:r>
            <a:r>
              <a:rPr lang="en-US" dirty="0" smtClean="0"/>
              <a:t>, </a:t>
            </a:r>
            <a:r>
              <a:rPr lang="en-US" dirty="0" err="1" smtClean="0"/>
              <a:t>bấm</a:t>
            </a:r>
            <a:r>
              <a:rPr lang="en-US" dirty="0" smtClean="0"/>
              <a:t> “android:” </a:t>
            </a:r>
            <a:r>
              <a:rPr lang="en-US" dirty="0" err="1" smtClean="0"/>
              <a:t>rồi</a:t>
            </a:r>
            <a:r>
              <a:rPr lang="en-US" dirty="0" smtClean="0"/>
              <a:t> </a:t>
            </a:r>
            <a:r>
              <a:rPr lang="en-US" dirty="0" err="1" smtClean="0"/>
              <a:t>đợi</a:t>
            </a:r>
            <a:r>
              <a:rPr lang="en-US" dirty="0" smtClean="0"/>
              <a:t> suggestion </a:t>
            </a:r>
            <a:r>
              <a:rPr lang="en-US" dirty="0" err="1" smtClean="0"/>
              <a:t>sổ</a:t>
            </a:r>
            <a:r>
              <a:rPr lang="en-US" dirty="0" smtClean="0"/>
              <a:t> </a:t>
            </a:r>
            <a:r>
              <a:rPr lang="en-US" dirty="0" err="1" smtClean="0"/>
              <a:t>ra</a:t>
            </a:r>
            <a:r>
              <a:rPr lang="en-US" dirty="0" smtClean="0"/>
              <a:t> </a:t>
            </a:r>
            <a:r>
              <a:rPr lang="en-US" dirty="0" err="1" smtClean="0"/>
              <a:t>xem</a:t>
            </a:r>
            <a:r>
              <a:rPr lang="en-US"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t>
            </a:r>
            <a:r>
              <a:rPr lang="en-US" dirty="0" err="1" smtClean="0"/>
              <a:t>nhanh</a:t>
            </a:r>
            <a:r>
              <a:rPr lang="en-US" dirty="0" smtClean="0"/>
              <a:t> </a:t>
            </a:r>
            <a:r>
              <a:rPr lang="en-US" dirty="0" err="1" smtClean="0"/>
              <a:t>một</a:t>
            </a:r>
            <a:r>
              <a:rPr lang="en-US" dirty="0" smtClean="0"/>
              <a:t> </a:t>
            </a:r>
            <a:r>
              <a:rPr lang="en-US" dirty="0" err="1" smtClean="0"/>
              <a:t>số</a:t>
            </a:r>
            <a:r>
              <a:rPr lang="en-US" dirty="0" smtClean="0"/>
              <a:t> </a:t>
            </a:r>
            <a:r>
              <a:rPr lang="en-US" dirty="0" err="1" smtClean="0"/>
              <a:t>ví</a:t>
            </a:r>
            <a:r>
              <a:rPr lang="en-US" dirty="0" smtClean="0"/>
              <a:t> </a:t>
            </a:r>
            <a:r>
              <a:rPr lang="en-US" dirty="0" err="1" smtClean="0"/>
              <a:t>dụ</a:t>
            </a:r>
            <a:endParaRPr lang="en-US" dirty="0"/>
          </a:p>
        </p:txBody>
      </p:sp>
      <p:sp>
        <p:nvSpPr>
          <p:cNvPr id="3" name="Content Placeholder 2"/>
          <p:cNvSpPr>
            <a:spLocks noGrp="1"/>
          </p:cNvSpPr>
          <p:nvPr>
            <p:ph idx="1"/>
          </p:nvPr>
        </p:nvSpPr>
        <p:spPr/>
        <p:txBody>
          <a:bodyPr/>
          <a:lstStyle/>
          <a:p>
            <a:r>
              <a:rPr lang="en-US" dirty="0" err="1" smtClean="0"/>
              <a:t>Thử</a:t>
            </a:r>
            <a:r>
              <a:rPr lang="en-US" dirty="0" smtClean="0"/>
              <a:t> </a:t>
            </a:r>
            <a:r>
              <a:rPr lang="en-US" dirty="0" err="1" smtClean="0"/>
              <a:t>cùng</a:t>
            </a:r>
            <a:r>
              <a:rPr lang="en-US" dirty="0" smtClean="0"/>
              <a:t> </a:t>
            </a:r>
            <a:r>
              <a:rPr lang="en-US" dirty="0" err="1" smtClean="0"/>
              <a:t>nhau</a:t>
            </a:r>
            <a:r>
              <a:rPr lang="en-US" dirty="0" smtClean="0"/>
              <a:t> </a:t>
            </a:r>
            <a:r>
              <a:rPr lang="en-US" dirty="0" err="1" smtClean="0"/>
              <a:t>ngồi</a:t>
            </a:r>
            <a:r>
              <a:rPr lang="en-US" dirty="0" smtClean="0"/>
              <a:t> code </a:t>
            </a:r>
            <a:r>
              <a:rPr lang="en-US" dirty="0" err="1" smtClean="0"/>
              <a:t>nhanh</a:t>
            </a:r>
            <a:r>
              <a:rPr lang="en-US" dirty="0" smtClean="0"/>
              <a:t> </a:t>
            </a:r>
            <a:r>
              <a:rPr lang="en-US" dirty="0" err="1" smtClean="0"/>
              <a:t>nhé</a:t>
            </a:r>
            <a:r>
              <a:rPr lang="en-US" dirty="0" smtClean="0"/>
              <a:t> (</a:t>
            </a:r>
            <a:r>
              <a:rPr lang="en-US" dirty="0" err="1" smtClean="0"/>
              <a:t>khi</a:t>
            </a:r>
            <a:r>
              <a:rPr lang="en-US" dirty="0" smtClean="0"/>
              <a:t> </a:t>
            </a:r>
            <a:r>
              <a:rPr lang="en-US" dirty="0" err="1" smtClean="0"/>
              <a:t>đã</a:t>
            </a:r>
            <a:r>
              <a:rPr lang="en-US" dirty="0" smtClean="0"/>
              <a:t> </a:t>
            </a:r>
            <a:r>
              <a:rPr lang="en-US" dirty="0" err="1" smtClean="0"/>
              <a:t>hiểu</a:t>
            </a:r>
            <a:r>
              <a:rPr lang="en-US" dirty="0" smtClean="0"/>
              <a:t> </a:t>
            </a:r>
            <a:r>
              <a:rPr lang="en-US" dirty="0" err="1" smtClean="0"/>
              <a:t>rồi</a:t>
            </a:r>
            <a:r>
              <a:rPr lang="en-US" dirty="0" smtClean="0"/>
              <a:t> </a:t>
            </a:r>
            <a:r>
              <a:rPr lang="en-US" dirty="0" err="1" smtClean="0"/>
              <a:t>thì</a:t>
            </a:r>
            <a:r>
              <a:rPr lang="en-US" dirty="0" smtClean="0"/>
              <a:t> </a:t>
            </a:r>
            <a:r>
              <a:rPr lang="en-US" dirty="0" err="1" smtClean="0"/>
              <a:t>làm</a:t>
            </a:r>
            <a:r>
              <a:rPr lang="en-US" dirty="0" smtClean="0"/>
              <a:t> </a:t>
            </a:r>
            <a:r>
              <a:rPr lang="en-US" dirty="0" err="1" smtClean="0"/>
              <a:t>sẽ</a:t>
            </a:r>
            <a:r>
              <a:rPr lang="en-US" dirty="0" smtClean="0"/>
              <a:t> </a:t>
            </a:r>
            <a:r>
              <a:rPr lang="en-US" dirty="0" err="1" smtClean="0"/>
              <a:t>rất</a:t>
            </a:r>
            <a:r>
              <a:rPr lang="en-US" dirty="0" smtClean="0"/>
              <a:t> </a:t>
            </a:r>
            <a:r>
              <a:rPr lang="en-US" dirty="0" err="1" smtClean="0"/>
              <a:t>nhanh</a:t>
            </a:r>
            <a:r>
              <a:rPr lang="en-US" dirty="0" smtClean="0"/>
              <a:t> </a:t>
            </a:r>
            <a:r>
              <a:rPr lang="en-US" dirty="0" err="1" smtClean="0"/>
              <a:t>thôi</a:t>
            </a:r>
            <a:r>
              <a:rPr lang="en-US" dirty="0" smtClean="0"/>
              <a:t>)</a:t>
            </a:r>
          </a:p>
          <a:p>
            <a:pPr lvl="1">
              <a:buNone/>
            </a:pPr>
            <a:r>
              <a:rPr lang="en-US" dirty="0" smtClean="0">
                <a:hlinkClick r:id="rId2"/>
              </a:rPr>
              <a:t>http://developer.android.com/resources/tutorials/views/hello-formstuff.html</a:t>
            </a:r>
            <a:endParaRPr lang="en-US" dirty="0" smtClean="0"/>
          </a:p>
          <a:p>
            <a:pPr lvl="1">
              <a:buNone/>
            </a:pPr>
            <a:r>
              <a:rPr lang="en-US" dirty="0" smtClean="0">
                <a:hlinkClick r:id="rId3"/>
              </a:rPr>
              <a:t>http://developer.android.com/resources/tutorials/views/hello-webview.html</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a:t>
            </a:r>
            <a:endParaRPr lang="en-US" dirty="0"/>
          </a:p>
        </p:txBody>
      </p:sp>
      <p:sp>
        <p:nvSpPr>
          <p:cNvPr id="3" name="Content Placeholder 2"/>
          <p:cNvSpPr>
            <a:spLocks noGrp="1"/>
          </p:cNvSpPr>
          <p:nvPr>
            <p:ph idx="1"/>
          </p:nvPr>
        </p:nvSpPr>
        <p:spPr/>
        <p:txBody>
          <a:bodyPr/>
          <a:lstStyle/>
          <a:p>
            <a:r>
              <a:rPr lang="en-US" dirty="0" err="1" smtClean="0"/>
              <a:t>Rất</a:t>
            </a:r>
            <a:r>
              <a:rPr lang="en-US" dirty="0" smtClean="0"/>
              <a:t> hay </a:t>
            </a:r>
            <a:r>
              <a:rPr lang="en-US" dirty="0" err="1" smtClean="0"/>
              <a:t>dùng</a:t>
            </a:r>
            <a:r>
              <a:rPr lang="en-US" dirty="0" smtClean="0"/>
              <a:t> </a:t>
            </a:r>
            <a:r>
              <a:rPr lang="en-US" dirty="0" err="1" smtClean="0"/>
              <a:t>trong</a:t>
            </a:r>
            <a:r>
              <a:rPr lang="en-US" dirty="0" smtClean="0"/>
              <a:t> Android. </a:t>
            </a:r>
            <a:r>
              <a:rPr lang="en-US" dirty="0" err="1" smtClean="0"/>
              <a:t>Đặc</a:t>
            </a:r>
            <a:r>
              <a:rPr lang="en-US" dirty="0" smtClean="0"/>
              <a:t> </a:t>
            </a:r>
            <a:r>
              <a:rPr lang="en-US" dirty="0" err="1" smtClean="0"/>
              <a:t>biệt</a:t>
            </a:r>
            <a:r>
              <a:rPr lang="en-US" dirty="0" smtClean="0"/>
              <a:t> </a:t>
            </a:r>
            <a:r>
              <a:rPr lang="en-US" dirty="0" err="1" smtClean="0"/>
              <a:t>các</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cần</a:t>
            </a:r>
            <a:r>
              <a:rPr lang="en-US" dirty="0" smtClean="0"/>
              <a:t> </a:t>
            </a:r>
            <a:r>
              <a:rPr lang="en-US" dirty="0" err="1" smtClean="0"/>
              <a:t>lưu</a:t>
            </a:r>
            <a:r>
              <a:rPr lang="en-US" dirty="0" smtClean="0"/>
              <a:t> </a:t>
            </a:r>
            <a:r>
              <a:rPr lang="en-US" dirty="0" err="1" smtClean="0"/>
              <a:t>trữ</a:t>
            </a:r>
            <a:r>
              <a:rPr lang="en-US" dirty="0" smtClean="0"/>
              <a:t> </a:t>
            </a:r>
            <a:r>
              <a:rPr lang="en-US" dirty="0" err="1" smtClean="0"/>
              <a:t>và</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nhiều</a:t>
            </a:r>
            <a:r>
              <a:rPr lang="en-US" dirty="0" smtClean="0"/>
              <a:t> </a:t>
            </a:r>
            <a:r>
              <a:rPr lang="en-US" dirty="0" err="1" smtClean="0"/>
              <a:t>dữ</a:t>
            </a:r>
            <a:r>
              <a:rPr lang="en-US" dirty="0" smtClean="0"/>
              <a:t> </a:t>
            </a:r>
            <a:r>
              <a:rPr lang="en-US" dirty="0" err="1" smtClean="0"/>
              <a:t>liệu</a:t>
            </a:r>
            <a:r>
              <a:rPr lang="en-US" dirty="0" smtClean="0"/>
              <a:t>.</a:t>
            </a:r>
          </a:p>
          <a:p>
            <a:r>
              <a:rPr lang="en-US" dirty="0" smtClean="0"/>
              <a:t>List </a:t>
            </a:r>
            <a:r>
              <a:rPr lang="en-US" dirty="0" err="1" smtClean="0"/>
              <a:t>là</a:t>
            </a:r>
            <a:r>
              <a:rPr lang="en-US" dirty="0" smtClean="0"/>
              <a:t> </a:t>
            </a:r>
            <a:r>
              <a:rPr lang="en-US" dirty="0" err="1" smtClean="0"/>
              <a:t>một</a:t>
            </a:r>
            <a:r>
              <a:rPr lang="en-US" dirty="0" smtClean="0"/>
              <a:t> </a:t>
            </a:r>
            <a:r>
              <a:rPr lang="en-US" dirty="0" err="1" smtClean="0"/>
              <a:t>danh</a:t>
            </a:r>
            <a:r>
              <a:rPr lang="en-US" dirty="0" smtClean="0"/>
              <a:t> </a:t>
            </a:r>
            <a:r>
              <a:rPr lang="en-US" dirty="0" err="1" smtClean="0"/>
              <a:t>sách</a:t>
            </a:r>
            <a:r>
              <a:rPr lang="en-US" dirty="0" smtClean="0"/>
              <a:t> </a:t>
            </a:r>
            <a:r>
              <a:rPr lang="en-US" dirty="0" err="1" smtClean="0"/>
              <a:t>các</a:t>
            </a:r>
            <a:r>
              <a:rPr lang="en-US" dirty="0" smtClean="0"/>
              <a:t> view </a:t>
            </a:r>
            <a:r>
              <a:rPr lang="en-US" dirty="0" err="1" smtClean="0"/>
              <a:t>thông</a:t>
            </a:r>
            <a:r>
              <a:rPr lang="en-US" dirty="0" smtClean="0"/>
              <a:t> </a:t>
            </a:r>
            <a:r>
              <a:rPr lang="en-US" dirty="0" err="1" smtClean="0"/>
              <a:t>thường</a:t>
            </a:r>
            <a:r>
              <a:rPr lang="en-US" dirty="0" smtClean="0"/>
              <a:t> </a:t>
            </a:r>
            <a:r>
              <a:rPr lang="en-US" dirty="0" err="1" smtClean="0"/>
              <a:t>có</a:t>
            </a:r>
            <a:r>
              <a:rPr lang="en-US" dirty="0" smtClean="0"/>
              <a:t> </a:t>
            </a:r>
            <a:r>
              <a:rPr lang="en-US" dirty="0" err="1" smtClean="0"/>
              <a:t>cùng</a:t>
            </a:r>
            <a:r>
              <a:rPr lang="en-US" dirty="0" smtClean="0"/>
              <a:t> </a:t>
            </a:r>
            <a:r>
              <a:rPr lang="en-US" dirty="0" err="1" smtClean="0"/>
              <a:t>dạng</a:t>
            </a:r>
            <a:r>
              <a:rPr lang="en-US" dirty="0" smtClean="0"/>
              <a:t> layout </a:t>
            </a:r>
            <a:r>
              <a:rPr lang="en-US" dirty="0" err="1" smtClean="0"/>
              <a:t>đặt</a:t>
            </a:r>
            <a:r>
              <a:rPr lang="en-US" dirty="0" smtClean="0"/>
              <a:t> </a:t>
            </a:r>
            <a:r>
              <a:rPr lang="en-US" dirty="0" err="1" smtClean="0"/>
              <a:t>liền</a:t>
            </a:r>
            <a:r>
              <a:rPr lang="en-US" dirty="0" smtClean="0"/>
              <a:t> </a:t>
            </a:r>
            <a:r>
              <a:rPr lang="en-US" dirty="0" err="1" smtClean="0"/>
              <a:t>nhau</a:t>
            </a:r>
            <a:r>
              <a:rPr lang="en-US" dirty="0" smtClean="0"/>
              <a:t>.</a:t>
            </a:r>
          </a:p>
        </p:txBody>
      </p:sp>
      <p:pic>
        <p:nvPicPr>
          <p:cNvPr id="4" name="Picture 3" descr="device.png"/>
          <p:cNvPicPr>
            <a:picLocks noChangeAspect="1"/>
          </p:cNvPicPr>
          <p:nvPr/>
        </p:nvPicPr>
        <p:blipFill>
          <a:blip r:embed="rId2"/>
          <a:stretch>
            <a:fillRect/>
          </a:stretch>
        </p:blipFill>
        <p:spPr>
          <a:xfrm>
            <a:off x="990600" y="3810000"/>
            <a:ext cx="1879600" cy="2819400"/>
          </a:xfrm>
          <a:prstGeom prst="rect">
            <a:avLst/>
          </a:prstGeom>
        </p:spPr>
      </p:pic>
      <p:pic>
        <p:nvPicPr>
          <p:cNvPr id="5" name="Picture 4" descr="device.png"/>
          <p:cNvPicPr>
            <a:picLocks noChangeAspect="1"/>
          </p:cNvPicPr>
          <p:nvPr/>
        </p:nvPicPr>
        <p:blipFill>
          <a:blip r:embed="rId3"/>
          <a:stretch>
            <a:fillRect/>
          </a:stretch>
        </p:blipFill>
        <p:spPr>
          <a:xfrm>
            <a:off x="3683000" y="3810000"/>
            <a:ext cx="1879600" cy="2819400"/>
          </a:xfrm>
          <a:prstGeom prst="rect">
            <a:avLst/>
          </a:prstGeom>
        </p:spPr>
      </p:pic>
      <p:pic>
        <p:nvPicPr>
          <p:cNvPr id="6" name="Picture 5" descr="device.png"/>
          <p:cNvPicPr>
            <a:picLocks noChangeAspect="1"/>
          </p:cNvPicPr>
          <p:nvPr/>
        </p:nvPicPr>
        <p:blipFill>
          <a:blip r:embed="rId4"/>
          <a:stretch>
            <a:fillRect/>
          </a:stretch>
        </p:blipFill>
        <p:spPr>
          <a:xfrm>
            <a:off x="6350000" y="3810000"/>
            <a:ext cx="1879600" cy="28194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ApiDemos</a:t>
            </a:r>
            <a:endParaRPr lang="en-US" dirty="0"/>
          </a:p>
        </p:txBody>
      </p:sp>
      <p:sp>
        <p:nvSpPr>
          <p:cNvPr id="3" name="Content Placeholder 2"/>
          <p:cNvSpPr>
            <a:spLocks noGrp="1"/>
          </p:cNvSpPr>
          <p:nvPr>
            <p:ph idx="1"/>
          </p:nvPr>
        </p:nvSpPr>
        <p:spPr/>
        <p:txBody>
          <a:bodyPr/>
          <a:lstStyle/>
          <a:p>
            <a:r>
              <a:rPr lang="en-US" dirty="0" err="1" smtClean="0"/>
              <a:t>Mở</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ApiDemos</a:t>
            </a:r>
            <a:r>
              <a:rPr lang="en-US" dirty="0" smtClean="0"/>
              <a:t> </a:t>
            </a:r>
            <a:r>
              <a:rPr lang="en-US" dirty="0" err="1" smtClean="0"/>
              <a:t>đã</a:t>
            </a:r>
            <a:r>
              <a:rPr lang="en-US" dirty="0" smtClean="0"/>
              <a:t> </a:t>
            </a:r>
            <a:r>
              <a:rPr lang="en-US" dirty="0" err="1" smtClean="0"/>
              <a:t>có</a:t>
            </a:r>
            <a:r>
              <a:rPr lang="en-US" dirty="0" smtClean="0"/>
              <a:t> </a:t>
            </a:r>
            <a:r>
              <a:rPr lang="en-US" dirty="0" err="1" smtClean="0"/>
              <a:t>sẵn</a:t>
            </a:r>
            <a:r>
              <a:rPr lang="en-US" dirty="0" smtClean="0"/>
              <a:t>:</a:t>
            </a:r>
          </a:p>
          <a:p>
            <a:pPr lvl="1"/>
            <a:r>
              <a:rPr lang="en-US" dirty="0" smtClean="0"/>
              <a:t>New android project </a:t>
            </a:r>
            <a:r>
              <a:rPr lang="en-US" dirty="0" smtClean="0">
                <a:sym typeface="Wingdings" pitchFamily="2" charset="2"/>
              </a:rPr>
              <a:t> Create project from existing source  Browse  </a:t>
            </a:r>
            <a:r>
              <a:rPr lang="en-US" dirty="0" err="1" smtClean="0">
                <a:sym typeface="Wingdings" pitchFamily="2" charset="2"/>
              </a:rPr>
              <a:t>mở</a:t>
            </a:r>
            <a:r>
              <a:rPr lang="en-US" dirty="0" smtClean="0">
                <a:sym typeface="Wingdings" pitchFamily="2" charset="2"/>
              </a:rPr>
              <a:t> </a:t>
            </a:r>
            <a:r>
              <a:rPr lang="en-US" dirty="0" err="1" smtClean="0">
                <a:sym typeface="Wingdings" pitchFamily="2" charset="2"/>
              </a:rPr>
              <a:t>thư</a:t>
            </a:r>
            <a:r>
              <a:rPr lang="en-US" dirty="0" smtClean="0">
                <a:sym typeface="Wingdings" pitchFamily="2" charset="2"/>
              </a:rPr>
              <a:t> </a:t>
            </a:r>
            <a:r>
              <a:rPr lang="en-US" dirty="0" err="1" smtClean="0">
                <a:sym typeface="Wingdings" pitchFamily="2" charset="2"/>
              </a:rPr>
              <a:t>mục</a:t>
            </a:r>
            <a:r>
              <a:rPr lang="en-US" dirty="0" smtClean="0">
                <a:sym typeface="Wingdings" pitchFamily="2" charset="2"/>
              </a:rPr>
              <a:t> SDK  platforms  android-1.6  samples  </a:t>
            </a:r>
            <a:r>
              <a:rPr lang="en-US" dirty="0" err="1" smtClean="0">
                <a:sym typeface="Wingdings" pitchFamily="2" charset="2"/>
              </a:rPr>
              <a:t>ApiDemos</a:t>
            </a:r>
            <a:r>
              <a:rPr lang="en-US" dirty="0" smtClean="0">
                <a:sym typeface="Wingdings" pitchFamily="2" charset="2"/>
              </a:rPr>
              <a:t>  OK  Finish.</a:t>
            </a:r>
          </a:p>
          <a:p>
            <a:pPr lvl="1"/>
            <a:r>
              <a:rPr lang="en-US" dirty="0" err="1" smtClean="0">
                <a:sym typeface="Wingdings" pitchFamily="2" charset="2"/>
              </a:rPr>
              <a:t>Mở</a:t>
            </a:r>
            <a:r>
              <a:rPr lang="en-US" dirty="0" smtClean="0">
                <a:sym typeface="Wingdings" pitchFamily="2" charset="2"/>
              </a:rPr>
              <a:t> </a:t>
            </a:r>
            <a:r>
              <a:rPr lang="en-US" dirty="0" err="1" smtClean="0">
                <a:sym typeface="Wingdings" pitchFamily="2" charset="2"/>
              </a:rPr>
              <a:t>thư</a:t>
            </a:r>
            <a:r>
              <a:rPr lang="en-US" dirty="0" smtClean="0">
                <a:sym typeface="Wingdings" pitchFamily="2" charset="2"/>
              </a:rPr>
              <a:t> </a:t>
            </a:r>
            <a:r>
              <a:rPr lang="en-US" dirty="0" err="1" smtClean="0">
                <a:sym typeface="Wingdings" pitchFamily="2" charset="2"/>
              </a:rPr>
              <a:t>mục</a:t>
            </a:r>
            <a:r>
              <a:rPr lang="en-US" dirty="0" smtClean="0">
                <a:sym typeface="Wingdings" pitchFamily="2" charset="2"/>
              </a:rPr>
              <a:t> project </a:t>
            </a:r>
            <a:r>
              <a:rPr lang="en-US" dirty="0" err="1" smtClean="0">
                <a:sym typeface="Wingdings" pitchFamily="2" charset="2"/>
              </a:rPr>
              <a:t>trong</a:t>
            </a:r>
            <a:r>
              <a:rPr lang="en-US" dirty="0" smtClean="0">
                <a:sym typeface="Wingdings" pitchFamily="2" charset="2"/>
              </a:rPr>
              <a:t> eclipse  </a:t>
            </a:r>
            <a:r>
              <a:rPr lang="en-US" dirty="0" err="1" smtClean="0">
                <a:sym typeface="Wingdings" pitchFamily="2" charset="2"/>
              </a:rPr>
              <a:t>src</a:t>
            </a:r>
            <a:r>
              <a:rPr lang="en-US" dirty="0" smtClean="0">
                <a:sym typeface="Wingdings" pitchFamily="2" charset="2"/>
              </a:rPr>
              <a:t>  </a:t>
            </a:r>
            <a:r>
              <a:rPr lang="en-US" dirty="0" err="1" smtClean="0">
                <a:sym typeface="Wingdings" pitchFamily="2" charset="2"/>
              </a:rPr>
              <a:t>mở</a:t>
            </a:r>
            <a:r>
              <a:rPr lang="en-US" dirty="0" smtClean="0">
                <a:sym typeface="Wingdings" pitchFamily="2" charset="2"/>
              </a:rPr>
              <a:t> </a:t>
            </a:r>
            <a:r>
              <a:rPr lang="en-US" dirty="0" err="1" smtClean="0">
                <a:sym typeface="Wingdings" pitchFamily="2" charset="2"/>
              </a:rPr>
              <a:t>com.example.android.apis.view</a:t>
            </a:r>
            <a:r>
              <a:rPr lang="en-US" dirty="0" smtClean="0">
                <a:sym typeface="Wingdings" pitchFamily="2" charset="2"/>
              </a:rPr>
              <a:t>  </a:t>
            </a:r>
            <a:r>
              <a:rPr lang="en-US" dirty="0" err="1" smtClean="0">
                <a:sym typeface="Wingdings" pitchFamily="2" charset="2"/>
              </a:rPr>
              <a:t>mở</a:t>
            </a:r>
            <a:r>
              <a:rPr lang="en-US" dirty="0" smtClean="0">
                <a:sym typeface="Wingdings" pitchFamily="2" charset="2"/>
              </a:rPr>
              <a:t> file List1.java</a:t>
            </a:r>
          </a:p>
          <a:p>
            <a:pPr lvl="1"/>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List1</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err="1" smtClean="0"/>
              <a:t>Trong</a:t>
            </a:r>
            <a:r>
              <a:rPr lang="en-US" dirty="0" smtClean="0"/>
              <a:t> code </a:t>
            </a:r>
            <a:r>
              <a:rPr lang="en-US" dirty="0" err="1" smtClean="0"/>
              <a:t>của</a:t>
            </a:r>
            <a:r>
              <a:rPr lang="en-US" dirty="0" smtClean="0"/>
              <a:t> List1, </a:t>
            </a:r>
            <a:r>
              <a:rPr lang="en-US" dirty="0" err="1" smtClean="0"/>
              <a:t>các</a:t>
            </a:r>
            <a:r>
              <a:rPr lang="en-US" dirty="0" smtClean="0"/>
              <a:t> </a:t>
            </a:r>
            <a:r>
              <a:rPr lang="en-US" dirty="0" err="1" smtClean="0"/>
              <a:t>bạn</a:t>
            </a:r>
            <a:r>
              <a:rPr lang="en-US" dirty="0" smtClean="0"/>
              <a:t> </a:t>
            </a:r>
            <a:r>
              <a:rPr lang="en-US" dirty="0" err="1" smtClean="0"/>
              <a:t>tách</a:t>
            </a:r>
            <a:r>
              <a:rPr lang="en-US" dirty="0" smtClean="0"/>
              <a:t> </a:t>
            </a:r>
            <a:r>
              <a:rPr lang="en-US" dirty="0" err="1" smtClean="0"/>
              <a:t>bạch</a:t>
            </a:r>
            <a:r>
              <a:rPr lang="en-US" dirty="0" smtClean="0"/>
              <a:t> </a:t>
            </a:r>
            <a:r>
              <a:rPr lang="en-US" dirty="0" err="1" smtClean="0"/>
              <a:t>phần</a:t>
            </a:r>
            <a:r>
              <a:rPr lang="en-US" dirty="0" smtClean="0"/>
              <a:t> </a:t>
            </a:r>
            <a:r>
              <a:rPr lang="en-US" dirty="0" err="1" smtClean="0"/>
              <a:t>tạo</a:t>
            </a:r>
            <a:r>
              <a:rPr lang="en-US" dirty="0" smtClean="0"/>
              <a:t> </a:t>
            </a:r>
            <a:r>
              <a:rPr lang="en-US" dirty="0" err="1" smtClean="0"/>
              <a:t>mới</a:t>
            </a:r>
            <a:r>
              <a:rPr lang="en-US" dirty="0" smtClean="0"/>
              <a:t> </a:t>
            </a:r>
            <a:r>
              <a:rPr lang="en-US" dirty="0" err="1" smtClean="0"/>
              <a:t>ArrayAdapter</a:t>
            </a:r>
            <a:r>
              <a:rPr lang="en-US" dirty="0" smtClean="0"/>
              <a:t> </a:t>
            </a:r>
            <a:r>
              <a:rPr lang="en-US" dirty="0" err="1" smtClean="0"/>
              <a:t>ra</a:t>
            </a:r>
            <a:r>
              <a:rPr lang="en-US" dirty="0" smtClean="0"/>
              <a:t> </a:t>
            </a:r>
            <a:r>
              <a:rPr lang="en-US" dirty="0" err="1" smtClean="0"/>
              <a:t>nhé</a:t>
            </a:r>
            <a:endParaRPr lang="en-US" dirty="0" smtClean="0"/>
          </a:p>
          <a:p>
            <a:pPr lvl="1">
              <a:buNone/>
            </a:pPr>
            <a:r>
              <a:rPr lang="en-US" sz="2400" dirty="0" err="1" smtClean="0">
                <a:solidFill>
                  <a:schemeClr val="accent2">
                    <a:lumMod val="75000"/>
                  </a:schemeClr>
                </a:solidFill>
              </a:rPr>
              <a:t>ArrayAdapter</a:t>
            </a:r>
            <a:r>
              <a:rPr lang="en-US" sz="2400" dirty="0" smtClean="0">
                <a:solidFill>
                  <a:schemeClr val="accent2">
                    <a:lumMod val="75000"/>
                  </a:schemeClr>
                </a:solidFill>
              </a:rPr>
              <a:t> adapter = new </a:t>
            </a:r>
            <a:r>
              <a:rPr lang="en-US" sz="2400" dirty="0" err="1" smtClean="0">
                <a:solidFill>
                  <a:schemeClr val="accent2">
                    <a:lumMod val="75000"/>
                  </a:schemeClr>
                </a:solidFill>
              </a:rPr>
              <a:t>ArrayAdapter</a:t>
            </a:r>
            <a:r>
              <a:rPr lang="en-US" sz="2400" dirty="0" smtClean="0">
                <a:solidFill>
                  <a:schemeClr val="accent2">
                    <a:lumMod val="75000"/>
                  </a:schemeClr>
                </a:solidFill>
              </a:rPr>
              <a:t>&lt;String&gt;(this,</a:t>
            </a:r>
          </a:p>
          <a:p>
            <a:pPr lvl="1">
              <a:buNone/>
            </a:pPr>
            <a:r>
              <a:rPr lang="en-US" sz="2400" dirty="0" smtClean="0">
                <a:solidFill>
                  <a:schemeClr val="accent2">
                    <a:lumMod val="75000"/>
                  </a:schemeClr>
                </a:solidFill>
              </a:rPr>
              <a:t>                android.R.layout.simple_list_item_1, </a:t>
            </a:r>
            <a:r>
              <a:rPr lang="en-US" sz="2400" dirty="0" err="1" smtClean="0">
                <a:solidFill>
                  <a:schemeClr val="accent2">
                    <a:lumMod val="75000"/>
                  </a:schemeClr>
                </a:solidFill>
              </a:rPr>
              <a:t>mStrings</a:t>
            </a:r>
            <a:r>
              <a:rPr lang="en-US" sz="2400" dirty="0" smtClean="0">
                <a:solidFill>
                  <a:schemeClr val="accent2">
                    <a:lumMod val="75000"/>
                  </a:schemeClr>
                </a:solidFill>
              </a:rPr>
              <a:t>);</a:t>
            </a:r>
          </a:p>
          <a:p>
            <a:pPr lvl="1">
              <a:buNone/>
            </a:pPr>
            <a:r>
              <a:rPr lang="en-US" sz="2400" dirty="0" err="1" smtClean="0">
                <a:solidFill>
                  <a:schemeClr val="accent2">
                    <a:lumMod val="75000"/>
                  </a:schemeClr>
                </a:solidFill>
              </a:rPr>
              <a:t>setListAdapter</a:t>
            </a:r>
            <a:r>
              <a:rPr lang="en-US" sz="2400" dirty="0" smtClean="0">
                <a:solidFill>
                  <a:schemeClr val="accent2">
                    <a:lumMod val="75000"/>
                  </a:schemeClr>
                </a:solidFill>
              </a:rPr>
              <a:t>(adapter);</a:t>
            </a:r>
          </a:p>
          <a:p>
            <a:r>
              <a:rPr lang="en-US" dirty="0" smtClean="0"/>
              <a:t>Adapter </a:t>
            </a:r>
            <a:r>
              <a:rPr lang="en-US" dirty="0" err="1" smtClean="0"/>
              <a:t>dùng</a:t>
            </a:r>
            <a:r>
              <a:rPr lang="en-US" dirty="0" smtClean="0"/>
              <a:t> </a:t>
            </a:r>
            <a:r>
              <a:rPr lang="en-US" dirty="0" err="1" smtClean="0"/>
              <a:t>để</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cần</a:t>
            </a:r>
            <a:r>
              <a:rPr lang="en-US" dirty="0" smtClean="0"/>
              <a:t> </a:t>
            </a:r>
            <a:r>
              <a:rPr lang="en-US" dirty="0" err="1" smtClean="0"/>
              <a:t>đưa</a:t>
            </a:r>
            <a:r>
              <a:rPr lang="en-US" dirty="0" smtClean="0"/>
              <a:t> </a:t>
            </a:r>
            <a:r>
              <a:rPr lang="en-US" dirty="0" err="1" smtClean="0"/>
              <a:t>vào</a:t>
            </a:r>
            <a:r>
              <a:rPr lang="en-US" dirty="0" smtClean="0"/>
              <a:t> list </a:t>
            </a:r>
            <a:r>
              <a:rPr lang="en-US" dirty="0" err="1" smtClean="0"/>
              <a:t>với</a:t>
            </a:r>
            <a:r>
              <a:rPr lang="en-US" dirty="0" smtClean="0"/>
              <a:t> layout </a:t>
            </a:r>
            <a:r>
              <a:rPr lang="en-US" dirty="0" err="1" smtClean="0"/>
              <a:t>hiển</a:t>
            </a:r>
            <a:r>
              <a:rPr lang="en-US" dirty="0" smtClean="0"/>
              <a:t> </a:t>
            </a:r>
            <a:r>
              <a:rPr lang="en-US" dirty="0" err="1" smtClean="0"/>
              <a:t>thị</a:t>
            </a:r>
            <a:r>
              <a:rPr lang="en-US" dirty="0" smtClean="0"/>
              <a:t> </a:t>
            </a:r>
            <a:r>
              <a:rPr lang="en-US" dirty="0" err="1" smtClean="0"/>
              <a:t>và</a:t>
            </a:r>
            <a:r>
              <a:rPr lang="en-US" dirty="0" smtClean="0"/>
              <a:t> </a:t>
            </a:r>
            <a:r>
              <a:rPr lang="en-US" dirty="0" err="1" smtClean="0"/>
              <a:t>cung</a:t>
            </a:r>
            <a:r>
              <a:rPr lang="en-US" dirty="0" smtClean="0"/>
              <a:t> </a:t>
            </a:r>
            <a:r>
              <a:rPr lang="en-US" dirty="0" err="1" smtClean="0"/>
              <a:t>cấp</a:t>
            </a:r>
            <a:r>
              <a:rPr lang="en-US" dirty="0" smtClean="0"/>
              <a:t> </a:t>
            </a:r>
            <a:r>
              <a:rPr lang="en-US" dirty="0" err="1" smtClean="0"/>
              <a:t>cho</a:t>
            </a:r>
            <a:r>
              <a:rPr lang="en-US" dirty="0" smtClean="0"/>
              <a:t> </a:t>
            </a:r>
            <a:r>
              <a:rPr lang="en-US" dirty="0" err="1" smtClean="0"/>
              <a:t>ListView</a:t>
            </a:r>
            <a:r>
              <a:rPr lang="en-US" dirty="0" smtClean="0"/>
              <a:t> </a:t>
            </a:r>
            <a:r>
              <a:rPr lang="en-US" dirty="0" err="1" smtClean="0"/>
              <a:t>hiển</a:t>
            </a:r>
            <a:r>
              <a:rPr lang="en-US" dirty="0" smtClean="0"/>
              <a:t> </a:t>
            </a:r>
            <a:r>
              <a:rPr lang="en-US" dirty="0" err="1" smtClean="0"/>
              <a:t>thị</a:t>
            </a:r>
            <a:r>
              <a:rPr lang="en-US" dirty="0" smtClean="0"/>
              <a:t>.</a:t>
            </a:r>
          </a:p>
          <a:p>
            <a:r>
              <a:rPr lang="en-US" dirty="0" err="1" smtClean="0"/>
              <a:t>Sau</a:t>
            </a:r>
            <a:r>
              <a:rPr lang="en-US" dirty="0" smtClean="0"/>
              <a:t> </a:t>
            </a:r>
            <a:r>
              <a:rPr lang="en-US" dirty="0" err="1" smtClean="0"/>
              <a:t>khi</a:t>
            </a:r>
            <a:r>
              <a:rPr lang="en-US" dirty="0" smtClean="0"/>
              <a:t> </a:t>
            </a:r>
            <a:r>
              <a:rPr lang="en-US" dirty="0" err="1" smtClean="0"/>
              <a:t>tạo</a:t>
            </a:r>
            <a:r>
              <a:rPr lang="en-US" dirty="0" smtClean="0"/>
              <a:t> </a:t>
            </a:r>
            <a:r>
              <a:rPr lang="en-US" dirty="0" err="1" smtClean="0"/>
              <a:t>xong</a:t>
            </a:r>
            <a:r>
              <a:rPr lang="en-US" dirty="0" smtClean="0"/>
              <a:t> adapter, </a:t>
            </a:r>
            <a:r>
              <a:rPr lang="en-US" dirty="0" err="1" smtClean="0"/>
              <a:t>truyền</a:t>
            </a:r>
            <a:r>
              <a:rPr lang="en-US" dirty="0" smtClean="0"/>
              <a:t> </a:t>
            </a:r>
            <a:r>
              <a:rPr lang="en-US" dirty="0" err="1" smtClean="0"/>
              <a:t>vào</a:t>
            </a:r>
            <a:r>
              <a:rPr lang="en-US" dirty="0" smtClean="0"/>
              <a:t> </a:t>
            </a:r>
            <a:r>
              <a:rPr lang="en-US" dirty="0" err="1" smtClean="0"/>
              <a:t>cho</a:t>
            </a:r>
            <a:r>
              <a:rPr lang="en-US" dirty="0" smtClean="0"/>
              <a:t> list </a:t>
            </a:r>
            <a:r>
              <a:rPr lang="en-US" dirty="0" err="1" smtClean="0"/>
              <a:t>hiển</a:t>
            </a:r>
            <a:r>
              <a:rPr lang="en-US" dirty="0" smtClean="0"/>
              <a:t> </a:t>
            </a:r>
            <a:r>
              <a:rPr lang="en-US" dirty="0" err="1" smtClean="0"/>
              <a:t>thị</a:t>
            </a:r>
            <a:r>
              <a:rPr lang="en-US" dirty="0" smtClean="0"/>
              <a:t> </a:t>
            </a:r>
            <a:r>
              <a:rPr lang="en-US" dirty="0" smtClean="0">
                <a:sym typeface="Wingdings" pitchFamily="2" charset="2"/>
              </a:rPr>
              <a:t> (</a:t>
            </a:r>
            <a:r>
              <a:rPr lang="en-US" dirty="0" err="1" smtClean="0">
                <a:sym typeface="Wingdings" pitchFamily="2" charset="2"/>
              </a:rPr>
              <a:t>dòng</a:t>
            </a:r>
            <a:r>
              <a:rPr lang="en-US" dirty="0" smtClean="0">
                <a:sym typeface="Wingdings" pitchFamily="2" charset="2"/>
              </a:rPr>
              <a:t> code </a:t>
            </a:r>
            <a:r>
              <a:rPr lang="en-US" dirty="0" err="1" smtClean="0">
                <a:sym typeface="Wingdings" pitchFamily="2" charset="2"/>
              </a:rPr>
              <a:t>bên</a:t>
            </a:r>
            <a:r>
              <a:rPr lang="en-US" dirty="0" smtClean="0">
                <a:sym typeface="Wingdings" pitchFamily="2" charset="2"/>
              </a:rPr>
              <a:t> </a:t>
            </a:r>
            <a:r>
              <a:rPr lang="en-US" dirty="0" err="1" smtClean="0">
                <a:sym typeface="Wingdings" pitchFamily="2" charset="2"/>
              </a:rPr>
              <a:t>dưới</a:t>
            </a:r>
            <a:r>
              <a:rPr lang="en-US" dirty="0" smtClean="0">
                <a:sym typeface="Wingdings" pitchFamily="2" charset="2"/>
              </a:rPr>
              <a:t>)</a:t>
            </a:r>
            <a:endParaRPr lang="en-US"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List1</a:t>
            </a:r>
            <a:endParaRPr lang="en-US" dirty="0"/>
          </a:p>
        </p:txBody>
      </p:sp>
      <p:sp>
        <p:nvSpPr>
          <p:cNvPr id="3" name="Content Placeholder 2"/>
          <p:cNvSpPr>
            <a:spLocks noGrp="1"/>
          </p:cNvSpPr>
          <p:nvPr>
            <p:ph idx="1"/>
          </p:nvPr>
        </p:nvSpPr>
        <p:spPr>
          <a:xfrm>
            <a:off x="457200" y="1600200"/>
            <a:ext cx="8229600" cy="5257800"/>
          </a:xfrm>
        </p:spPr>
        <p:txBody>
          <a:bodyPr>
            <a:normAutofit fontScale="92500"/>
          </a:bodyPr>
          <a:lstStyle/>
          <a:p>
            <a:r>
              <a:rPr lang="en-US" dirty="0" err="1" smtClean="0"/>
              <a:t>Với</a:t>
            </a:r>
            <a:r>
              <a:rPr lang="en-US" dirty="0" smtClean="0"/>
              <a:t> </a:t>
            </a:r>
            <a:r>
              <a:rPr lang="en-US" dirty="0" err="1" smtClean="0"/>
              <a:t>đoạn</a:t>
            </a:r>
            <a:r>
              <a:rPr lang="en-US" dirty="0" smtClean="0"/>
              <a:t> </a:t>
            </a:r>
            <a:r>
              <a:rPr lang="en-US" dirty="0" err="1" smtClean="0"/>
              <a:t>tạo</a:t>
            </a:r>
            <a:r>
              <a:rPr lang="en-US" dirty="0" smtClean="0"/>
              <a:t> </a:t>
            </a:r>
            <a:r>
              <a:rPr lang="en-US" dirty="0" err="1" smtClean="0"/>
              <a:t>một</a:t>
            </a:r>
            <a:r>
              <a:rPr lang="en-US" dirty="0" smtClean="0"/>
              <a:t> adapter, </a:t>
            </a:r>
            <a:r>
              <a:rPr lang="en-US" dirty="0" err="1" smtClean="0"/>
              <a:t>ta</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ra</a:t>
            </a:r>
            <a:r>
              <a:rPr lang="en-US" dirty="0" smtClean="0"/>
              <a:t>:</a:t>
            </a:r>
          </a:p>
          <a:p>
            <a:pPr lvl="1"/>
            <a:r>
              <a:rPr lang="en-US" dirty="0">
                <a:solidFill>
                  <a:schemeClr val="accent2">
                    <a:lumMod val="75000"/>
                  </a:schemeClr>
                </a:solidFill>
              </a:rPr>
              <a:t>t</a:t>
            </a:r>
            <a:r>
              <a:rPr lang="en-US" dirty="0" smtClean="0">
                <a:solidFill>
                  <a:schemeClr val="accent2">
                    <a:lumMod val="75000"/>
                  </a:schemeClr>
                </a:solidFill>
              </a:rPr>
              <a:t>his</a:t>
            </a:r>
            <a:r>
              <a:rPr lang="en-US" dirty="0" smtClean="0"/>
              <a:t>: context, </a:t>
            </a:r>
            <a:r>
              <a:rPr lang="en-US" dirty="0" err="1" smtClean="0"/>
              <a:t>lúc</a:t>
            </a:r>
            <a:r>
              <a:rPr lang="en-US" dirty="0" smtClean="0"/>
              <a:t> </a:t>
            </a:r>
            <a:r>
              <a:rPr lang="en-US" dirty="0" err="1" smtClean="0"/>
              <a:t>nào</a:t>
            </a:r>
            <a:r>
              <a:rPr lang="en-US" dirty="0" smtClean="0"/>
              <a:t> </a:t>
            </a:r>
            <a:r>
              <a:rPr lang="en-US" dirty="0" err="1" smtClean="0"/>
              <a:t>làm</a:t>
            </a:r>
            <a:r>
              <a:rPr lang="en-US" dirty="0" smtClean="0"/>
              <a:t> view </a:t>
            </a:r>
            <a:r>
              <a:rPr lang="en-US" dirty="0" err="1" smtClean="0"/>
              <a:t>cũng</a:t>
            </a:r>
            <a:r>
              <a:rPr lang="en-US" dirty="0" smtClean="0"/>
              <a:t> </a:t>
            </a:r>
            <a:r>
              <a:rPr lang="en-US" dirty="0" err="1" smtClean="0"/>
              <a:t>cần</a:t>
            </a:r>
            <a:r>
              <a:rPr lang="en-US" dirty="0" smtClean="0"/>
              <a:t> </a:t>
            </a:r>
            <a:r>
              <a:rPr lang="en-US" dirty="0" err="1" smtClean="0"/>
              <a:t>rồi</a:t>
            </a:r>
            <a:endParaRPr lang="en-US" dirty="0" smtClean="0"/>
          </a:p>
          <a:p>
            <a:pPr lvl="1"/>
            <a:r>
              <a:rPr lang="en-US" dirty="0" smtClean="0">
                <a:solidFill>
                  <a:schemeClr val="accent2">
                    <a:lumMod val="75000"/>
                  </a:schemeClr>
                </a:solidFill>
              </a:rPr>
              <a:t>android.R.layout.simple_list_item_1: </a:t>
            </a:r>
            <a:r>
              <a:rPr lang="en-US" dirty="0" smtClean="0"/>
              <a:t>layout </a:t>
            </a:r>
            <a:r>
              <a:rPr lang="en-US" dirty="0" err="1" smtClean="0"/>
              <a:t>để</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mỗi</a:t>
            </a:r>
            <a:r>
              <a:rPr lang="en-US" dirty="0" smtClean="0"/>
              <a:t> item </a:t>
            </a:r>
            <a:r>
              <a:rPr lang="en-US" dirty="0" err="1" smtClean="0"/>
              <a:t>trong</a:t>
            </a:r>
            <a:r>
              <a:rPr lang="en-US" dirty="0" smtClean="0"/>
              <a:t> list, ở </a:t>
            </a:r>
            <a:r>
              <a:rPr lang="en-US" dirty="0" err="1" smtClean="0"/>
              <a:t>đây</a:t>
            </a:r>
            <a:r>
              <a:rPr lang="en-US" dirty="0" smtClean="0"/>
              <a:t> </a:t>
            </a:r>
            <a:r>
              <a:rPr lang="en-US" dirty="0" err="1" smtClean="0"/>
              <a:t>chỉ</a:t>
            </a:r>
            <a:r>
              <a:rPr lang="en-US" dirty="0" smtClean="0"/>
              <a:t> </a:t>
            </a:r>
            <a:r>
              <a:rPr lang="en-US" dirty="0" err="1" smtClean="0"/>
              <a:t>có</a:t>
            </a:r>
            <a:r>
              <a:rPr lang="en-US" dirty="0" smtClean="0"/>
              <a:t> </a:t>
            </a:r>
            <a:r>
              <a:rPr lang="en-US" dirty="0" err="1" smtClean="0"/>
              <a:t>một</a:t>
            </a:r>
            <a:r>
              <a:rPr lang="en-US" dirty="0" smtClean="0"/>
              <a:t> </a:t>
            </a:r>
            <a:r>
              <a:rPr lang="en-US" dirty="0" err="1" smtClean="0"/>
              <a:t>TextView</a:t>
            </a:r>
            <a:endParaRPr lang="en-US" dirty="0" smtClean="0"/>
          </a:p>
          <a:p>
            <a:pPr lvl="1"/>
            <a:r>
              <a:rPr lang="en-US" dirty="0" err="1" smtClean="0">
                <a:solidFill>
                  <a:schemeClr val="accent2">
                    <a:lumMod val="75000"/>
                  </a:schemeClr>
                </a:solidFill>
              </a:rPr>
              <a:t>mStrings</a:t>
            </a:r>
            <a:r>
              <a:rPr lang="en-US" dirty="0" smtClean="0">
                <a:solidFill>
                  <a:schemeClr val="accent2">
                    <a:lumMod val="75000"/>
                  </a:schemeClr>
                </a:solidFill>
              </a:rPr>
              <a:t>: </a:t>
            </a:r>
            <a:r>
              <a:rPr lang="en-US" dirty="0" err="1" smtClean="0"/>
              <a:t>mảng</a:t>
            </a:r>
            <a:r>
              <a:rPr lang="en-US" dirty="0" smtClean="0"/>
              <a:t> </a:t>
            </a:r>
            <a:r>
              <a:rPr lang="en-US" dirty="0" err="1" smtClean="0"/>
              <a:t>các</a:t>
            </a:r>
            <a:r>
              <a:rPr lang="en-US" dirty="0" smtClean="0"/>
              <a:t> </a:t>
            </a:r>
            <a:r>
              <a:rPr lang="en-US" dirty="0" err="1" smtClean="0"/>
              <a:t>chuỗi</a:t>
            </a:r>
            <a:r>
              <a:rPr lang="en-US" dirty="0" smtClean="0"/>
              <a:t> </a:t>
            </a:r>
            <a:r>
              <a:rPr lang="en-US" dirty="0" err="1" smtClean="0"/>
              <a:t>kí</a:t>
            </a:r>
            <a:r>
              <a:rPr lang="en-US" dirty="0" smtClean="0"/>
              <a:t> </a:t>
            </a:r>
            <a:r>
              <a:rPr lang="en-US" dirty="0" err="1" smtClean="0"/>
              <a:t>tự</a:t>
            </a:r>
            <a:r>
              <a:rPr lang="en-US" dirty="0" smtClean="0"/>
              <a:t>, </a:t>
            </a:r>
            <a:r>
              <a:rPr lang="en-US" dirty="0" err="1" smtClean="0"/>
              <a:t>là</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cần</a:t>
            </a:r>
            <a:r>
              <a:rPr lang="en-US" dirty="0" smtClean="0"/>
              <a:t> </a:t>
            </a:r>
            <a:r>
              <a:rPr lang="en-US" dirty="0" err="1" smtClean="0"/>
              <a:t>hiển</a:t>
            </a:r>
            <a:r>
              <a:rPr lang="en-US" dirty="0" smtClean="0"/>
              <a:t> </a:t>
            </a:r>
            <a:r>
              <a:rPr lang="en-US" dirty="0" err="1" smtClean="0"/>
              <a:t>thị</a:t>
            </a:r>
            <a:endParaRPr lang="en-US" dirty="0" smtClean="0"/>
          </a:p>
          <a:p>
            <a:r>
              <a:rPr lang="en-US" dirty="0" err="1" smtClean="0"/>
              <a:t>Giải</a:t>
            </a:r>
            <a:r>
              <a:rPr lang="en-US" dirty="0" smtClean="0"/>
              <a:t> </a:t>
            </a:r>
            <a:r>
              <a:rPr lang="en-US" dirty="0" err="1" smtClean="0"/>
              <a:t>thích</a:t>
            </a:r>
            <a:r>
              <a:rPr lang="en-US" dirty="0" smtClean="0"/>
              <a:t> </a:t>
            </a:r>
            <a:r>
              <a:rPr lang="en-US" dirty="0" err="1" smtClean="0"/>
              <a:t>đoạn</a:t>
            </a:r>
            <a:r>
              <a:rPr lang="en-US" dirty="0" smtClean="0"/>
              <a:t> </a:t>
            </a:r>
            <a:r>
              <a:rPr lang="en-US" dirty="0" err="1" smtClean="0"/>
              <a:t>tạo</a:t>
            </a:r>
            <a:r>
              <a:rPr lang="en-US" dirty="0" smtClean="0"/>
              <a:t> adapter </a:t>
            </a:r>
            <a:r>
              <a:rPr lang="en-US" dirty="0" err="1" smtClean="0"/>
              <a:t>như</a:t>
            </a:r>
            <a:r>
              <a:rPr lang="en-US" dirty="0" smtClean="0"/>
              <a:t> </a:t>
            </a:r>
            <a:r>
              <a:rPr lang="en-US" dirty="0" err="1" smtClean="0"/>
              <a:t>sau</a:t>
            </a:r>
            <a:r>
              <a:rPr lang="en-US" dirty="0" smtClean="0"/>
              <a:t>: </a:t>
            </a:r>
            <a:r>
              <a:rPr lang="en-US" dirty="0" err="1" smtClean="0"/>
              <a:t>tạo</a:t>
            </a:r>
            <a:r>
              <a:rPr lang="en-US" dirty="0" smtClean="0"/>
              <a:t> </a:t>
            </a:r>
            <a:r>
              <a:rPr lang="en-US" dirty="0" err="1" smtClean="0"/>
              <a:t>một</a:t>
            </a:r>
            <a:r>
              <a:rPr lang="en-US" dirty="0" smtClean="0"/>
              <a:t> adapter </a:t>
            </a:r>
            <a:r>
              <a:rPr lang="en-US" dirty="0" err="1" smtClean="0"/>
              <a:t>mới</a:t>
            </a:r>
            <a:r>
              <a:rPr lang="en-US" dirty="0" smtClean="0"/>
              <a:t> </a:t>
            </a:r>
            <a:r>
              <a:rPr lang="en-US" dirty="0" err="1" smtClean="0"/>
              <a:t>với</a:t>
            </a:r>
            <a:r>
              <a:rPr lang="en-US" dirty="0" smtClean="0"/>
              <a:t> context </a:t>
            </a:r>
            <a:r>
              <a:rPr lang="en-US" dirty="0" err="1" smtClean="0"/>
              <a:t>của</a:t>
            </a:r>
            <a:r>
              <a:rPr lang="en-US" dirty="0" smtClean="0"/>
              <a:t> activity </a:t>
            </a:r>
            <a:r>
              <a:rPr lang="en-US" dirty="0" err="1" smtClean="0"/>
              <a:t>hiện</a:t>
            </a:r>
            <a:r>
              <a:rPr lang="en-US" dirty="0" smtClean="0"/>
              <a:t> </a:t>
            </a:r>
            <a:r>
              <a:rPr lang="en-US" dirty="0" err="1" smtClean="0"/>
              <a:t>tại</a:t>
            </a:r>
            <a:r>
              <a:rPr lang="en-US" dirty="0" smtClean="0"/>
              <a:t>, </a:t>
            </a:r>
            <a:r>
              <a:rPr lang="en-US" dirty="0" err="1" smtClean="0"/>
              <a:t>dùng</a:t>
            </a:r>
            <a:r>
              <a:rPr lang="en-US" dirty="0" smtClean="0"/>
              <a:t> layout </a:t>
            </a:r>
            <a:r>
              <a:rPr lang="en-US" sz="2600" dirty="0" smtClean="0">
                <a:solidFill>
                  <a:schemeClr val="accent2">
                    <a:lumMod val="75000"/>
                  </a:schemeClr>
                </a:solidFill>
              </a:rPr>
              <a:t>simple_list_item_1</a:t>
            </a:r>
            <a:r>
              <a:rPr lang="en-US" dirty="0" smtClean="0"/>
              <a:t> </a:t>
            </a:r>
            <a:r>
              <a:rPr lang="en-US" dirty="0" err="1" smtClean="0"/>
              <a:t>để</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mỗi</a:t>
            </a:r>
            <a:r>
              <a:rPr lang="en-US" dirty="0" smtClean="0"/>
              <a:t> item </a:t>
            </a:r>
            <a:r>
              <a:rPr lang="en-US" dirty="0" err="1" smtClean="0"/>
              <a:t>trong</a:t>
            </a:r>
            <a:r>
              <a:rPr lang="en-US" dirty="0" smtClean="0"/>
              <a:t> list, </a:t>
            </a:r>
            <a:r>
              <a:rPr lang="en-US" dirty="0" err="1" smtClean="0"/>
              <a:t>dữ</a:t>
            </a:r>
            <a:r>
              <a:rPr lang="en-US" dirty="0" smtClean="0"/>
              <a:t> </a:t>
            </a:r>
            <a:r>
              <a:rPr lang="en-US" dirty="0" err="1" smtClean="0"/>
              <a:t>liệu</a:t>
            </a:r>
            <a:r>
              <a:rPr lang="en-US" dirty="0" smtClean="0"/>
              <a:t> </a:t>
            </a:r>
            <a:r>
              <a:rPr lang="en-US" dirty="0" err="1" smtClean="0"/>
              <a:t>đưa</a:t>
            </a:r>
            <a:r>
              <a:rPr lang="en-US" dirty="0" smtClean="0"/>
              <a:t> </a:t>
            </a:r>
            <a:r>
              <a:rPr lang="en-US" dirty="0" err="1" smtClean="0"/>
              <a:t>vào</a:t>
            </a:r>
            <a:r>
              <a:rPr lang="en-US" dirty="0" smtClean="0"/>
              <a:t> </a:t>
            </a:r>
            <a:r>
              <a:rPr lang="en-US" dirty="0" err="1" smtClean="0"/>
              <a:t>lấy</a:t>
            </a:r>
            <a:r>
              <a:rPr lang="en-US" dirty="0" smtClean="0"/>
              <a:t> </a:t>
            </a:r>
            <a:r>
              <a:rPr lang="en-US" dirty="0" err="1" smtClean="0"/>
              <a:t>từ</a:t>
            </a:r>
            <a:r>
              <a:rPr lang="en-US" dirty="0" smtClean="0"/>
              <a:t> </a:t>
            </a:r>
            <a:r>
              <a:rPr lang="en-US" dirty="0" err="1" smtClean="0"/>
              <a:t>mảng</a:t>
            </a:r>
            <a:r>
              <a:rPr lang="en-US" dirty="0" smtClean="0"/>
              <a:t> </a:t>
            </a:r>
            <a:r>
              <a:rPr lang="en-US" dirty="0" err="1" smtClean="0"/>
              <a:t>các</a:t>
            </a:r>
            <a:r>
              <a:rPr lang="en-US" dirty="0" smtClean="0"/>
              <a:t> </a:t>
            </a:r>
            <a:r>
              <a:rPr lang="en-US" dirty="0" err="1" smtClean="0"/>
              <a:t>chuỗi</a:t>
            </a:r>
            <a:r>
              <a:rPr lang="en-US" dirty="0" smtClean="0"/>
              <a:t> </a:t>
            </a:r>
            <a:r>
              <a:rPr lang="en-US" sz="2600" dirty="0" err="1" smtClean="0">
                <a:solidFill>
                  <a:schemeClr val="accent2">
                    <a:lumMod val="75000"/>
                  </a:schemeClr>
                </a:solidFill>
              </a:rPr>
              <a:t>mStrings</a:t>
            </a:r>
            <a:endParaRPr lang="en-US" sz="2600" dirty="0" smtClean="0">
              <a:solidFill>
                <a:schemeClr val="accent2">
                  <a:lumMod val="75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List1</a:t>
            </a:r>
            <a:endParaRPr lang="en-US" dirty="0"/>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en-US" dirty="0" err="1" smtClean="0"/>
              <a:t>Tạo</a:t>
            </a:r>
            <a:r>
              <a:rPr lang="en-US" dirty="0" smtClean="0"/>
              <a:t> </a:t>
            </a:r>
            <a:r>
              <a:rPr lang="en-US" dirty="0" err="1" smtClean="0"/>
              <a:t>một</a:t>
            </a:r>
            <a:r>
              <a:rPr lang="en-US" dirty="0" smtClean="0"/>
              <a:t> project </a:t>
            </a:r>
            <a:r>
              <a:rPr lang="en-US" dirty="0" err="1" smtClean="0"/>
              <a:t>mới</a:t>
            </a:r>
            <a:r>
              <a:rPr lang="en-US" dirty="0" smtClean="0"/>
              <a:t>, copy code List1 </a:t>
            </a:r>
            <a:r>
              <a:rPr lang="en-US" dirty="0" err="1" smtClean="0"/>
              <a:t>bỏ</a:t>
            </a:r>
            <a:r>
              <a:rPr lang="en-US" dirty="0" smtClean="0"/>
              <a:t> qua, </a:t>
            </a:r>
            <a:r>
              <a:rPr lang="en-US" dirty="0" err="1" smtClean="0"/>
              <a:t>rồi</a:t>
            </a:r>
            <a:r>
              <a:rPr lang="en-US" dirty="0" smtClean="0"/>
              <a:t> </a:t>
            </a:r>
            <a:r>
              <a:rPr lang="en-US" dirty="0" err="1" smtClean="0"/>
              <a:t>làm</a:t>
            </a:r>
            <a:r>
              <a:rPr lang="en-US" dirty="0" smtClean="0"/>
              <a:t> </a:t>
            </a:r>
            <a:r>
              <a:rPr lang="en-US" dirty="0" err="1" smtClean="0"/>
              <a:t>thêm</a:t>
            </a:r>
            <a:r>
              <a:rPr lang="en-US" dirty="0" smtClean="0"/>
              <a:t> </a:t>
            </a:r>
            <a:r>
              <a:rPr lang="en-US" dirty="0" err="1" smtClean="0"/>
              <a:t>các</a:t>
            </a:r>
            <a:r>
              <a:rPr lang="en-US" dirty="0" smtClean="0"/>
              <a:t> </a:t>
            </a:r>
            <a:r>
              <a:rPr lang="en-US" dirty="0" err="1" smtClean="0"/>
              <a:t>thao</a:t>
            </a:r>
            <a:r>
              <a:rPr lang="en-US" dirty="0" smtClean="0"/>
              <a:t> </a:t>
            </a:r>
            <a:r>
              <a:rPr lang="en-US" dirty="0" err="1" smtClean="0"/>
              <a:t>tác</a:t>
            </a:r>
            <a:r>
              <a:rPr lang="en-US" dirty="0" smtClean="0"/>
              <a:t> </a:t>
            </a:r>
            <a:r>
              <a:rPr lang="en-US" dirty="0" err="1" smtClean="0"/>
              <a:t>sau</a:t>
            </a:r>
            <a:r>
              <a:rPr lang="en-US" dirty="0" smtClean="0"/>
              <a:t>:</a:t>
            </a:r>
          </a:p>
          <a:p>
            <a:pPr lvl="1"/>
            <a:r>
              <a:rPr lang="en-US" dirty="0" err="1" smtClean="0"/>
              <a:t>Tạo</a:t>
            </a:r>
            <a:r>
              <a:rPr lang="en-US" dirty="0" smtClean="0"/>
              <a:t> 1 file layout </a:t>
            </a:r>
            <a:r>
              <a:rPr lang="en-US" dirty="0" err="1" smtClean="0"/>
              <a:t>có</a:t>
            </a:r>
            <a:r>
              <a:rPr lang="en-US" dirty="0" smtClean="0"/>
              <a:t> 1 </a:t>
            </a:r>
            <a:r>
              <a:rPr lang="en-US" dirty="0" err="1" smtClean="0"/>
              <a:t>TextView</a:t>
            </a:r>
            <a:r>
              <a:rPr lang="en-US" dirty="0" smtClean="0"/>
              <a:t> </a:t>
            </a:r>
            <a:r>
              <a:rPr lang="en-US" dirty="0" err="1" smtClean="0"/>
              <a:t>và</a:t>
            </a:r>
            <a:r>
              <a:rPr lang="en-US" dirty="0" smtClean="0"/>
              <a:t> 1 </a:t>
            </a:r>
            <a:r>
              <a:rPr lang="en-US" dirty="0" err="1" smtClean="0"/>
              <a:t>ImageView</a:t>
            </a:r>
            <a:endParaRPr lang="en-US" dirty="0" smtClean="0"/>
          </a:p>
          <a:p>
            <a:pPr lvl="1"/>
            <a:r>
              <a:rPr lang="en-US" dirty="0" err="1" smtClean="0"/>
              <a:t>Trong</a:t>
            </a:r>
            <a:r>
              <a:rPr lang="en-US" dirty="0" smtClean="0"/>
              <a:t> </a:t>
            </a:r>
            <a:r>
              <a:rPr lang="en-US" dirty="0" err="1" smtClean="0"/>
              <a:t>TextView</a:t>
            </a:r>
            <a:r>
              <a:rPr lang="en-US" dirty="0" smtClean="0"/>
              <a:t> </a:t>
            </a:r>
            <a:r>
              <a:rPr lang="en-US" dirty="0" err="1" smtClean="0"/>
              <a:t>thêm</a:t>
            </a:r>
            <a:r>
              <a:rPr lang="en-US" dirty="0" smtClean="0"/>
              <a:t> </a:t>
            </a:r>
            <a:r>
              <a:rPr lang="en-US" dirty="0" err="1" smtClean="0"/>
              <a:t>dòng</a:t>
            </a:r>
            <a:r>
              <a:rPr lang="en-US" dirty="0" smtClean="0"/>
              <a:t> </a:t>
            </a:r>
            <a:r>
              <a:rPr lang="en-US" dirty="0" err="1" smtClean="0"/>
              <a:t>này</a:t>
            </a:r>
            <a:endParaRPr lang="en-US" dirty="0" smtClean="0"/>
          </a:p>
          <a:p>
            <a:pPr lvl="2">
              <a:buNone/>
            </a:pPr>
            <a:r>
              <a:rPr lang="en-US" dirty="0" err="1" smtClean="0">
                <a:solidFill>
                  <a:schemeClr val="accent2">
                    <a:lumMod val="75000"/>
                  </a:schemeClr>
                </a:solidFill>
              </a:rPr>
              <a:t>android:id</a:t>
            </a:r>
            <a:r>
              <a:rPr lang="en-US" dirty="0" smtClean="0">
                <a:solidFill>
                  <a:schemeClr val="accent2">
                    <a:lumMod val="75000"/>
                  </a:schemeClr>
                </a:solidFill>
              </a:rPr>
              <a:t>=“@+id/text”</a:t>
            </a:r>
          </a:p>
          <a:p>
            <a:pPr lvl="1"/>
            <a:r>
              <a:rPr lang="en-US" dirty="0" err="1" smtClean="0"/>
              <a:t>Sửa</a:t>
            </a:r>
            <a:r>
              <a:rPr lang="en-US" dirty="0"/>
              <a:t> </a:t>
            </a:r>
            <a:r>
              <a:rPr lang="en-US" dirty="0" err="1" smtClean="0"/>
              <a:t>lại</a:t>
            </a:r>
            <a:r>
              <a:rPr lang="en-US" dirty="0" smtClean="0"/>
              <a:t> </a:t>
            </a:r>
            <a:r>
              <a:rPr lang="en-US" dirty="0" err="1" smtClean="0"/>
              <a:t>đoạn</a:t>
            </a:r>
            <a:r>
              <a:rPr lang="en-US" dirty="0" smtClean="0"/>
              <a:t> </a:t>
            </a:r>
            <a:r>
              <a:rPr lang="en-US" dirty="0" err="1" smtClean="0"/>
              <a:t>tạo</a:t>
            </a:r>
            <a:r>
              <a:rPr lang="en-US" dirty="0" smtClean="0"/>
              <a:t> </a:t>
            </a:r>
            <a:r>
              <a:rPr lang="en-US" dirty="0" err="1" smtClean="0"/>
              <a:t>mới</a:t>
            </a:r>
            <a:r>
              <a:rPr lang="en-US" dirty="0" smtClean="0"/>
              <a:t> adapter </a:t>
            </a:r>
            <a:r>
              <a:rPr lang="en-US" dirty="0" err="1" smtClean="0"/>
              <a:t>cho</a:t>
            </a:r>
            <a:r>
              <a:rPr lang="en-US" dirty="0" smtClean="0"/>
              <a:t> </a:t>
            </a:r>
            <a:r>
              <a:rPr lang="en-US" dirty="0" err="1" smtClean="0"/>
              <a:t>nó</a:t>
            </a:r>
            <a:r>
              <a:rPr lang="en-US" dirty="0" smtClean="0"/>
              <a:t> </a:t>
            </a:r>
            <a:r>
              <a:rPr lang="en-US" dirty="0" err="1" smtClean="0"/>
              <a:t>dùng</a:t>
            </a:r>
            <a:r>
              <a:rPr lang="en-US" dirty="0" smtClean="0"/>
              <a:t> </a:t>
            </a:r>
            <a:r>
              <a:rPr lang="en-US" dirty="0" err="1" smtClean="0"/>
              <a:t>cái</a:t>
            </a:r>
            <a:r>
              <a:rPr lang="en-US" dirty="0" smtClean="0"/>
              <a:t> layout </a:t>
            </a:r>
            <a:r>
              <a:rPr lang="en-US" dirty="0" err="1" smtClean="0"/>
              <a:t>vừa</a:t>
            </a:r>
            <a:r>
              <a:rPr lang="en-US" dirty="0" smtClean="0"/>
              <a:t> </a:t>
            </a:r>
            <a:r>
              <a:rPr lang="en-US" dirty="0" err="1" smtClean="0"/>
              <a:t>tạo</a:t>
            </a:r>
            <a:r>
              <a:rPr lang="en-US" dirty="0" smtClean="0"/>
              <a:t>. (</a:t>
            </a:r>
            <a:r>
              <a:rPr lang="en-US" dirty="0" err="1" smtClean="0"/>
              <a:t>tìm</a:t>
            </a:r>
            <a:r>
              <a:rPr lang="en-US" dirty="0" smtClean="0"/>
              <a:t> </a:t>
            </a:r>
            <a:r>
              <a:rPr lang="en-US" dirty="0" err="1" smtClean="0"/>
              <a:t>xem</a:t>
            </a:r>
            <a:r>
              <a:rPr lang="en-US" dirty="0" smtClean="0"/>
              <a:t> </a:t>
            </a:r>
            <a:r>
              <a:rPr lang="en-US" dirty="0" err="1" smtClean="0"/>
              <a:t>có</a:t>
            </a:r>
            <a:r>
              <a:rPr lang="en-US" dirty="0" smtClean="0"/>
              <a:t> </a:t>
            </a:r>
            <a:r>
              <a:rPr lang="en-US" dirty="0" err="1" smtClean="0"/>
              <a:t>cái</a:t>
            </a:r>
            <a:r>
              <a:rPr lang="en-US" dirty="0" smtClean="0"/>
              <a:t> constructor </a:t>
            </a:r>
            <a:r>
              <a:rPr lang="en-US" dirty="0" err="1" smtClean="0"/>
              <a:t>nào</a:t>
            </a:r>
            <a:r>
              <a:rPr lang="en-US" dirty="0" smtClean="0"/>
              <a:t> </a:t>
            </a:r>
            <a:r>
              <a:rPr lang="en-US" dirty="0" err="1" smtClean="0"/>
              <a:t>giúp</a:t>
            </a:r>
            <a:r>
              <a:rPr lang="en-US" dirty="0" smtClean="0"/>
              <a:t> </a:t>
            </a:r>
            <a:r>
              <a:rPr lang="en-US" dirty="0" err="1" smtClean="0"/>
              <a:t>chỉ</a:t>
            </a:r>
            <a:r>
              <a:rPr lang="en-US" dirty="0" smtClean="0"/>
              <a:t> </a:t>
            </a:r>
            <a:r>
              <a:rPr lang="en-US" dirty="0" err="1" smtClean="0"/>
              <a:t>chính</a:t>
            </a:r>
            <a:r>
              <a:rPr lang="en-US" dirty="0" smtClean="0"/>
              <a:t> </a:t>
            </a:r>
            <a:r>
              <a:rPr lang="en-US" dirty="0" err="1" smtClean="0"/>
              <a:t>xác</a:t>
            </a:r>
            <a:r>
              <a:rPr lang="en-US" dirty="0" smtClean="0"/>
              <a:t> </a:t>
            </a:r>
            <a:r>
              <a:rPr lang="en-US" dirty="0" err="1" smtClean="0"/>
              <a:t>đến</a:t>
            </a:r>
            <a:r>
              <a:rPr lang="en-US" dirty="0" smtClean="0"/>
              <a:t> </a:t>
            </a:r>
            <a:r>
              <a:rPr lang="en-US" dirty="0" err="1" smtClean="0"/>
              <a:t>cái</a:t>
            </a:r>
            <a:r>
              <a:rPr lang="en-US" dirty="0" smtClean="0"/>
              <a:t> </a:t>
            </a:r>
            <a:r>
              <a:rPr lang="en-US" dirty="0" err="1" smtClean="0"/>
              <a:t>TextView</a:t>
            </a:r>
            <a:r>
              <a:rPr lang="en-US" dirty="0" smtClean="0"/>
              <a:t> </a:t>
            </a:r>
            <a:r>
              <a:rPr lang="en-US" dirty="0" err="1" smtClean="0"/>
              <a:t>trong</a:t>
            </a:r>
            <a:r>
              <a:rPr lang="en-US" dirty="0" smtClean="0"/>
              <a:t> layout hay </a:t>
            </a:r>
            <a:r>
              <a:rPr lang="en-US" dirty="0" err="1" smtClean="0"/>
              <a:t>ko</a:t>
            </a:r>
            <a:r>
              <a:rPr lang="en-US" dirty="0" smtClean="0"/>
              <a:t>) </a:t>
            </a:r>
          </a:p>
          <a:p>
            <a:pPr lvl="2">
              <a:buNone/>
            </a:pPr>
            <a:r>
              <a:rPr lang="en-US" dirty="0" err="1" smtClean="0"/>
              <a:t>Dạng</a:t>
            </a:r>
            <a:r>
              <a:rPr lang="en-US" dirty="0" smtClean="0"/>
              <a:t> </a:t>
            </a:r>
            <a:r>
              <a:rPr lang="en-US" dirty="0" err="1" smtClean="0"/>
              <a:t>này</a:t>
            </a:r>
            <a:r>
              <a:rPr lang="en-US" dirty="0" smtClean="0"/>
              <a:t>: </a:t>
            </a:r>
            <a:r>
              <a:rPr lang="fr-FR" dirty="0" err="1" smtClean="0">
                <a:hlinkClick r:id="rId2" action="ppaction://hlinkfile"/>
              </a:rPr>
              <a:t>ArrayAdapter</a:t>
            </a:r>
            <a:r>
              <a:rPr lang="fr-FR" dirty="0" smtClean="0"/>
              <a:t>(</a:t>
            </a:r>
            <a:r>
              <a:rPr lang="fr-FR" dirty="0" err="1" smtClean="0"/>
              <a:t>Context</a:t>
            </a:r>
            <a:r>
              <a:rPr lang="fr-FR" smtClean="0"/>
              <a:t> context</a:t>
            </a:r>
            <a:r>
              <a:rPr lang="fr-FR" dirty="0" smtClean="0"/>
              <a:t>, </a:t>
            </a:r>
            <a:r>
              <a:rPr lang="fr-FR" dirty="0" err="1" smtClean="0"/>
              <a:t>int</a:t>
            </a:r>
            <a:r>
              <a:rPr lang="fr-FR" dirty="0" smtClean="0"/>
              <a:t> </a:t>
            </a:r>
            <a:r>
              <a:rPr lang="fr-FR" dirty="0" err="1" smtClean="0"/>
              <a:t>resource</a:t>
            </a:r>
            <a:r>
              <a:rPr lang="fr-FR" dirty="0" smtClean="0"/>
              <a:t>, </a:t>
            </a:r>
            <a:r>
              <a:rPr lang="fr-FR" dirty="0" err="1" smtClean="0"/>
              <a:t>int</a:t>
            </a:r>
            <a:r>
              <a:rPr lang="fr-FR" dirty="0" smtClean="0"/>
              <a:t> </a:t>
            </a:r>
            <a:r>
              <a:rPr lang="fr-FR" dirty="0" err="1" smtClean="0"/>
              <a:t>textViewResourceId</a:t>
            </a:r>
            <a:r>
              <a:rPr lang="fr-FR" dirty="0" smtClean="0"/>
              <a:t>, T[] </a:t>
            </a:r>
            <a:r>
              <a:rPr lang="fr-FR" dirty="0" err="1" smtClean="0"/>
              <a:t>objects</a:t>
            </a:r>
            <a:r>
              <a:rPr lang="fr-FR" dirty="0" smtClean="0"/>
              <a:t>)</a:t>
            </a:r>
            <a:endParaRPr lang="en-US" dirty="0" smtClean="0"/>
          </a:p>
          <a:p>
            <a:pPr lvl="1"/>
            <a:r>
              <a:rPr lang="en-US" dirty="0" err="1" smtClean="0"/>
              <a:t>Chạy</a:t>
            </a:r>
            <a:r>
              <a:rPr lang="en-US" dirty="0" smtClean="0"/>
              <a:t> </a:t>
            </a:r>
            <a:r>
              <a:rPr lang="en-US" dirty="0" err="1" smtClean="0"/>
              <a:t>ứng</a:t>
            </a:r>
            <a:r>
              <a:rPr lang="en-US" dirty="0" smtClean="0"/>
              <a:t> </a:t>
            </a:r>
            <a:r>
              <a:rPr lang="en-US" dirty="0" err="1" smtClean="0"/>
              <a:t>dụng</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Tổng</a:t>
            </a:r>
            <a:r>
              <a:rPr lang="en-US" dirty="0" smtClean="0"/>
              <a:t> </a:t>
            </a:r>
            <a:r>
              <a:rPr lang="en-US" dirty="0" err="1" smtClean="0"/>
              <a:t>quan</a:t>
            </a:r>
            <a:endParaRPr lang="en-US" dirty="0"/>
          </a:p>
        </p:txBody>
      </p:sp>
      <p:sp>
        <p:nvSpPr>
          <p:cNvPr id="3" name="Content Placeholder 2"/>
          <p:cNvSpPr>
            <a:spLocks noGrp="1"/>
          </p:cNvSpPr>
          <p:nvPr>
            <p:ph idx="1"/>
          </p:nvPr>
        </p:nvSpPr>
        <p:spPr/>
        <p:txBody>
          <a:bodyPr/>
          <a:lstStyle/>
          <a:p>
            <a:r>
              <a:rPr lang="en-US" dirty="0" err="1" smtClean="0"/>
              <a:t>Trong</a:t>
            </a:r>
            <a:r>
              <a:rPr lang="en-US" dirty="0" smtClean="0"/>
              <a:t> Android, </a:t>
            </a:r>
            <a:r>
              <a:rPr lang="en-US" dirty="0" err="1" smtClean="0"/>
              <a:t>dùng</a:t>
            </a:r>
            <a:r>
              <a:rPr lang="en-US" dirty="0" smtClean="0"/>
              <a:t> Activity </a:t>
            </a:r>
            <a:r>
              <a:rPr lang="en-US" dirty="0" err="1" smtClean="0"/>
              <a:t>để</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màn</a:t>
            </a:r>
            <a:r>
              <a:rPr lang="en-US" dirty="0" smtClean="0"/>
              <a:t> </a:t>
            </a:r>
            <a:r>
              <a:rPr lang="en-US" dirty="0" err="1" smtClean="0"/>
              <a:t>hình</a:t>
            </a:r>
            <a:r>
              <a:rPr lang="en-US" dirty="0" smtClean="0"/>
              <a:t>.</a:t>
            </a:r>
          </a:p>
          <a:p>
            <a:r>
              <a:rPr lang="en-US" dirty="0" err="1" smtClean="0"/>
              <a:t>Mỗi</a:t>
            </a:r>
            <a:r>
              <a:rPr lang="en-US" dirty="0" smtClean="0"/>
              <a:t> activity </a:t>
            </a:r>
            <a:r>
              <a:rPr lang="en-US" dirty="0" err="1" smtClean="0"/>
              <a:t>sẽ</a:t>
            </a:r>
            <a:r>
              <a:rPr lang="en-US" dirty="0" smtClean="0"/>
              <a:t> </a:t>
            </a:r>
            <a:r>
              <a:rPr lang="en-US" dirty="0" err="1" smtClean="0"/>
              <a:t>chứa</a:t>
            </a:r>
            <a:r>
              <a:rPr lang="en-US" dirty="0" smtClean="0"/>
              <a:t> </a:t>
            </a:r>
            <a:r>
              <a:rPr lang="en-US" dirty="0" err="1" smtClean="0"/>
              <a:t>các</a:t>
            </a:r>
            <a:r>
              <a:rPr lang="en-US" dirty="0" smtClean="0"/>
              <a:t> View </a:t>
            </a:r>
            <a:r>
              <a:rPr lang="en-US" dirty="0" err="1" smtClean="0"/>
              <a:t>theo</a:t>
            </a:r>
            <a:r>
              <a:rPr lang="en-US" dirty="0" smtClean="0"/>
              <a:t> </a:t>
            </a:r>
            <a:r>
              <a:rPr lang="en-US" dirty="0" err="1" smtClean="0"/>
              <a:t>dạng</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cây</a:t>
            </a:r>
            <a:r>
              <a:rPr lang="en-US" dirty="0" smtClean="0"/>
              <a:t>, </a:t>
            </a:r>
            <a:r>
              <a:rPr lang="en-US" dirty="0" err="1" smtClean="0"/>
              <a:t>nghĩa</a:t>
            </a:r>
            <a:r>
              <a:rPr lang="en-US" dirty="0" smtClean="0"/>
              <a:t> </a:t>
            </a:r>
            <a:r>
              <a:rPr lang="en-US" dirty="0" err="1" smtClean="0"/>
              <a:t>là</a:t>
            </a:r>
            <a:r>
              <a:rPr lang="en-US" dirty="0" smtClean="0"/>
              <a:t> </a:t>
            </a:r>
            <a:r>
              <a:rPr lang="en-US" dirty="0" err="1" smtClean="0"/>
              <a:t>một</a:t>
            </a:r>
            <a:r>
              <a:rPr lang="en-US" dirty="0" smtClean="0"/>
              <a:t> Layout </a:t>
            </a:r>
            <a:r>
              <a:rPr lang="en-US" dirty="0" err="1" smtClean="0"/>
              <a:t>gốc</a:t>
            </a:r>
            <a:r>
              <a:rPr lang="en-US" dirty="0" smtClean="0"/>
              <a:t> </a:t>
            </a:r>
            <a:r>
              <a:rPr lang="en-US" dirty="0" err="1" smtClean="0"/>
              <a:t>chứa</a:t>
            </a:r>
            <a:r>
              <a:rPr lang="en-US" dirty="0" smtClean="0"/>
              <a:t> </a:t>
            </a:r>
            <a:r>
              <a:rPr lang="en-US" dirty="0" err="1" smtClean="0"/>
              <a:t>các</a:t>
            </a:r>
            <a:r>
              <a:rPr lang="en-US" dirty="0" smtClean="0"/>
              <a:t> view/layout con </a:t>
            </a:r>
            <a:r>
              <a:rPr lang="en-US" dirty="0" err="1" smtClean="0"/>
              <a:t>bên</a:t>
            </a:r>
            <a:r>
              <a:rPr lang="en-US" dirty="0" smtClean="0"/>
              <a:t> </a:t>
            </a:r>
            <a:r>
              <a:rPr lang="en-US" dirty="0" err="1" smtClean="0"/>
              <a:t>trong</a:t>
            </a:r>
            <a:r>
              <a:rPr lang="en-US" dirty="0" smtClean="0"/>
              <a:t> </a:t>
            </a:r>
            <a:r>
              <a:rPr lang="en-US" dirty="0" err="1" smtClean="0"/>
              <a:t>hoặc</a:t>
            </a:r>
            <a:r>
              <a:rPr lang="en-US" dirty="0" smtClean="0"/>
              <a:t> </a:t>
            </a:r>
            <a:r>
              <a:rPr lang="en-US" dirty="0" err="1" smtClean="0"/>
              <a:t>chỉ</a:t>
            </a:r>
            <a:r>
              <a:rPr lang="en-US" dirty="0" smtClean="0"/>
              <a:t> </a:t>
            </a:r>
            <a:r>
              <a:rPr lang="en-US" dirty="0" err="1" smtClean="0"/>
              <a:t>có</a:t>
            </a:r>
            <a:r>
              <a:rPr lang="en-US" dirty="0" smtClean="0"/>
              <a:t> 1 view </a:t>
            </a:r>
            <a:r>
              <a:rPr lang="en-US" dirty="0" err="1" smtClean="0"/>
              <a:t>duy</a:t>
            </a:r>
            <a:r>
              <a:rPr lang="en-US" dirty="0" smtClean="0"/>
              <a:t> </a:t>
            </a:r>
            <a:r>
              <a:rPr lang="en-US" dirty="0" err="1" smtClean="0"/>
              <a:t>nhất</a:t>
            </a:r>
            <a:r>
              <a:rPr lang="en-US" dirty="0" smtClean="0"/>
              <a:t>. (</a:t>
            </a:r>
            <a:r>
              <a:rPr lang="en-US" dirty="0" err="1" smtClean="0"/>
              <a:t>lưu</a:t>
            </a:r>
            <a:r>
              <a:rPr lang="en-US" dirty="0" smtClean="0"/>
              <a:t> ý Layout </a:t>
            </a:r>
            <a:r>
              <a:rPr lang="en-US" dirty="0" err="1" smtClean="0"/>
              <a:t>cũng</a:t>
            </a:r>
            <a:r>
              <a:rPr lang="en-US" dirty="0" smtClean="0"/>
              <a:t> </a:t>
            </a:r>
            <a:r>
              <a:rPr lang="en-US" dirty="0" err="1" smtClean="0"/>
              <a:t>là</a:t>
            </a:r>
            <a:r>
              <a:rPr lang="en-US" dirty="0" smtClean="0"/>
              <a:t> </a:t>
            </a:r>
            <a:r>
              <a:rPr lang="en-US" dirty="0" err="1" smtClean="0"/>
              <a:t>một</a:t>
            </a:r>
            <a:r>
              <a:rPr lang="en-US" dirty="0" smtClean="0"/>
              <a:t> view </a:t>
            </a:r>
            <a:r>
              <a:rPr lang="en-US" dirty="0" err="1" smtClean="0"/>
              <a:t>nhé</a:t>
            </a:r>
            <a:r>
              <a:rPr lang="en-US" dirty="0" smtClean="0"/>
              <a:t>)</a:t>
            </a:r>
          </a:p>
          <a:p>
            <a:r>
              <a:rPr lang="en-US" dirty="0" err="1" smtClean="0"/>
              <a:t>Có</a:t>
            </a:r>
            <a:r>
              <a:rPr lang="en-US" dirty="0" smtClean="0"/>
              <a:t> </a:t>
            </a:r>
            <a:r>
              <a:rPr lang="en-US" dirty="0" err="1" smtClean="0"/>
              <a:t>thể</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trong</a:t>
            </a:r>
            <a:r>
              <a:rPr lang="en-US" dirty="0" smtClean="0"/>
              <a:t> code java </a:t>
            </a:r>
            <a:r>
              <a:rPr lang="en-US" dirty="0" err="1" smtClean="0"/>
              <a:t>hoặc</a:t>
            </a:r>
            <a:r>
              <a:rPr lang="en-US" dirty="0" smtClean="0"/>
              <a:t> </a:t>
            </a:r>
            <a:r>
              <a:rPr lang="en-US" dirty="0" err="1" smtClean="0"/>
              <a:t>trong</a:t>
            </a:r>
            <a:r>
              <a:rPr lang="en-US" dirty="0" smtClean="0"/>
              <a:t> file xml </a:t>
            </a:r>
            <a:r>
              <a:rPr lang="en-US" dirty="0" err="1" smtClean="0"/>
              <a:t>trong</a:t>
            </a:r>
            <a:r>
              <a:rPr lang="en-US" dirty="0" smtClean="0"/>
              <a:t> </a:t>
            </a:r>
            <a:r>
              <a:rPr lang="en-US" dirty="0" err="1" smtClean="0"/>
              <a:t>thư</a:t>
            </a:r>
            <a:r>
              <a:rPr lang="en-US" dirty="0" smtClean="0"/>
              <a:t> </a:t>
            </a:r>
            <a:r>
              <a:rPr lang="en-US" dirty="0" err="1" smtClean="0"/>
              <a:t>mục</a:t>
            </a:r>
            <a:r>
              <a:rPr lang="en-US" dirty="0" smtClean="0"/>
              <a:t> layout.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List1</a:t>
            </a:r>
            <a:endParaRPr lang="en-US" dirty="0"/>
          </a:p>
        </p:txBody>
      </p:sp>
      <p:sp>
        <p:nvSpPr>
          <p:cNvPr id="3" name="Content Placeholder 2"/>
          <p:cNvSpPr>
            <a:spLocks noGrp="1"/>
          </p:cNvSpPr>
          <p:nvPr>
            <p:ph idx="1"/>
          </p:nvPr>
        </p:nvSpPr>
        <p:spPr>
          <a:xfrm>
            <a:off x="457200" y="1600200"/>
            <a:ext cx="8229600" cy="5029200"/>
          </a:xfrm>
        </p:spPr>
        <p:txBody>
          <a:bodyPr/>
          <a:lstStyle/>
          <a:p>
            <a:r>
              <a:rPr lang="en-US" dirty="0" err="1" smtClean="0"/>
              <a:t>Giải</a:t>
            </a:r>
            <a:r>
              <a:rPr lang="en-US" dirty="0" smtClean="0"/>
              <a:t> </a:t>
            </a:r>
            <a:r>
              <a:rPr lang="en-US" dirty="0" err="1" smtClean="0"/>
              <a:t>thích</a:t>
            </a:r>
            <a:r>
              <a:rPr lang="en-US" dirty="0" smtClean="0"/>
              <a:t>:</a:t>
            </a:r>
          </a:p>
          <a:p>
            <a:pPr lvl="1"/>
            <a:r>
              <a:rPr lang="en-US" dirty="0" err="1" smtClean="0"/>
              <a:t>Với</a:t>
            </a:r>
            <a:r>
              <a:rPr lang="en-US" dirty="0" smtClean="0"/>
              <a:t> code </a:t>
            </a:r>
            <a:r>
              <a:rPr lang="en-US" dirty="0" err="1" smtClean="0"/>
              <a:t>mẫu</a:t>
            </a:r>
            <a:r>
              <a:rPr lang="en-US" dirty="0" smtClean="0"/>
              <a:t> ban </a:t>
            </a:r>
            <a:r>
              <a:rPr lang="en-US" dirty="0" err="1" smtClean="0"/>
              <a:t>đầu</a:t>
            </a:r>
            <a:r>
              <a:rPr lang="en-US" dirty="0" smtClean="0"/>
              <a:t>, layout </a:t>
            </a:r>
            <a:r>
              <a:rPr lang="en-US" dirty="0" err="1" smtClean="0"/>
              <a:t>chỉ</a:t>
            </a:r>
            <a:r>
              <a:rPr lang="en-US" dirty="0" smtClean="0"/>
              <a:t> </a:t>
            </a:r>
            <a:r>
              <a:rPr lang="en-US" dirty="0" err="1" smtClean="0"/>
              <a:t>có</a:t>
            </a:r>
            <a:r>
              <a:rPr lang="en-US" dirty="0" smtClean="0"/>
              <a:t> </a:t>
            </a:r>
            <a:r>
              <a:rPr lang="en-US" dirty="0" err="1" smtClean="0"/>
              <a:t>một</a:t>
            </a:r>
            <a:r>
              <a:rPr lang="en-US" dirty="0" smtClean="0"/>
              <a:t> view </a:t>
            </a:r>
            <a:r>
              <a:rPr lang="en-US" dirty="0" err="1" smtClean="0"/>
              <a:t>duy</a:t>
            </a:r>
            <a:r>
              <a:rPr lang="en-US" dirty="0" smtClean="0"/>
              <a:t> </a:t>
            </a:r>
            <a:r>
              <a:rPr lang="en-US" dirty="0" err="1" smtClean="0"/>
              <a:t>nhất</a:t>
            </a:r>
            <a:r>
              <a:rPr lang="en-US" dirty="0" smtClean="0"/>
              <a:t> </a:t>
            </a:r>
            <a:r>
              <a:rPr lang="en-US" dirty="0" err="1" smtClean="0"/>
              <a:t>là</a:t>
            </a:r>
            <a:r>
              <a:rPr lang="en-US" dirty="0" smtClean="0"/>
              <a:t> </a:t>
            </a:r>
            <a:r>
              <a:rPr lang="en-US" dirty="0" err="1" smtClean="0"/>
              <a:t>TextView</a:t>
            </a:r>
            <a:r>
              <a:rPr lang="en-US" dirty="0" smtClean="0"/>
              <a:t> </a:t>
            </a:r>
            <a:r>
              <a:rPr lang="en-US" dirty="0" err="1" smtClean="0"/>
              <a:t>nên</a:t>
            </a:r>
            <a:r>
              <a:rPr lang="en-US" dirty="0" smtClean="0"/>
              <a:t> </a:t>
            </a:r>
            <a:r>
              <a:rPr lang="en-US" dirty="0" err="1" smtClean="0"/>
              <a:t>bạn</a:t>
            </a:r>
            <a:r>
              <a:rPr lang="en-US" dirty="0" smtClean="0"/>
              <a:t> </a:t>
            </a:r>
            <a:r>
              <a:rPr lang="en-US" dirty="0" err="1" smtClean="0"/>
              <a:t>ko</a:t>
            </a:r>
            <a:r>
              <a:rPr lang="en-US" dirty="0" smtClean="0"/>
              <a:t> </a:t>
            </a:r>
            <a:r>
              <a:rPr lang="en-US" dirty="0" err="1" smtClean="0"/>
              <a:t>cần</a:t>
            </a:r>
            <a:r>
              <a:rPr lang="en-US" dirty="0" smtClean="0"/>
              <a:t> </a:t>
            </a:r>
            <a:r>
              <a:rPr lang="en-US" dirty="0" err="1" smtClean="0"/>
              <a:t>khai</a:t>
            </a:r>
            <a:r>
              <a:rPr lang="en-US" dirty="0" smtClean="0"/>
              <a:t> </a:t>
            </a:r>
            <a:r>
              <a:rPr lang="en-US" dirty="0" err="1" smtClean="0"/>
              <a:t>báo</a:t>
            </a:r>
            <a:r>
              <a:rPr lang="en-US" dirty="0" smtClean="0"/>
              <a:t> </a:t>
            </a:r>
            <a:r>
              <a:rPr lang="en-US" dirty="0" err="1" smtClean="0"/>
              <a:t>gì</a:t>
            </a:r>
            <a:r>
              <a:rPr lang="en-US" dirty="0" smtClean="0"/>
              <a:t> </a:t>
            </a:r>
            <a:r>
              <a:rPr lang="en-US" dirty="0" err="1" smtClean="0"/>
              <a:t>khác</a:t>
            </a:r>
            <a:r>
              <a:rPr lang="en-US" dirty="0" smtClean="0"/>
              <a:t> </a:t>
            </a:r>
            <a:r>
              <a:rPr lang="en-US" dirty="0" err="1" smtClean="0"/>
              <a:t>ngoài</a:t>
            </a:r>
            <a:r>
              <a:rPr lang="en-US" dirty="0" smtClean="0"/>
              <a:t> layout </a:t>
            </a:r>
            <a:r>
              <a:rPr lang="en-US" dirty="0" err="1" smtClean="0"/>
              <a:t>và</a:t>
            </a:r>
            <a:r>
              <a:rPr lang="en-US" dirty="0" smtClean="0"/>
              <a:t> </a:t>
            </a:r>
            <a:r>
              <a:rPr lang="en-US" dirty="0" err="1" smtClean="0"/>
              <a:t>đưa</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dạng</a:t>
            </a:r>
            <a:r>
              <a:rPr lang="en-US" dirty="0" smtClean="0"/>
              <a:t> </a:t>
            </a:r>
            <a:r>
              <a:rPr lang="en-US" dirty="0" err="1" smtClean="0"/>
              <a:t>mảng</a:t>
            </a:r>
            <a:r>
              <a:rPr lang="en-US" dirty="0" smtClean="0"/>
              <a:t> String </a:t>
            </a:r>
            <a:r>
              <a:rPr lang="en-US" dirty="0" err="1" smtClean="0"/>
              <a:t>vào</a:t>
            </a:r>
            <a:r>
              <a:rPr lang="en-US" dirty="0" smtClean="0"/>
              <a:t>, adapter </a:t>
            </a:r>
            <a:r>
              <a:rPr lang="en-US" dirty="0" err="1" smtClean="0"/>
              <a:t>sẽ</a:t>
            </a:r>
            <a:r>
              <a:rPr lang="en-US" dirty="0" smtClean="0"/>
              <a:t> </a:t>
            </a:r>
            <a:r>
              <a:rPr lang="en-US" dirty="0" err="1" smtClean="0"/>
              <a:t>tự</a:t>
            </a:r>
            <a:r>
              <a:rPr lang="en-US" dirty="0" smtClean="0"/>
              <a:t> </a:t>
            </a:r>
            <a:r>
              <a:rPr lang="en-US" dirty="0" err="1" smtClean="0"/>
              <a:t>hiểu</a:t>
            </a:r>
            <a:r>
              <a:rPr lang="en-US" dirty="0" smtClean="0"/>
              <a:t> </a:t>
            </a:r>
            <a:r>
              <a:rPr lang="en-US" dirty="0" err="1" smtClean="0"/>
              <a:t>và</a:t>
            </a:r>
            <a:r>
              <a:rPr lang="en-US" dirty="0" smtClean="0"/>
              <a:t> </a:t>
            </a:r>
            <a:r>
              <a:rPr lang="en-US" dirty="0" err="1" smtClean="0"/>
              <a:t>xử</a:t>
            </a:r>
            <a:r>
              <a:rPr lang="en-US" dirty="0" smtClean="0"/>
              <a:t> </a:t>
            </a:r>
            <a:r>
              <a:rPr lang="en-US" dirty="0" err="1" smtClean="0"/>
              <a:t>lý</a:t>
            </a:r>
            <a:r>
              <a:rPr lang="en-US" dirty="0" smtClean="0"/>
              <a:t>.</a:t>
            </a:r>
          </a:p>
          <a:p>
            <a:pPr lvl="1"/>
            <a:r>
              <a:rPr lang="en-US" dirty="0" err="1" smtClean="0"/>
              <a:t>Với</a:t>
            </a:r>
            <a:r>
              <a:rPr lang="en-US" dirty="0" smtClean="0"/>
              <a:t> </a:t>
            </a:r>
            <a:r>
              <a:rPr lang="en-US" dirty="0" err="1" smtClean="0"/>
              <a:t>yêu</a:t>
            </a:r>
            <a:r>
              <a:rPr lang="en-US" dirty="0" smtClean="0"/>
              <a:t> </a:t>
            </a:r>
            <a:r>
              <a:rPr lang="en-US" dirty="0" err="1" smtClean="0"/>
              <a:t>cầu</a:t>
            </a:r>
            <a:r>
              <a:rPr lang="en-US" dirty="0" smtClean="0"/>
              <a:t> </a:t>
            </a:r>
            <a:r>
              <a:rPr lang="en-US" dirty="0" err="1" smtClean="0"/>
              <a:t>sau</a:t>
            </a:r>
            <a:r>
              <a:rPr lang="en-US" dirty="0" smtClean="0"/>
              <a:t> </a:t>
            </a:r>
            <a:r>
              <a:rPr lang="en-US" dirty="0" err="1" smtClean="0"/>
              <a:t>này</a:t>
            </a:r>
            <a:r>
              <a:rPr lang="en-US" dirty="0" smtClean="0"/>
              <a:t>, layout </a:t>
            </a:r>
            <a:r>
              <a:rPr lang="en-US" dirty="0" err="1" smtClean="0"/>
              <a:t>của</a:t>
            </a:r>
            <a:r>
              <a:rPr lang="en-US" dirty="0" smtClean="0"/>
              <a:t> </a:t>
            </a:r>
            <a:r>
              <a:rPr lang="en-US" dirty="0" err="1" smtClean="0"/>
              <a:t>bạ</a:t>
            </a:r>
            <a:r>
              <a:rPr lang="en-US" dirty="0" smtClean="0"/>
              <a:t> </a:t>
            </a:r>
            <a:r>
              <a:rPr lang="en-US" dirty="0" err="1" smtClean="0"/>
              <a:t>có</a:t>
            </a:r>
            <a:r>
              <a:rPr lang="en-US" dirty="0" smtClean="0"/>
              <a:t> </a:t>
            </a:r>
            <a:r>
              <a:rPr lang="en-US" dirty="0" err="1" smtClean="0"/>
              <a:t>nhiều</a:t>
            </a:r>
            <a:r>
              <a:rPr lang="en-US" dirty="0" smtClean="0"/>
              <a:t> </a:t>
            </a:r>
            <a:r>
              <a:rPr lang="en-US" dirty="0" err="1" smtClean="0"/>
              <a:t>hơn</a:t>
            </a:r>
            <a:r>
              <a:rPr lang="en-US" dirty="0" smtClean="0"/>
              <a:t> 1 view, </a:t>
            </a:r>
            <a:r>
              <a:rPr lang="en-US" dirty="0" err="1" smtClean="0"/>
              <a:t>bạn</a:t>
            </a:r>
            <a:r>
              <a:rPr lang="en-US" dirty="0" smtClean="0"/>
              <a:t> </a:t>
            </a:r>
            <a:r>
              <a:rPr lang="en-US" dirty="0" err="1" smtClean="0"/>
              <a:t>cần</a:t>
            </a:r>
            <a:r>
              <a:rPr lang="en-US" dirty="0" smtClean="0"/>
              <a:t> </a:t>
            </a:r>
            <a:r>
              <a:rPr lang="en-US" dirty="0" err="1" smtClean="0"/>
              <a:t>truyền</a:t>
            </a:r>
            <a:r>
              <a:rPr lang="en-US" dirty="0" smtClean="0"/>
              <a:t> </a:t>
            </a:r>
            <a:r>
              <a:rPr lang="en-US" dirty="0" err="1" smtClean="0"/>
              <a:t>thêm</a:t>
            </a:r>
            <a:r>
              <a:rPr lang="en-US" dirty="0" smtClean="0"/>
              <a:t> id </a:t>
            </a:r>
            <a:r>
              <a:rPr lang="en-US" dirty="0" err="1" smtClean="0"/>
              <a:t>của</a:t>
            </a:r>
            <a:r>
              <a:rPr lang="en-US" dirty="0" smtClean="0"/>
              <a:t> </a:t>
            </a:r>
            <a:r>
              <a:rPr lang="en-US" dirty="0" err="1" smtClean="0"/>
              <a:t>TextView</a:t>
            </a:r>
            <a:r>
              <a:rPr lang="en-US" dirty="0" smtClean="0"/>
              <a:t> </a:t>
            </a:r>
            <a:r>
              <a:rPr lang="en-US" dirty="0" err="1" smtClean="0"/>
              <a:t>vào</a:t>
            </a:r>
            <a:r>
              <a:rPr lang="en-US" dirty="0" smtClean="0"/>
              <a:t> (ở </a:t>
            </a:r>
            <a:r>
              <a:rPr lang="en-US" dirty="0" err="1" smtClean="0"/>
              <a:t>đây</a:t>
            </a:r>
            <a:r>
              <a:rPr lang="en-US" dirty="0" smtClean="0"/>
              <a:t> </a:t>
            </a:r>
            <a:r>
              <a:rPr lang="en-US" dirty="0" err="1" smtClean="0"/>
              <a:t>là</a:t>
            </a:r>
            <a:r>
              <a:rPr lang="en-US" dirty="0" smtClean="0"/>
              <a:t> </a:t>
            </a:r>
            <a:r>
              <a:rPr lang="en-US" sz="2400" dirty="0" err="1" smtClean="0">
                <a:solidFill>
                  <a:schemeClr val="accent2">
                    <a:lumMod val="75000"/>
                  </a:schemeClr>
                </a:solidFill>
              </a:rPr>
              <a:t>R.id.text</a:t>
            </a:r>
            <a:r>
              <a:rPr lang="en-US" dirty="0" smtClean="0"/>
              <a:t>) </a:t>
            </a:r>
            <a:r>
              <a:rPr lang="en-US" dirty="0" err="1" smtClean="0"/>
              <a:t>để</a:t>
            </a:r>
            <a:r>
              <a:rPr lang="en-US" dirty="0" smtClean="0"/>
              <a:t> adapter </a:t>
            </a:r>
            <a:r>
              <a:rPr lang="en-US" dirty="0" err="1" smtClean="0"/>
              <a:t>có</a:t>
            </a:r>
            <a:r>
              <a:rPr lang="en-US" dirty="0" smtClean="0"/>
              <a:t> </a:t>
            </a:r>
            <a:r>
              <a:rPr lang="en-US" dirty="0" err="1" smtClean="0"/>
              <a:t>thể</a:t>
            </a:r>
            <a:r>
              <a:rPr lang="en-US" dirty="0" smtClean="0"/>
              <a:t> </a:t>
            </a:r>
            <a:r>
              <a:rPr lang="en-US" dirty="0" err="1" smtClean="0"/>
              <a:t>hiểu</a:t>
            </a:r>
            <a:r>
              <a:rPr lang="en-US" dirty="0" smtClean="0"/>
              <a:t> </a:t>
            </a:r>
            <a:r>
              <a:rPr lang="en-US" dirty="0" err="1" smtClean="0"/>
              <a:t>bạn</a:t>
            </a:r>
            <a:r>
              <a:rPr lang="en-US" dirty="0" smtClean="0"/>
              <a:t> </a:t>
            </a:r>
            <a:r>
              <a:rPr lang="en-US" dirty="0" err="1" smtClean="0"/>
              <a:t>muốn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của</a:t>
            </a:r>
            <a:r>
              <a:rPr lang="en-US" dirty="0" smtClean="0"/>
              <a:t> </a:t>
            </a:r>
            <a:r>
              <a:rPr lang="en-US" dirty="0" err="1" smtClean="0"/>
              <a:t>bạn</a:t>
            </a:r>
            <a:r>
              <a:rPr lang="en-US" dirty="0" smtClean="0"/>
              <a:t> </a:t>
            </a:r>
            <a:r>
              <a:rPr lang="en-US" dirty="0" err="1" smtClean="0"/>
              <a:t>được</a:t>
            </a:r>
            <a:r>
              <a:rPr lang="en-US" dirty="0" smtClean="0"/>
              <a:t> </a:t>
            </a:r>
            <a:r>
              <a:rPr lang="en-US" dirty="0" err="1" smtClean="0"/>
              <a:t>truyền</a:t>
            </a:r>
            <a:r>
              <a:rPr lang="en-US" dirty="0" smtClean="0"/>
              <a:t> </a:t>
            </a:r>
            <a:r>
              <a:rPr lang="en-US" dirty="0" err="1" smtClean="0"/>
              <a:t>vào</a:t>
            </a:r>
            <a:r>
              <a:rPr lang="en-US" dirty="0" smtClean="0"/>
              <a:t> view </a:t>
            </a:r>
            <a:r>
              <a:rPr lang="en-US" dirty="0" err="1" smtClean="0"/>
              <a:t>nào</a:t>
            </a:r>
            <a:r>
              <a:rPr lang="en-US" dirty="0" smtClean="0"/>
              <a:t> </a:t>
            </a:r>
            <a:r>
              <a:rPr lang="en-US" dirty="0" err="1" smtClean="0"/>
              <a:t>trong</a:t>
            </a:r>
            <a:r>
              <a:rPr lang="en-US" dirty="0" smtClean="0"/>
              <a:t> layout.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List14</a:t>
            </a:r>
            <a:endParaRPr lang="en-US" dirty="0"/>
          </a:p>
        </p:txBody>
      </p:sp>
      <p:sp>
        <p:nvSpPr>
          <p:cNvPr id="3" name="Content Placeholder 2"/>
          <p:cNvSpPr>
            <a:spLocks noGrp="1"/>
          </p:cNvSpPr>
          <p:nvPr>
            <p:ph idx="1"/>
          </p:nvPr>
        </p:nvSpPr>
        <p:spPr/>
        <p:txBody>
          <a:bodyPr/>
          <a:lstStyle/>
          <a:p>
            <a:r>
              <a:rPr lang="en-US" dirty="0" err="1" smtClean="0"/>
              <a:t>Mở</a:t>
            </a:r>
            <a:r>
              <a:rPr lang="en-US" dirty="0" smtClean="0"/>
              <a:t> List14 </a:t>
            </a:r>
            <a:r>
              <a:rPr lang="en-US" dirty="0" err="1" smtClean="0"/>
              <a:t>ra</a:t>
            </a:r>
            <a:r>
              <a:rPr lang="en-US" dirty="0" smtClean="0"/>
              <a:t>, </a:t>
            </a:r>
            <a:r>
              <a:rPr lang="en-US" dirty="0" err="1" smtClean="0"/>
              <a:t>đọc</a:t>
            </a:r>
            <a:r>
              <a:rPr lang="en-US" dirty="0" smtClean="0"/>
              <a:t> </a:t>
            </a:r>
            <a:r>
              <a:rPr lang="en-US" dirty="0" err="1" smtClean="0"/>
              <a:t>và</a:t>
            </a:r>
            <a:r>
              <a:rPr lang="en-US" dirty="0" smtClean="0"/>
              <a:t> </a:t>
            </a:r>
            <a:r>
              <a:rPr lang="en-US" dirty="0" err="1" smtClean="0"/>
              <a:t>chạy</a:t>
            </a:r>
            <a:r>
              <a:rPr lang="en-US" dirty="0" smtClean="0"/>
              <a:t> </a:t>
            </a:r>
            <a:r>
              <a:rPr lang="en-US" dirty="0" err="1" smtClean="0"/>
              <a:t>thử</a:t>
            </a:r>
            <a:r>
              <a:rPr lang="en-US" smtClean="0"/>
              <a: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973762"/>
          </a:xfrm>
        </p:spPr>
        <p:txBody>
          <a:bodyPr>
            <a:normAutofit/>
          </a:bodyPr>
          <a:lstStyle/>
          <a:p>
            <a:r>
              <a:rPr lang="en-US" dirty="0" err="1" smtClean="0"/>
              <a:t>Với</a:t>
            </a:r>
            <a:r>
              <a:rPr lang="en-US" dirty="0" smtClean="0"/>
              <a:t> </a:t>
            </a:r>
            <a:r>
              <a:rPr lang="en-US" dirty="0" err="1" smtClean="0"/>
              <a:t>mục</a:t>
            </a:r>
            <a:r>
              <a:rPr lang="en-US" dirty="0" smtClean="0"/>
              <a:t> </a:t>
            </a:r>
            <a:r>
              <a:rPr lang="en-US" dirty="0" err="1" smtClean="0"/>
              <a:t>đích</a:t>
            </a:r>
            <a:r>
              <a:rPr lang="en-US" dirty="0" smtClean="0"/>
              <a:t> </a:t>
            </a:r>
            <a:r>
              <a:rPr lang="en-US" dirty="0" err="1" smtClean="0"/>
              <a:t>giúp</a:t>
            </a:r>
            <a:r>
              <a:rPr lang="en-US" dirty="0" smtClean="0"/>
              <a:t> </a:t>
            </a:r>
            <a:r>
              <a:rPr lang="en-US" dirty="0" err="1" smtClean="0"/>
              <a:t>cho</a:t>
            </a:r>
            <a:r>
              <a:rPr lang="en-US" dirty="0" smtClean="0"/>
              <a:t> </a:t>
            </a:r>
            <a:r>
              <a:rPr lang="en-US" dirty="0" err="1" smtClean="0"/>
              <a:t>các</a:t>
            </a:r>
            <a:r>
              <a:rPr lang="en-US" dirty="0" smtClean="0"/>
              <a:t> </a:t>
            </a:r>
            <a:r>
              <a:rPr lang="en-US" dirty="0" err="1" smtClean="0"/>
              <a:t>bạn</a:t>
            </a:r>
            <a:r>
              <a:rPr lang="en-US" dirty="0" smtClean="0"/>
              <a:t> </a:t>
            </a:r>
            <a:r>
              <a:rPr lang="en-US" dirty="0" err="1" smtClean="0"/>
              <a:t>không</a:t>
            </a:r>
            <a:r>
              <a:rPr lang="en-US" dirty="0" smtClean="0"/>
              <a:t> </a:t>
            </a:r>
            <a:r>
              <a:rPr lang="en-US" dirty="0" err="1" smtClean="0"/>
              <a:t>đến</a:t>
            </a:r>
            <a:r>
              <a:rPr lang="en-US" dirty="0" smtClean="0"/>
              <a:t> </a:t>
            </a:r>
            <a:r>
              <a:rPr lang="en-US" dirty="0" err="1" smtClean="0"/>
              <a:t>tham</a:t>
            </a:r>
            <a:r>
              <a:rPr lang="en-US" dirty="0" smtClean="0"/>
              <a:t> </a:t>
            </a:r>
            <a:r>
              <a:rPr lang="en-US" dirty="0" err="1" smtClean="0"/>
              <a:t>dự</a:t>
            </a:r>
            <a:r>
              <a:rPr lang="en-US" dirty="0" smtClean="0"/>
              <a:t> </a:t>
            </a:r>
            <a:r>
              <a:rPr lang="en-US" dirty="0" err="1" smtClean="0"/>
              <a:t>lớp</a:t>
            </a:r>
            <a:r>
              <a:rPr lang="en-US" dirty="0" smtClean="0"/>
              <a:t> </a:t>
            </a:r>
            <a:r>
              <a:rPr lang="en-US" dirty="0" err="1" smtClean="0"/>
              <a:t>vẫn</a:t>
            </a:r>
            <a:r>
              <a:rPr lang="en-US" dirty="0" smtClean="0"/>
              <a:t> </a:t>
            </a:r>
            <a:r>
              <a:rPr lang="en-US" dirty="0" err="1" smtClean="0"/>
              <a:t>có</a:t>
            </a:r>
            <a:r>
              <a:rPr lang="en-US" dirty="0" smtClean="0"/>
              <a:t> </a:t>
            </a:r>
            <a:r>
              <a:rPr lang="en-US" dirty="0" err="1" smtClean="0"/>
              <a:t>thể</a:t>
            </a:r>
            <a:r>
              <a:rPr lang="en-US" dirty="0" smtClean="0"/>
              <a:t> </a:t>
            </a:r>
            <a:r>
              <a:rPr lang="en-US" dirty="0" err="1" smtClean="0"/>
              <a:t>hiểu</a:t>
            </a:r>
            <a:r>
              <a:rPr lang="en-US" dirty="0" smtClean="0"/>
              <a:t> </a:t>
            </a:r>
            <a:r>
              <a:rPr lang="en-US" dirty="0" err="1" smtClean="0"/>
              <a:t>được</a:t>
            </a:r>
            <a:r>
              <a:rPr lang="en-US" dirty="0" smtClean="0"/>
              <a:t> </a:t>
            </a:r>
            <a:r>
              <a:rPr lang="en-US" dirty="0" err="1" smtClean="0"/>
              <a:t>bài</a:t>
            </a:r>
            <a:r>
              <a:rPr lang="en-US" dirty="0" smtClean="0"/>
              <a:t> </a:t>
            </a:r>
            <a:r>
              <a:rPr lang="en-US" dirty="0" err="1" smtClean="0"/>
              <a:t>giảng</a:t>
            </a:r>
            <a:r>
              <a:rPr lang="en-US" dirty="0" smtClean="0"/>
              <a:t> </a:t>
            </a:r>
            <a:r>
              <a:rPr lang="en-US" dirty="0" err="1" smtClean="0"/>
              <a:t>kỹ</a:t>
            </a:r>
            <a:r>
              <a:rPr lang="en-US" dirty="0" smtClean="0"/>
              <a:t> </a:t>
            </a:r>
            <a:r>
              <a:rPr lang="en-US" dirty="0" err="1" smtClean="0"/>
              <a:t>càng</a:t>
            </a:r>
            <a:r>
              <a:rPr lang="en-US" dirty="0" smtClean="0"/>
              <a:t> </a:t>
            </a:r>
            <a:r>
              <a:rPr lang="en-US" dirty="0" err="1" smtClean="0"/>
              <a:t>nên</a:t>
            </a:r>
            <a:r>
              <a:rPr lang="en-US" dirty="0" smtClean="0"/>
              <a:t> </a:t>
            </a:r>
            <a:r>
              <a:rPr lang="en-US" dirty="0" err="1" smtClean="0"/>
              <a:t>trong</a:t>
            </a:r>
            <a:r>
              <a:rPr lang="en-US" dirty="0" smtClean="0"/>
              <a:t> slide </a:t>
            </a:r>
            <a:r>
              <a:rPr lang="en-US" dirty="0" err="1" smtClean="0"/>
              <a:t>sẽ</a:t>
            </a:r>
            <a:r>
              <a:rPr lang="en-US" dirty="0" smtClean="0"/>
              <a:t> </a:t>
            </a:r>
            <a:r>
              <a:rPr lang="en-US" dirty="0" err="1" smtClean="0"/>
              <a:t>có</a:t>
            </a:r>
            <a:r>
              <a:rPr lang="en-US" dirty="0" smtClean="0"/>
              <a:t> </a:t>
            </a:r>
            <a:r>
              <a:rPr lang="en-US" dirty="0" err="1" smtClean="0"/>
              <a:t>nhiều</a:t>
            </a:r>
            <a:r>
              <a:rPr lang="en-US" dirty="0" smtClean="0"/>
              <a:t> </a:t>
            </a:r>
            <a:r>
              <a:rPr lang="en-US" dirty="0" err="1" smtClean="0"/>
              <a:t>đoạn</a:t>
            </a:r>
            <a:r>
              <a:rPr lang="en-US" dirty="0" smtClean="0"/>
              <a:t> </a:t>
            </a:r>
            <a:r>
              <a:rPr lang="en-US" dirty="0" err="1" smtClean="0"/>
              <a:t>chú</a:t>
            </a:r>
            <a:r>
              <a:rPr lang="en-US" dirty="0" smtClean="0"/>
              <a:t> </a:t>
            </a:r>
            <a:r>
              <a:rPr lang="en-US" dirty="0" err="1" smtClean="0"/>
              <a:t>thích</a:t>
            </a:r>
            <a:r>
              <a:rPr lang="en-US" dirty="0" smtClean="0"/>
              <a:t> </a:t>
            </a:r>
            <a:r>
              <a:rPr lang="en-US" dirty="0" err="1" smtClean="0"/>
              <a:t>hơi</a:t>
            </a:r>
            <a:r>
              <a:rPr lang="en-US" dirty="0" smtClean="0"/>
              <a:t> </a:t>
            </a:r>
            <a:r>
              <a:rPr lang="en-US" dirty="0" err="1" smtClean="0"/>
              <a:t>dài</a:t>
            </a:r>
            <a:r>
              <a:rPr lang="en-US" dirty="0" smtClean="0"/>
              <a:t>.</a:t>
            </a:r>
            <a:br>
              <a:rPr lang="en-US" dirty="0" smtClean="0"/>
            </a:br>
            <a:r>
              <a:rPr lang="en-US" dirty="0" smtClean="0">
                <a:sym typeface="Wingdings" pitchFamily="2" charset="2"/>
              </a:rPr>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view</a:t>
            </a:r>
            <a:endParaRPr lang="en-US" dirty="0"/>
          </a:p>
        </p:txBody>
      </p:sp>
      <p:pic>
        <p:nvPicPr>
          <p:cNvPr id="4" name="Content Placeholder 3" descr="device.png"/>
          <p:cNvPicPr>
            <a:picLocks noGrp="1" noChangeAspect="1"/>
          </p:cNvPicPr>
          <p:nvPr>
            <p:ph idx="1"/>
          </p:nvPr>
        </p:nvPicPr>
        <p:blipFill>
          <a:blip r:embed="rId2"/>
          <a:stretch>
            <a:fillRect/>
          </a:stretch>
        </p:blipFill>
        <p:spPr>
          <a:xfrm>
            <a:off x="76200" y="1600200"/>
            <a:ext cx="3017309" cy="4525963"/>
          </a:xfrm>
        </p:spPr>
      </p:pic>
      <p:pic>
        <p:nvPicPr>
          <p:cNvPr id="5" name="Picture 4" descr="aaa.PNG"/>
          <p:cNvPicPr>
            <a:picLocks noChangeAspect="1"/>
          </p:cNvPicPr>
          <p:nvPr/>
        </p:nvPicPr>
        <p:blipFill>
          <a:blip r:embed="rId3"/>
          <a:stretch>
            <a:fillRect/>
          </a:stretch>
        </p:blipFill>
        <p:spPr>
          <a:xfrm>
            <a:off x="3429000" y="1371600"/>
            <a:ext cx="5486400" cy="5423338"/>
          </a:xfrm>
          <a:prstGeom prst="rect">
            <a:avLst/>
          </a:prstGeom>
        </p:spPr>
      </p:pic>
      <p:sp>
        <p:nvSpPr>
          <p:cNvPr id="6" name="Rounded Rectangle 5"/>
          <p:cNvSpPr/>
          <p:nvPr/>
        </p:nvSpPr>
        <p:spPr>
          <a:xfrm>
            <a:off x="5257800" y="4419600"/>
            <a:ext cx="3886200" cy="24384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a:t>
            </a:r>
            <a:r>
              <a:rPr lang="en-US" dirty="0" err="1" smtClean="0"/>
              <a:t>mẫu</a:t>
            </a:r>
            <a:r>
              <a:rPr lang="en-US" dirty="0" smtClean="0"/>
              <a:t> </a:t>
            </a:r>
            <a:r>
              <a:rPr lang="en-US" dirty="0" err="1" smtClean="0"/>
              <a:t>của</a:t>
            </a:r>
            <a:r>
              <a:rPr lang="en-US" dirty="0" smtClean="0"/>
              <a:t> </a:t>
            </a:r>
            <a:r>
              <a:rPr lang="en-US" dirty="0" err="1" smtClean="0"/>
              <a:t>helloworld</a:t>
            </a:r>
            <a:endParaRPr lang="en-US" dirty="0"/>
          </a:p>
        </p:txBody>
      </p:sp>
      <p:sp>
        <p:nvSpPr>
          <p:cNvPr id="3" name="Content Placeholder 2"/>
          <p:cNvSpPr>
            <a:spLocks noGrp="1"/>
          </p:cNvSpPr>
          <p:nvPr>
            <p:ph idx="1"/>
          </p:nvPr>
        </p:nvSpPr>
        <p:spPr>
          <a:xfrm>
            <a:off x="228600" y="1600200"/>
            <a:ext cx="8915400" cy="5029200"/>
          </a:xfrm>
        </p:spPr>
        <p:txBody>
          <a:bodyPr>
            <a:noAutofit/>
          </a:bodyPr>
          <a:lstStyle/>
          <a:p>
            <a:pPr>
              <a:buNone/>
            </a:pPr>
            <a:r>
              <a:rPr lang="en-US" sz="2000" dirty="0" smtClean="0">
                <a:solidFill>
                  <a:schemeClr val="accent2">
                    <a:lumMod val="75000"/>
                  </a:schemeClr>
                </a:solidFill>
                <a:latin typeface="Arial" pitchFamily="34" charset="0"/>
                <a:cs typeface="Arial" pitchFamily="34" charset="0"/>
              </a:rPr>
              <a:t>&lt;?xml version="1.0" encoding="utf-8"?&gt;</a:t>
            </a:r>
          </a:p>
          <a:p>
            <a:pPr>
              <a:buNone/>
            </a:pPr>
            <a:r>
              <a:rPr lang="en-US" sz="2000" dirty="0" smtClean="0">
                <a:solidFill>
                  <a:schemeClr val="accent2">
                    <a:lumMod val="75000"/>
                  </a:schemeClr>
                </a:solidFill>
                <a:latin typeface="Arial" pitchFamily="34" charset="0"/>
                <a:cs typeface="Arial" pitchFamily="34" charset="0"/>
              </a:rPr>
              <a:t>&lt;</a:t>
            </a:r>
            <a:r>
              <a:rPr lang="en-US" sz="2000" dirty="0" err="1" smtClean="0">
                <a:solidFill>
                  <a:schemeClr val="accent2">
                    <a:lumMod val="75000"/>
                  </a:schemeClr>
                </a:solidFill>
                <a:latin typeface="Arial" pitchFamily="34" charset="0"/>
                <a:cs typeface="Arial" pitchFamily="34" charset="0"/>
              </a:rPr>
              <a:t>LinearLayout</a:t>
            </a:r>
            <a:r>
              <a:rPr lang="en-US" sz="2000" dirty="0" smtClean="0">
                <a:solidFill>
                  <a:schemeClr val="accent2">
                    <a:lumMod val="75000"/>
                  </a:schemeClr>
                </a:solidFill>
                <a:latin typeface="Arial" pitchFamily="34" charset="0"/>
                <a:cs typeface="Arial" pitchFamily="34" charset="0"/>
              </a:rPr>
              <a:t> </a:t>
            </a:r>
            <a:r>
              <a:rPr lang="en-US" sz="2000" dirty="0" err="1" smtClean="0">
                <a:solidFill>
                  <a:schemeClr val="accent2">
                    <a:lumMod val="75000"/>
                  </a:schemeClr>
                </a:solidFill>
                <a:latin typeface="Arial" pitchFamily="34" charset="0"/>
                <a:cs typeface="Arial" pitchFamily="34" charset="0"/>
              </a:rPr>
              <a:t>xmlns:android</a:t>
            </a:r>
            <a:r>
              <a:rPr lang="en-US" sz="2000" dirty="0" smtClean="0">
                <a:solidFill>
                  <a:schemeClr val="accent2">
                    <a:lumMod val="75000"/>
                  </a:schemeClr>
                </a:solidFill>
                <a:latin typeface="Arial" pitchFamily="34" charset="0"/>
                <a:cs typeface="Arial" pitchFamily="34" charset="0"/>
              </a:rPr>
              <a:t>="http://schemas.android.com/apk/res/android"</a:t>
            </a:r>
          </a:p>
          <a:p>
            <a:pPr>
              <a:buNone/>
            </a:pPr>
            <a:r>
              <a:rPr lang="en-US" sz="2000" dirty="0" smtClean="0">
                <a:solidFill>
                  <a:schemeClr val="accent2">
                    <a:lumMod val="75000"/>
                  </a:schemeClr>
                </a:solidFill>
                <a:latin typeface="Arial" pitchFamily="34" charset="0"/>
                <a:cs typeface="Arial" pitchFamily="34" charset="0"/>
              </a:rPr>
              <a:t>    </a:t>
            </a:r>
            <a:r>
              <a:rPr lang="en-US" sz="2000" dirty="0" err="1" smtClean="0">
                <a:solidFill>
                  <a:schemeClr val="accent2">
                    <a:lumMod val="75000"/>
                  </a:schemeClr>
                </a:solidFill>
                <a:latin typeface="Arial" pitchFamily="34" charset="0"/>
                <a:cs typeface="Arial" pitchFamily="34" charset="0"/>
              </a:rPr>
              <a:t>android:orientation</a:t>
            </a:r>
            <a:r>
              <a:rPr lang="en-US" sz="2000" dirty="0" smtClean="0">
                <a:solidFill>
                  <a:schemeClr val="accent2">
                    <a:lumMod val="75000"/>
                  </a:schemeClr>
                </a:solidFill>
                <a:latin typeface="Arial" pitchFamily="34" charset="0"/>
                <a:cs typeface="Arial" pitchFamily="34" charset="0"/>
              </a:rPr>
              <a:t>="vertical"</a:t>
            </a:r>
          </a:p>
          <a:p>
            <a:pPr>
              <a:buNone/>
            </a:pPr>
            <a:r>
              <a:rPr lang="en-US" sz="2000" dirty="0" smtClean="0">
                <a:solidFill>
                  <a:schemeClr val="accent2">
                    <a:lumMod val="75000"/>
                  </a:schemeClr>
                </a:solidFill>
                <a:latin typeface="Arial" pitchFamily="34" charset="0"/>
                <a:cs typeface="Arial" pitchFamily="34" charset="0"/>
              </a:rPr>
              <a:t>    </a:t>
            </a:r>
            <a:r>
              <a:rPr lang="en-US" sz="2000" dirty="0" err="1" smtClean="0">
                <a:solidFill>
                  <a:schemeClr val="accent2">
                    <a:lumMod val="75000"/>
                  </a:schemeClr>
                </a:solidFill>
                <a:latin typeface="Arial" pitchFamily="34" charset="0"/>
                <a:cs typeface="Arial" pitchFamily="34" charset="0"/>
              </a:rPr>
              <a:t>android:layout_width</a:t>
            </a:r>
            <a:r>
              <a:rPr lang="en-US" sz="2000" dirty="0" smtClean="0">
                <a:solidFill>
                  <a:schemeClr val="accent2">
                    <a:lumMod val="75000"/>
                  </a:schemeClr>
                </a:solidFill>
                <a:latin typeface="Arial" pitchFamily="34" charset="0"/>
                <a:cs typeface="Arial" pitchFamily="34" charset="0"/>
              </a:rPr>
              <a:t>="</a:t>
            </a:r>
            <a:r>
              <a:rPr lang="en-US" sz="2000" dirty="0" err="1" smtClean="0">
                <a:solidFill>
                  <a:schemeClr val="accent2">
                    <a:lumMod val="75000"/>
                  </a:schemeClr>
                </a:solidFill>
                <a:latin typeface="Arial" pitchFamily="34" charset="0"/>
                <a:cs typeface="Arial" pitchFamily="34" charset="0"/>
              </a:rPr>
              <a:t>fill_parent</a:t>
            </a:r>
            <a:r>
              <a:rPr lang="en-US" sz="2000" dirty="0" smtClean="0">
                <a:solidFill>
                  <a:schemeClr val="accent2">
                    <a:lumMod val="75000"/>
                  </a:schemeClr>
                </a:solidFill>
                <a:latin typeface="Arial" pitchFamily="34" charset="0"/>
                <a:cs typeface="Arial" pitchFamily="34" charset="0"/>
              </a:rPr>
              <a:t>"</a:t>
            </a:r>
          </a:p>
          <a:p>
            <a:pPr>
              <a:buNone/>
            </a:pPr>
            <a:r>
              <a:rPr lang="en-US" sz="2000" dirty="0" smtClean="0">
                <a:solidFill>
                  <a:schemeClr val="accent2">
                    <a:lumMod val="75000"/>
                  </a:schemeClr>
                </a:solidFill>
                <a:latin typeface="Arial" pitchFamily="34" charset="0"/>
                <a:cs typeface="Arial" pitchFamily="34" charset="0"/>
              </a:rPr>
              <a:t>    </a:t>
            </a:r>
            <a:r>
              <a:rPr lang="en-US" sz="2000" dirty="0" err="1" smtClean="0">
                <a:solidFill>
                  <a:schemeClr val="accent2">
                    <a:lumMod val="75000"/>
                  </a:schemeClr>
                </a:solidFill>
                <a:latin typeface="Arial" pitchFamily="34" charset="0"/>
                <a:cs typeface="Arial" pitchFamily="34" charset="0"/>
              </a:rPr>
              <a:t>android:layout_height</a:t>
            </a:r>
            <a:r>
              <a:rPr lang="en-US" sz="2000" dirty="0" smtClean="0">
                <a:solidFill>
                  <a:schemeClr val="accent2">
                    <a:lumMod val="75000"/>
                  </a:schemeClr>
                </a:solidFill>
                <a:latin typeface="Arial" pitchFamily="34" charset="0"/>
                <a:cs typeface="Arial" pitchFamily="34" charset="0"/>
              </a:rPr>
              <a:t>="</a:t>
            </a:r>
            <a:r>
              <a:rPr lang="en-US" sz="2000" dirty="0" err="1" smtClean="0">
                <a:solidFill>
                  <a:schemeClr val="accent2">
                    <a:lumMod val="75000"/>
                  </a:schemeClr>
                </a:solidFill>
                <a:latin typeface="Arial" pitchFamily="34" charset="0"/>
                <a:cs typeface="Arial" pitchFamily="34" charset="0"/>
              </a:rPr>
              <a:t>fill_parent</a:t>
            </a:r>
            <a:r>
              <a:rPr lang="en-US" sz="2000" dirty="0" smtClean="0">
                <a:solidFill>
                  <a:schemeClr val="accent2">
                    <a:lumMod val="75000"/>
                  </a:schemeClr>
                </a:solidFill>
                <a:latin typeface="Arial" pitchFamily="34" charset="0"/>
                <a:cs typeface="Arial" pitchFamily="34" charset="0"/>
              </a:rPr>
              <a:t>”&gt;</a:t>
            </a:r>
          </a:p>
          <a:p>
            <a:pPr>
              <a:buNone/>
            </a:pPr>
            <a:endParaRPr lang="en-US" sz="2000" dirty="0" smtClean="0">
              <a:solidFill>
                <a:schemeClr val="accent2">
                  <a:lumMod val="75000"/>
                </a:schemeClr>
              </a:solidFill>
              <a:latin typeface="Arial" pitchFamily="34" charset="0"/>
              <a:cs typeface="Arial" pitchFamily="34" charset="0"/>
            </a:endParaRPr>
          </a:p>
          <a:p>
            <a:pPr>
              <a:buNone/>
            </a:pPr>
            <a:r>
              <a:rPr lang="en-US" sz="2000" dirty="0" smtClean="0">
                <a:solidFill>
                  <a:schemeClr val="accent2">
                    <a:lumMod val="75000"/>
                  </a:schemeClr>
                </a:solidFill>
                <a:latin typeface="Arial" pitchFamily="34" charset="0"/>
                <a:cs typeface="Arial" pitchFamily="34" charset="0"/>
              </a:rPr>
              <a:t>    &lt;</a:t>
            </a:r>
            <a:r>
              <a:rPr lang="en-US" sz="2000" dirty="0" err="1" smtClean="0">
                <a:solidFill>
                  <a:schemeClr val="accent2">
                    <a:lumMod val="75000"/>
                  </a:schemeClr>
                </a:solidFill>
                <a:latin typeface="Arial" pitchFamily="34" charset="0"/>
                <a:cs typeface="Arial" pitchFamily="34" charset="0"/>
              </a:rPr>
              <a:t>TextView</a:t>
            </a:r>
            <a:r>
              <a:rPr lang="en-US" sz="2000" dirty="0" smtClean="0">
                <a:solidFill>
                  <a:schemeClr val="accent2">
                    <a:lumMod val="75000"/>
                  </a:schemeClr>
                </a:solidFill>
                <a:latin typeface="Arial" pitchFamily="34" charset="0"/>
                <a:cs typeface="Arial" pitchFamily="34" charset="0"/>
              </a:rPr>
              <a:t>  </a:t>
            </a:r>
          </a:p>
          <a:p>
            <a:pPr>
              <a:buNone/>
            </a:pPr>
            <a:r>
              <a:rPr lang="en-US" sz="2000" dirty="0" smtClean="0">
                <a:solidFill>
                  <a:schemeClr val="accent2">
                    <a:lumMod val="75000"/>
                  </a:schemeClr>
                </a:solidFill>
                <a:latin typeface="Arial" pitchFamily="34" charset="0"/>
                <a:cs typeface="Arial" pitchFamily="34" charset="0"/>
              </a:rPr>
              <a:t>        </a:t>
            </a:r>
            <a:r>
              <a:rPr lang="en-US" sz="2000" dirty="0" err="1" smtClean="0">
                <a:solidFill>
                  <a:schemeClr val="accent2">
                    <a:lumMod val="75000"/>
                  </a:schemeClr>
                </a:solidFill>
                <a:latin typeface="Arial" pitchFamily="34" charset="0"/>
                <a:cs typeface="Arial" pitchFamily="34" charset="0"/>
              </a:rPr>
              <a:t>android:layout_width</a:t>
            </a:r>
            <a:r>
              <a:rPr lang="en-US" sz="2000" dirty="0" smtClean="0">
                <a:solidFill>
                  <a:schemeClr val="accent2">
                    <a:lumMod val="75000"/>
                  </a:schemeClr>
                </a:solidFill>
                <a:latin typeface="Arial" pitchFamily="34" charset="0"/>
                <a:cs typeface="Arial" pitchFamily="34" charset="0"/>
              </a:rPr>
              <a:t>="</a:t>
            </a:r>
            <a:r>
              <a:rPr lang="en-US" sz="2000" dirty="0" err="1" smtClean="0">
                <a:solidFill>
                  <a:schemeClr val="accent2">
                    <a:lumMod val="75000"/>
                  </a:schemeClr>
                </a:solidFill>
                <a:latin typeface="Arial" pitchFamily="34" charset="0"/>
                <a:cs typeface="Arial" pitchFamily="34" charset="0"/>
              </a:rPr>
              <a:t>fill_parent</a:t>
            </a:r>
            <a:r>
              <a:rPr lang="en-US" sz="2000" dirty="0" smtClean="0">
                <a:solidFill>
                  <a:schemeClr val="accent2">
                    <a:lumMod val="75000"/>
                  </a:schemeClr>
                </a:solidFill>
                <a:latin typeface="Arial" pitchFamily="34" charset="0"/>
                <a:cs typeface="Arial" pitchFamily="34" charset="0"/>
              </a:rPr>
              <a:t>" </a:t>
            </a:r>
          </a:p>
          <a:p>
            <a:pPr>
              <a:buNone/>
            </a:pPr>
            <a:r>
              <a:rPr lang="en-US" sz="2000" dirty="0" smtClean="0">
                <a:solidFill>
                  <a:schemeClr val="accent2">
                    <a:lumMod val="75000"/>
                  </a:schemeClr>
                </a:solidFill>
                <a:latin typeface="Arial" pitchFamily="34" charset="0"/>
                <a:cs typeface="Arial" pitchFamily="34" charset="0"/>
              </a:rPr>
              <a:t>        </a:t>
            </a:r>
            <a:r>
              <a:rPr lang="en-US" sz="2000" dirty="0" err="1" smtClean="0">
                <a:solidFill>
                  <a:schemeClr val="accent2">
                    <a:lumMod val="75000"/>
                  </a:schemeClr>
                </a:solidFill>
                <a:latin typeface="Arial" pitchFamily="34" charset="0"/>
                <a:cs typeface="Arial" pitchFamily="34" charset="0"/>
              </a:rPr>
              <a:t>android:layout_height</a:t>
            </a:r>
            <a:r>
              <a:rPr lang="en-US" sz="2000" dirty="0" smtClean="0">
                <a:solidFill>
                  <a:schemeClr val="accent2">
                    <a:lumMod val="75000"/>
                  </a:schemeClr>
                </a:solidFill>
                <a:latin typeface="Arial" pitchFamily="34" charset="0"/>
                <a:cs typeface="Arial" pitchFamily="34" charset="0"/>
              </a:rPr>
              <a:t>="</a:t>
            </a:r>
            <a:r>
              <a:rPr lang="en-US" sz="2000" dirty="0" err="1" smtClean="0">
                <a:solidFill>
                  <a:schemeClr val="accent2">
                    <a:lumMod val="75000"/>
                  </a:schemeClr>
                </a:solidFill>
                <a:latin typeface="Arial" pitchFamily="34" charset="0"/>
                <a:cs typeface="Arial" pitchFamily="34" charset="0"/>
              </a:rPr>
              <a:t>wrap_content</a:t>
            </a:r>
            <a:r>
              <a:rPr lang="en-US" sz="2000" dirty="0" smtClean="0">
                <a:solidFill>
                  <a:schemeClr val="accent2">
                    <a:lumMod val="75000"/>
                  </a:schemeClr>
                </a:solidFill>
                <a:latin typeface="Arial" pitchFamily="34" charset="0"/>
                <a:cs typeface="Arial" pitchFamily="34" charset="0"/>
              </a:rPr>
              <a:t>" </a:t>
            </a:r>
          </a:p>
          <a:p>
            <a:pPr>
              <a:buNone/>
            </a:pPr>
            <a:r>
              <a:rPr lang="en-US" sz="2000" dirty="0" smtClean="0">
                <a:solidFill>
                  <a:schemeClr val="accent2">
                    <a:lumMod val="75000"/>
                  </a:schemeClr>
                </a:solidFill>
                <a:latin typeface="Arial" pitchFamily="34" charset="0"/>
                <a:cs typeface="Arial" pitchFamily="34" charset="0"/>
              </a:rPr>
              <a:t>        </a:t>
            </a:r>
            <a:r>
              <a:rPr lang="en-US" sz="2000" dirty="0" err="1" smtClean="0">
                <a:solidFill>
                  <a:schemeClr val="accent2">
                    <a:lumMod val="75000"/>
                  </a:schemeClr>
                </a:solidFill>
                <a:latin typeface="Arial" pitchFamily="34" charset="0"/>
                <a:cs typeface="Arial" pitchFamily="34" charset="0"/>
              </a:rPr>
              <a:t>android:text</a:t>
            </a:r>
            <a:r>
              <a:rPr lang="en-US" sz="2000" dirty="0" smtClean="0">
                <a:solidFill>
                  <a:schemeClr val="accent2">
                    <a:lumMod val="75000"/>
                  </a:schemeClr>
                </a:solidFill>
                <a:latin typeface="Arial" pitchFamily="34" charset="0"/>
                <a:cs typeface="Arial" pitchFamily="34" charset="0"/>
              </a:rPr>
              <a:t>=“@string/hello“ /&gt;</a:t>
            </a:r>
          </a:p>
          <a:p>
            <a:pPr>
              <a:buNone/>
            </a:pPr>
            <a:endParaRPr lang="en-US" sz="2000" dirty="0" smtClean="0">
              <a:solidFill>
                <a:schemeClr val="accent2">
                  <a:lumMod val="75000"/>
                </a:schemeClr>
              </a:solidFill>
              <a:latin typeface="Arial" pitchFamily="34" charset="0"/>
              <a:cs typeface="Arial" pitchFamily="34" charset="0"/>
            </a:endParaRPr>
          </a:p>
          <a:p>
            <a:pPr>
              <a:buNone/>
            </a:pPr>
            <a:r>
              <a:rPr lang="en-US" sz="2000" dirty="0" smtClean="0">
                <a:solidFill>
                  <a:schemeClr val="accent2">
                    <a:lumMod val="75000"/>
                  </a:schemeClr>
                </a:solidFill>
                <a:latin typeface="Arial" pitchFamily="34" charset="0"/>
                <a:cs typeface="Arial" pitchFamily="34" charset="0"/>
              </a:rPr>
              <a:t>&lt;/</a:t>
            </a:r>
            <a:r>
              <a:rPr lang="en-US" sz="2000" dirty="0" err="1" smtClean="0">
                <a:solidFill>
                  <a:schemeClr val="accent2">
                    <a:lumMod val="75000"/>
                  </a:schemeClr>
                </a:solidFill>
                <a:latin typeface="Arial" pitchFamily="34" charset="0"/>
                <a:cs typeface="Arial" pitchFamily="34" charset="0"/>
              </a:rPr>
              <a:t>LinearLayout</a:t>
            </a:r>
            <a:r>
              <a:rPr lang="en-US" sz="2000" dirty="0" smtClean="0">
                <a:solidFill>
                  <a:schemeClr val="accent2">
                    <a:lumMod val="75000"/>
                  </a:schemeClr>
                </a:solidFill>
                <a:latin typeface="Arial" pitchFamily="34" charset="0"/>
                <a:cs typeface="Arial" pitchFamily="34" charset="0"/>
              </a:rPr>
              <a:t>&gt;</a:t>
            </a:r>
            <a:endParaRPr lang="en-US" sz="2000" dirty="0">
              <a:solidFill>
                <a:schemeClr val="accent2">
                  <a:lumMod val="7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cơ</a:t>
            </a:r>
            <a:r>
              <a:rPr lang="en-US" dirty="0" smtClean="0"/>
              <a:t> </a:t>
            </a:r>
            <a:r>
              <a:rPr lang="en-US" dirty="0" err="1" smtClean="0"/>
              <a:t>bản</a:t>
            </a:r>
            <a:endParaRPr lang="en-US" dirty="0"/>
          </a:p>
        </p:txBody>
      </p:sp>
      <p:sp>
        <p:nvSpPr>
          <p:cNvPr id="3" name="Content Placeholder 2"/>
          <p:cNvSpPr>
            <a:spLocks noGrp="1"/>
          </p:cNvSpPr>
          <p:nvPr>
            <p:ph idx="1"/>
          </p:nvPr>
        </p:nvSpPr>
        <p:spPr/>
        <p:txBody>
          <a:bodyPr/>
          <a:lstStyle/>
          <a:p>
            <a:r>
              <a:rPr lang="en-US" dirty="0" err="1" smtClean="0">
                <a:solidFill>
                  <a:schemeClr val="accent2">
                    <a:lumMod val="75000"/>
                  </a:schemeClr>
                </a:solidFill>
              </a:rPr>
              <a:t>Layout_width</a:t>
            </a:r>
            <a:r>
              <a:rPr lang="en-US" dirty="0" smtClean="0">
                <a:solidFill>
                  <a:schemeClr val="accent2">
                    <a:lumMod val="75000"/>
                  </a:schemeClr>
                </a:solidFill>
              </a:rPr>
              <a:t>, </a:t>
            </a:r>
            <a:r>
              <a:rPr lang="en-US" dirty="0" err="1" smtClean="0">
                <a:solidFill>
                  <a:schemeClr val="accent2">
                    <a:lumMod val="75000"/>
                  </a:schemeClr>
                </a:solidFill>
              </a:rPr>
              <a:t>layout_height</a:t>
            </a:r>
            <a:r>
              <a:rPr lang="en-US" dirty="0" smtClean="0"/>
              <a:t>: </a:t>
            </a:r>
            <a:r>
              <a:rPr lang="en-US" dirty="0" err="1" smtClean="0"/>
              <a:t>chiều</a:t>
            </a:r>
            <a:r>
              <a:rPr lang="en-US" dirty="0" smtClean="0"/>
              <a:t> </a:t>
            </a:r>
            <a:r>
              <a:rPr lang="en-US" dirty="0" err="1" smtClean="0"/>
              <a:t>rộng</a:t>
            </a:r>
            <a:r>
              <a:rPr lang="en-US" dirty="0" smtClean="0"/>
              <a:t> </a:t>
            </a:r>
            <a:r>
              <a:rPr lang="en-US" dirty="0" err="1" smtClean="0"/>
              <a:t>của</a:t>
            </a:r>
            <a:r>
              <a:rPr lang="en-US" dirty="0" smtClean="0"/>
              <a:t> view (</a:t>
            </a:r>
            <a:r>
              <a:rPr lang="en-US" dirty="0" err="1" smtClean="0"/>
              <a:t>fill_parent</a:t>
            </a:r>
            <a:r>
              <a:rPr lang="en-US" dirty="0" smtClean="0"/>
              <a:t> </a:t>
            </a:r>
            <a:r>
              <a:rPr lang="en-US" dirty="0" err="1" smtClean="0"/>
              <a:t>là</a:t>
            </a:r>
            <a:r>
              <a:rPr lang="en-US" dirty="0" smtClean="0"/>
              <a:t> to </a:t>
            </a:r>
            <a:r>
              <a:rPr lang="en-US" dirty="0" err="1" smtClean="0"/>
              <a:t>bằng</a:t>
            </a:r>
            <a:r>
              <a:rPr lang="en-US" dirty="0" smtClean="0"/>
              <a:t> </a:t>
            </a:r>
            <a:r>
              <a:rPr lang="en-US" dirty="0" err="1" smtClean="0"/>
              <a:t>kích</a:t>
            </a:r>
            <a:r>
              <a:rPr lang="en-US" dirty="0" smtClean="0"/>
              <a:t> </a:t>
            </a:r>
            <a:r>
              <a:rPr lang="en-US" dirty="0" err="1" smtClean="0"/>
              <a:t>thước</a:t>
            </a:r>
            <a:r>
              <a:rPr lang="en-US" dirty="0" smtClean="0"/>
              <a:t> </a:t>
            </a:r>
            <a:r>
              <a:rPr lang="en-US" dirty="0" err="1" smtClean="0"/>
              <a:t>của</a:t>
            </a:r>
            <a:r>
              <a:rPr lang="en-US" dirty="0" smtClean="0"/>
              <a:t> layout </a:t>
            </a:r>
            <a:r>
              <a:rPr lang="en-US" dirty="0" err="1" smtClean="0"/>
              <a:t>chứa</a:t>
            </a:r>
            <a:r>
              <a:rPr lang="en-US" dirty="0" smtClean="0"/>
              <a:t> view </a:t>
            </a:r>
            <a:r>
              <a:rPr lang="en-US" dirty="0" err="1" smtClean="0"/>
              <a:t>này</a:t>
            </a:r>
            <a:r>
              <a:rPr lang="en-US" dirty="0" smtClean="0"/>
              <a:t>, </a:t>
            </a:r>
            <a:r>
              <a:rPr lang="en-US" dirty="0" err="1" smtClean="0"/>
              <a:t>wrap_content</a:t>
            </a:r>
            <a:r>
              <a:rPr lang="en-US" dirty="0" smtClean="0"/>
              <a:t> </a:t>
            </a:r>
            <a:r>
              <a:rPr lang="en-US" dirty="0" err="1" smtClean="0"/>
              <a:t>là</a:t>
            </a:r>
            <a:r>
              <a:rPr lang="en-US" dirty="0" smtClean="0"/>
              <a:t> </a:t>
            </a:r>
            <a:r>
              <a:rPr lang="en-US" dirty="0" err="1" smtClean="0"/>
              <a:t>vừa</a:t>
            </a:r>
            <a:r>
              <a:rPr lang="en-US" dirty="0" smtClean="0"/>
              <a:t> </a:t>
            </a:r>
            <a:r>
              <a:rPr lang="en-US" dirty="0" err="1" smtClean="0"/>
              <a:t>đủ</a:t>
            </a:r>
            <a:r>
              <a:rPr lang="en-US" dirty="0" smtClean="0"/>
              <a:t> </a:t>
            </a:r>
            <a:r>
              <a:rPr lang="en-US" dirty="0" err="1" smtClean="0"/>
              <a:t>nội</a:t>
            </a:r>
            <a:r>
              <a:rPr lang="en-US" dirty="0" smtClean="0"/>
              <a:t> dung </a:t>
            </a:r>
            <a:r>
              <a:rPr lang="en-US" dirty="0" err="1" smtClean="0"/>
              <a:t>cần</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của</a:t>
            </a:r>
            <a:r>
              <a:rPr lang="en-US" dirty="0" smtClean="0"/>
              <a:t> view)</a:t>
            </a:r>
          </a:p>
          <a:p>
            <a:r>
              <a:rPr lang="en-US" dirty="0" smtClean="0">
                <a:solidFill>
                  <a:schemeClr val="accent2">
                    <a:lumMod val="75000"/>
                  </a:schemeClr>
                </a:solidFill>
              </a:rPr>
              <a:t>Orientation</a:t>
            </a:r>
            <a:r>
              <a:rPr lang="en-US" dirty="0" smtClean="0"/>
              <a:t>: </a:t>
            </a:r>
            <a:r>
              <a:rPr lang="en-US" dirty="0" err="1" smtClean="0"/>
              <a:t>với</a:t>
            </a:r>
            <a:r>
              <a:rPr lang="en-US" dirty="0" smtClean="0"/>
              <a:t> </a:t>
            </a:r>
            <a:r>
              <a:rPr lang="en-US" dirty="0" err="1" smtClean="0"/>
              <a:t>LinearLayout</a:t>
            </a:r>
            <a:r>
              <a:rPr lang="en-US" dirty="0" smtClean="0"/>
              <a:t>, </a:t>
            </a:r>
            <a:r>
              <a:rPr lang="en-US" dirty="0" err="1" smtClean="0"/>
              <a:t>việc</a:t>
            </a:r>
            <a:r>
              <a:rPr lang="en-US" dirty="0" smtClean="0"/>
              <a:t> </a:t>
            </a:r>
            <a:r>
              <a:rPr lang="en-US" dirty="0" err="1" smtClean="0"/>
              <a:t>sắp</a:t>
            </a:r>
            <a:r>
              <a:rPr lang="en-US" dirty="0" smtClean="0"/>
              <a:t> </a:t>
            </a:r>
            <a:r>
              <a:rPr lang="en-US" dirty="0" err="1" smtClean="0"/>
              <a:t>xếp</a:t>
            </a:r>
            <a:r>
              <a:rPr lang="en-US" dirty="0" smtClean="0"/>
              <a:t> </a:t>
            </a:r>
            <a:r>
              <a:rPr lang="en-US" dirty="0" err="1" smtClean="0"/>
              <a:t>các</a:t>
            </a:r>
            <a:r>
              <a:rPr lang="en-US" dirty="0" smtClean="0"/>
              <a:t> view </a:t>
            </a:r>
            <a:r>
              <a:rPr lang="en-US" dirty="0" err="1" smtClean="0"/>
              <a:t>là</a:t>
            </a:r>
            <a:r>
              <a:rPr lang="en-US" dirty="0" smtClean="0"/>
              <a:t> </a:t>
            </a:r>
            <a:r>
              <a:rPr lang="en-US" dirty="0" err="1" smtClean="0"/>
              <a:t>nằm</a:t>
            </a:r>
            <a:r>
              <a:rPr lang="en-US" dirty="0" smtClean="0"/>
              <a:t> </a:t>
            </a:r>
            <a:r>
              <a:rPr lang="en-US" dirty="0" err="1" smtClean="0"/>
              <a:t>kề</a:t>
            </a:r>
            <a:r>
              <a:rPr lang="en-US" dirty="0" smtClean="0"/>
              <a:t> </a:t>
            </a:r>
            <a:r>
              <a:rPr lang="en-US" dirty="0" err="1" smtClean="0"/>
              <a:t>nhau</a:t>
            </a:r>
            <a:r>
              <a:rPr lang="en-US" dirty="0" smtClean="0"/>
              <a:t> </a:t>
            </a:r>
            <a:r>
              <a:rPr lang="en-US" dirty="0" err="1" smtClean="0"/>
              <a:t>theo</a:t>
            </a:r>
            <a:r>
              <a:rPr lang="en-US" dirty="0" smtClean="0"/>
              <a:t> </a:t>
            </a:r>
            <a:r>
              <a:rPr lang="en-US" dirty="0" err="1" smtClean="0"/>
              <a:t>hàng</a:t>
            </a:r>
            <a:r>
              <a:rPr lang="en-US" dirty="0" smtClean="0"/>
              <a:t> </a:t>
            </a:r>
            <a:r>
              <a:rPr lang="en-US" dirty="0" err="1" smtClean="0"/>
              <a:t>ngang</a:t>
            </a:r>
            <a:r>
              <a:rPr lang="en-US" dirty="0" smtClean="0"/>
              <a:t> </a:t>
            </a:r>
            <a:r>
              <a:rPr lang="en-US" dirty="0" err="1" smtClean="0"/>
              <a:t>hoặc</a:t>
            </a:r>
            <a:r>
              <a:rPr lang="en-US" dirty="0" smtClean="0"/>
              <a:t> </a:t>
            </a:r>
            <a:r>
              <a:rPr lang="en-US" dirty="0" err="1" smtClean="0"/>
              <a:t>hàng</a:t>
            </a:r>
            <a:r>
              <a:rPr lang="en-US" dirty="0" smtClean="0"/>
              <a:t> </a:t>
            </a:r>
            <a:r>
              <a:rPr lang="en-US" dirty="0" err="1" smtClean="0"/>
              <a:t>dọc</a:t>
            </a:r>
            <a:r>
              <a:rPr lang="en-US" dirty="0" smtClean="0"/>
              <a:t>, </a:t>
            </a:r>
            <a:r>
              <a:rPr lang="en-US" dirty="0" err="1" smtClean="0"/>
              <a:t>ta</a:t>
            </a:r>
            <a:r>
              <a:rPr lang="en-US" dirty="0" smtClean="0"/>
              <a:t> </a:t>
            </a:r>
            <a:r>
              <a:rPr lang="en-US" dirty="0" err="1" smtClean="0"/>
              <a:t>khai</a:t>
            </a:r>
            <a:r>
              <a:rPr lang="en-US" dirty="0" smtClean="0"/>
              <a:t> </a:t>
            </a:r>
            <a:r>
              <a:rPr lang="en-US" dirty="0" err="1" smtClean="0"/>
              <a:t>báo</a:t>
            </a:r>
            <a:r>
              <a:rPr lang="en-US" dirty="0" smtClean="0"/>
              <a:t> orientation </a:t>
            </a:r>
            <a:r>
              <a:rPr lang="en-US" dirty="0" err="1" smtClean="0"/>
              <a:t>để</a:t>
            </a:r>
            <a:r>
              <a:rPr lang="en-US" dirty="0" smtClean="0"/>
              <a:t> </a:t>
            </a:r>
            <a:r>
              <a:rPr lang="en-US" dirty="0" err="1" smtClean="0"/>
              <a:t>chọn</a:t>
            </a:r>
            <a:r>
              <a:rPr lang="en-US" dirty="0" smtClean="0"/>
              <a:t> </a:t>
            </a:r>
            <a:r>
              <a:rPr lang="en-US" dirty="0" err="1" smtClean="0"/>
              <a:t>sắp</a:t>
            </a:r>
            <a:r>
              <a:rPr lang="en-US" dirty="0" smtClean="0"/>
              <a:t> </a:t>
            </a:r>
            <a:r>
              <a:rPr lang="en-US" dirty="0" err="1" smtClean="0"/>
              <a:t>theo</a:t>
            </a:r>
            <a:r>
              <a:rPr lang="en-US" dirty="0" smtClean="0"/>
              <a:t> </a:t>
            </a:r>
            <a:r>
              <a:rPr lang="en-US" dirty="0" err="1" smtClean="0"/>
              <a:t>kiểu</a:t>
            </a:r>
            <a:r>
              <a:rPr lang="en-US" dirty="0" smtClean="0"/>
              <a:t> </a:t>
            </a:r>
            <a:r>
              <a:rPr lang="en-US" dirty="0" err="1" smtClean="0"/>
              <a:t>nào</a:t>
            </a:r>
            <a:r>
              <a:rPr lang="en-US" dirty="0" smtClean="0"/>
              <a:t> (horizontal/vertical)</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cơ</a:t>
            </a:r>
            <a:r>
              <a:rPr lang="en-US" dirty="0" smtClean="0"/>
              <a:t> </a:t>
            </a:r>
            <a:r>
              <a:rPr lang="en-US" dirty="0" err="1" smtClean="0"/>
              <a:t>bản</a:t>
            </a:r>
            <a:endParaRPr lang="en-US" dirty="0"/>
          </a:p>
        </p:txBody>
      </p:sp>
      <p:sp>
        <p:nvSpPr>
          <p:cNvPr id="3" name="Content Placeholder 2"/>
          <p:cNvSpPr>
            <a:spLocks noGrp="1"/>
          </p:cNvSpPr>
          <p:nvPr>
            <p:ph idx="1"/>
          </p:nvPr>
        </p:nvSpPr>
        <p:spPr/>
        <p:txBody>
          <a:bodyPr/>
          <a:lstStyle/>
          <a:p>
            <a:r>
              <a:rPr lang="en-US" dirty="0" smtClean="0"/>
              <a:t>Gravity: </a:t>
            </a:r>
            <a:r>
              <a:rPr lang="en-US" dirty="0" err="1" smtClean="0"/>
              <a:t>thuộc</a:t>
            </a:r>
            <a:r>
              <a:rPr lang="en-US" dirty="0" smtClean="0"/>
              <a:t> </a:t>
            </a:r>
            <a:r>
              <a:rPr lang="en-US" dirty="0" err="1" smtClean="0"/>
              <a:t>tính</a:t>
            </a:r>
            <a:r>
              <a:rPr lang="en-US" dirty="0" smtClean="0"/>
              <a:t> </a:t>
            </a:r>
            <a:r>
              <a:rPr lang="en-US" dirty="0" err="1" smtClean="0"/>
              <a:t>này</a:t>
            </a:r>
            <a:r>
              <a:rPr lang="en-US" dirty="0" smtClean="0"/>
              <a:t> qui </a:t>
            </a:r>
            <a:r>
              <a:rPr lang="en-US" dirty="0" err="1" smtClean="0"/>
              <a:t>định</a:t>
            </a:r>
            <a:r>
              <a:rPr lang="en-US" dirty="0" smtClean="0"/>
              <a:t> </a:t>
            </a:r>
            <a:r>
              <a:rPr lang="en-US" dirty="0" err="1" smtClean="0"/>
              <a:t>các</a:t>
            </a:r>
            <a:r>
              <a:rPr lang="en-US" dirty="0" smtClean="0"/>
              <a:t> view </a:t>
            </a:r>
            <a:r>
              <a:rPr lang="en-US" dirty="0" err="1" smtClean="0"/>
              <a:t>nằm</a:t>
            </a:r>
            <a:r>
              <a:rPr lang="en-US" dirty="0" smtClean="0"/>
              <a:t> </a:t>
            </a:r>
            <a:r>
              <a:rPr lang="en-US" dirty="0" err="1" smtClean="0"/>
              <a:t>bên</a:t>
            </a:r>
            <a:r>
              <a:rPr lang="en-US" dirty="0" smtClean="0"/>
              <a:t> </a:t>
            </a:r>
            <a:r>
              <a:rPr lang="en-US" dirty="0" err="1" smtClean="0"/>
              <a:t>trong</a:t>
            </a:r>
            <a:r>
              <a:rPr lang="en-US" dirty="0" smtClean="0"/>
              <a:t> layout </a:t>
            </a:r>
            <a:r>
              <a:rPr lang="en-US" dirty="0" err="1" smtClean="0"/>
              <a:t>sẽ</a:t>
            </a:r>
            <a:r>
              <a:rPr lang="en-US" dirty="0" smtClean="0"/>
              <a:t> </a:t>
            </a:r>
            <a:r>
              <a:rPr lang="en-US" dirty="0" err="1" smtClean="0"/>
              <a:t>đặt</a:t>
            </a:r>
            <a:r>
              <a:rPr lang="en-US" dirty="0" smtClean="0"/>
              <a:t> </a:t>
            </a:r>
            <a:r>
              <a:rPr lang="en-US" dirty="0" err="1" smtClean="0"/>
              <a:t>theo</a:t>
            </a:r>
            <a:r>
              <a:rPr lang="en-US" dirty="0" smtClean="0"/>
              <a:t> </a:t>
            </a:r>
            <a:r>
              <a:rPr lang="en-US" dirty="0" err="1" smtClean="0"/>
              <a:t>vị</a:t>
            </a:r>
            <a:r>
              <a:rPr lang="en-US" dirty="0" smtClean="0"/>
              <a:t> </a:t>
            </a:r>
            <a:r>
              <a:rPr lang="en-US" dirty="0" err="1" smtClean="0"/>
              <a:t>trí</a:t>
            </a:r>
            <a:r>
              <a:rPr lang="en-US" dirty="0" smtClean="0"/>
              <a:t> </a:t>
            </a:r>
            <a:r>
              <a:rPr lang="en-US" dirty="0" err="1" smtClean="0"/>
              <a:t>nào</a:t>
            </a:r>
            <a:r>
              <a:rPr lang="en-US" dirty="0" smtClean="0"/>
              <a:t> so </a:t>
            </a:r>
            <a:r>
              <a:rPr lang="en-US" dirty="0" err="1" smtClean="0"/>
              <a:t>với</a:t>
            </a:r>
            <a:r>
              <a:rPr lang="en-US" dirty="0" smtClean="0"/>
              <a:t> layout(</a:t>
            </a:r>
            <a:r>
              <a:rPr lang="en-US" dirty="0" err="1" smtClean="0"/>
              <a:t>trung</a:t>
            </a:r>
            <a:r>
              <a:rPr lang="en-US" dirty="0" smtClean="0"/>
              <a:t> </a:t>
            </a:r>
            <a:r>
              <a:rPr lang="en-US" dirty="0" err="1" smtClean="0"/>
              <a:t>tâm</a:t>
            </a:r>
            <a:r>
              <a:rPr lang="en-US" dirty="0" smtClean="0"/>
              <a:t>, </a:t>
            </a:r>
            <a:r>
              <a:rPr lang="en-US" dirty="0" err="1" smtClean="0"/>
              <a:t>trái</a:t>
            </a:r>
            <a:r>
              <a:rPr lang="en-US" dirty="0" smtClean="0"/>
              <a:t> , </a:t>
            </a:r>
            <a:r>
              <a:rPr lang="en-US" dirty="0" err="1" smtClean="0"/>
              <a:t>phải</a:t>
            </a:r>
            <a:r>
              <a:rPr lang="en-US" dirty="0" smtClean="0"/>
              <a:t>, </a:t>
            </a:r>
            <a:r>
              <a:rPr lang="en-US" dirty="0" err="1" smtClean="0"/>
              <a:t>trên</a:t>
            </a:r>
            <a:r>
              <a:rPr lang="en-US" dirty="0" smtClean="0"/>
              <a:t> </a:t>
            </a:r>
            <a:r>
              <a:rPr lang="en-US" dirty="0" err="1" smtClean="0"/>
              <a:t>dưới</a:t>
            </a:r>
            <a:r>
              <a:rPr lang="en-US" dirty="0" smtClean="0"/>
              <a:t>…)</a:t>
            </a:r>
          </a:p>
          <a:p>
            <a:r>
              <a:rPr lang="en-US" dirty="0" smtClean="0"/>
              <a:t>Weight: </a:t>
            </a:r>
            <a:r>
              <a:rPr lang="en-US" dirty="0" err="1" smtClean="0"/>
              <a:t>để</a:t>
            </a:r>
            <a:r>
              <a:rPr lang="en-US" dirty="0" smtClean="0"/>
              <a:t> </a:t>
            </a:r>
            <a:r>
              <a:rPr lang="en-US" dirty="0" err="1" smtClean="0"/>
              <a:t>các</a:t>
            </a:r>
            <a:r>
              <a:rPr lang="en-US" dirty="0" smtClean="0"/>
              <a:t> view </a:t>
            </a:r>
            <a:r>
              <a:rPr lang="en-US" dirty="0" err="1" smtClean="0"/>
              <a:t>phan</a:t>
            </a:r>
            <a:r>
              <a:rPr lang="en-US" dirty="0" smtClean="0"/>
              <a:t> </a:t>
            </a:r>
            <a:r>
              <a:rPr lang="en-US" dirty="0" err="1" smtClean="0"/>
              <a:t>chia</a:t>
            </a:r>
            <a:r>
              <a:rPr lang="en-US" dirty="0" smtClean="0"/>
              <a:t> </a:t>
            </a:r>
            <a:r>
              <a:rPr lang="en-US" dirty="0" err="1" smtClean="0"/>
              <a:t>tỉ</a:t>
            </a:r>
            <a:r>
              <a:rPr lang="en-US" dirty="0" smtClean="0"/>
              <a:t> </a:t>
            </a:r>
            <a:r>
              <a:rPr lang="en-US" dirty="0" err="1" smtClean="0"/>
              <a:t>lệ</a:t>
            </a:r>
            <a:r>
              <a:rPr lang="en-US" dirty="0" smtClean="0"/>
              <a:t> </a:t>
            </a:r>
            <a:r>
              <a:rPr lang="en-US" dirty="0" err="1" smtClean="0"/>
              <a:t>diện</a:t>
            </a:r>
            <a:r>
              <a:rPr lang="en-US" dirty="0" smtClean="0"/>
              <a:t> </a:t>
            </a:r>
            <a:r>
              <a:rPr lang="en-US" dirty="0" err="1" smtClean="0"/>
              <a:t>tích</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trên</a:t>
            </a:r>
            <a:r>
              <a:rPr lang="en-US" dirty="0" smtClean="0"/>
              <a:t> </a:t>
            </a:r>
            <a:r>
              <a:rPr lang="en-US" dirty="0" err="1" smtClean="0"/>
              <a:t>màn</a:t>
            </a:r>
            <a:r>
              <a:rPr lang="en-US" dirty="0" smtClean="0"/>
              <a:t> </a:t>
            </a:r>
            <a:r>
              <a:rPr lang="en-US" dirty="0" err="1" smtClean="0"/>
              <a:t>hình</a:t>
            </a:r>
            <a:r>
              <a:rPr lang="en-US" dirty="0" smtClean="0"/>
              <a:t> (</a:t>
            </a:r>
            <a:r>
              <a:rPr lang="en-US" dirty="0" err="1" smtClean="0"/>
              <a:t>tỉ</a:t>
            </a:r>
            <a:r>
              <a:rPr lang="en-US" dirty="0" smtClean="0"/>
              <a:t> </a:t>
            </a:r>
            <a:r>
              <a:rPr lang="en-US" dirty="0" err="1" smtClean="0"/>
              <a:t>lệ</a:t>
            </a:r>
            <a:r>
              <a:rPr lang="en-US" dirty="0" smtClean="0"/>
              <a:t> </a:t>
            </a:r>
            <a:r>
              <a:rPr lang="en-US" dirty="0" err="1" smtClean="0"/>
              <a:t>tính</a:t>
            </a:r>
            <a:r>
              <a:rPr lang="en-US" dirty="0" smtClean="0"/>
              <a:t> </a:t>
            </a:r>
            <a:r>
              <a:rPr lang="en-US" dirty="0" err="1" smtClean="0"/>
              <a:t>theo</a:t>
            </a:r>
            <a:r>
              <a:rPr lang="en-US" dirty="0" smtClean="0"/>
              <a:t> weight </a:t>
            </a:r>
            <a:r>
              <a:rPr lang="en-US" dirty="0" err="1" smtClean="0"/>
              <a:t>của</a:t>
            </a:r>
            <a:r>
              <a:rPr lang="en-US" dirty="0" smtClean="0"/>
              <a:t> </a:t>
            </a:r>
            <a:r>
              <a:rPr lang="en-US" dirty="0" err="1" smtClean="0"/>
              <a:t>từng</a:t>
            </a:r>
            <a:r>
              <a:rPr lang="en-US" dirty="0" smtClean="0"/>
              <a:t> view </a:t>
            </a:r>
            <a:r>
              <a:rPr lang="en-US" dirty="0" err="1" smtClean="0"/>
              <a:t>trên</a:t>
            </a:r>
            <a:r>
              <a:rPr lang="en-US" dirty="0" smtClean="0"/>
              <a:t> </a:t>
            </a:r>
            <a:r>
              <a:rPr lang="en-US" dirty="0" err="1" smtClean="0"/>
              <a:t>tổng</a:t>
            </a:r>
            <a:r>
              <a:rPr lang="en-US" dirty="0" smtClean="0"/>
              <a:t> </a:t>
            </a:r>
            <a:r>
              <a:rPr lang="en-US" dirty="0" err="1" smtClean="0"/>
              <a:t>số</a:t>
            </a:r>
            <a:r>
              <a:rPr lang="en-US" dirty="0" smtClean="0"/>
              <a:t> weight, </a:t>
            </a:r>
            <a:r>
              <a:rPr lang="en-US" dirty="0" err="1" smtClean="0"/>
              <a:t>các</a:t>
            </a:r>
            <a:r>
              <a:rPr lang="en-US" dirty="0" smtClean="0"/>
              <a:t> view </a:t>
            </a:r>
            <a:r>
              <a:rPr lang="en-US" dirty="0" err="1" smtClean="0"/>
              <a:t>ko</a:t>
            </a:r>
            <a:r>
              <a:rPr lang="en-US" dirty="0" smtClean="0"/>
              <a:t> </a:t>
            </a:r>
            <a:r>
              <a:rPr lang="en-US" dirty="0" err="1" smtClean="0"/>
              <a:t>khai</a:t>
            </a:r>
            <a:r>
              <a:rPr lang="en-US" dirty="0" smtClean="0"/>
              <a:t> </a:t>
            </a:r>
            <a:r>
              <a:rPr lang="en-US" dirty="0" err="1" smtClean="0"/>
              <a:t>báo</a:t>
            </a:r>
            <a:r>
              <a:rPr lang="en-US" dirty="0" smtClean="0"/>
              <a:t> weight </a:t>
            </a:r>
            <a:r>
              <a:rPr lang="en-US" dirty="0" err="1" smtClean="0"/>
              <a:t>thì</a:t>
            </a:r>
            <a:r>
              <a:rPr lang="en-US" dirty="0" smtClean="0"/>
              <a:t> </a:t>
            </a:r>
            <a:r>
              <a:rPr lang="en-US" dirty="0" err="1" smtClean="0"/>
              <a:t>sẽ</a:t>
            </a:r>
            <a:r>
              <a:rPr lang="en-US" dirty="0" smtClean="0"/>
              <a:t> </a:t>
            </a:r>
            <a:r>
              <a:rPr lang="en-US" dirty="0" err="1" smtClean="0"/>
              <a:t>xem</a:t>
            </a:r>
            <a:r>
              <a:rPr lang="en-US" dirty="0" smtClean="0"/>
              <a:t> qua width </a:t>
            </a:r>
            <a:r>
              <a:rPr lang="en-US" dirty="0" err="1" smtClean="0"/>
              <a:t>và</a:t>
            </a:r>
            <a:r>
              <a:rPr lang="en-US" dirty="0" smtClean="0"/>
              <a:t> height)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 </a:t>
            </a:r>
            <a:r>
              <a:rPr lang="en-US" dirty="0" err="1" smtClean="0"/>
              <a:t>cơ</a:t>
            </a:r>
            <a:r>
              <a:rPr lang="en-US" dirty="0" smtClean="0"/>
              <a:t> </a:t>
            </a:r>
            <a:r>
              <a:rPr lang="en-US" dirty="0" err="1" smtClean="0"/>
              <a:t>bản</a:t>
            </a:r>
            <a:endParaRPr lang="en-US" dirty="0"/>
          </a:p>
        </p:txBody>
      </p:sp>
      <p:sp>
        <p:nvSpPr>
          <p:cNvPr id="3" name="Content Placeholder 2"/>
          <p:cNvSpPr>
            <a:spLocks noGrp="1"/>
          </p:cNvSpPr>
          <p:nvPr>
            <p:ph idx="1"/>
          </p:nvPr>
        </p:nvSpPr>
        <p:spPr/>
        <p:txBody>
          <a:bodyPr/>
          <a:lstStyle/>
          <a:p>
            <a:r>
              <a:rPr lang="en-US" dirty="0" err="1" smtClean="0"/>
              <a:t>Các</a:t>
            </a:r>
            <a:r>
              <a:rPr lang="en-US" dirty="0" smtClean="0"/>
              <a:t> </a:t>
            </a:r>
            <a:r>
              <a:rPr lang="en-US" dirty="0" err="1" smtClean="0"/>
              <a:t>bạn</a:t>
            </a:r>
            <a:r>
              <a:rPr lang="en-US" dirty="0" smtClean="0"/>
              <a:t> </a:t>
            </a:r>
            <a:r>
              <a:rPr lang="en-US" dirty="0" err="1" smtClean="0"/>
              <a:t>vào</a:t>
            </a:r>
            <a:r>
              <a:rPr lang="en-US" dirty="0" smtClean="0"/>
              <a:t> link </a:t>
            </a:r>
            <a:r>
              <a:rPr lang="en-US" dirty="0" err="1" smtClean="0"/>
              <a:t>này</a:t>
            </a:r>
            <a:r>
              <a:rPr lang="en-US" dirty="0" smtClean="0"/>
              <a:t> </a:t>
            </a:r>
            <a:r>
              <a:rPr lang="en-US" dirty="0" err="1" smtClean="0"/>
              <a:t>lấy</a:t>
            </a:r>
            <a:r>
              <a:rPr lang="en-US" dirty="0" smtClean="0"/>
              <a:t> code </a:t>
            </a:r>
            <a:r>
              <a:rPr lang="en-US" dirty="0" err="1" smtClean="0"/>
              <a:t>cho</a:t>
            </a:r>
            <a:r>
              <a:rPr lang="en-US" dirty="0" smtClean="0"/>
              <a:t> </a:t>
            </a:r>
            <a:r>
              <a:rPr lang="en-US" dirty="0" err="1" smtClean="0"/>
              <a:t>vào</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lưu</a:t>
            </a:r>
            <a:r>
              <a:rPr lang="en-US" dirty="0" smtClean="0"/>
              <a:t> ý </a:t>
            </a:r>
            <a:r>
              <a:rPr lang="en-US" dirty="0" err="1" smtClean="0"/>
              <a:t>đọc</a:t>
            </a:r>
            <a:r>
              <a:rPr lang="en-US" dirty="0" smtClean="0"/>
              <a:t> </a:t>
            </a:r>
            <a:r>
              <a:rPr lang="en-US" dirty="0" err="1" smtClean="0"/>
              <a:t>thêm</a:t>
            </a:r>
            <a:r>
              <a:rPr lang="en-US" dirty="0" smtClean="0"/>
              <a:t> </a:t>
            </a:r>
            <a:r>
              <a:rPr lang="en-US" dirty="0" err="1" smtClean="0"/>
              <a:t>các</a:t>
            </a:r>
            <a:r>
              <a:rPr lang="en-US" dirty="0" smtClean="0"/>
              <a:t> </a:t>
            </a:r>
            <a:r>
              <a:rPr lang="en-US" dirty="0" err="1" smtClean="0"/>
              <a:t>dòng</a:t>
            </a:r>
            <a:r>
              <a:rPr lang="en-US" dirty="0" smtClean="0"/>
              <a:t> </a:t>
            </a:r>
            <a:r>
              <a:rPr lang="en-US" dirty="0" err="1" smtClean="0"/>
              <a:t>giải</a:t>
            </a:r>
            <a:r>
              <a:rPr lang="en-US" dirty="0" smtClean="0"/>
              <a:t> </a:t>
            </a:r>
            <a:r>
              <a:rPr lang="en-US" dirty="0" err="1" smtClean="0"/>
              <a:t>thích</a:t>
            </a:r>
            <a:r>
              <a:rPr lang="en-US" dirty="0" smtClean="0"/>
              <a:t> </a:t>
            </a:r>
            <a:r>
              <a:rPr lang="en-US" dirty="0" err="1" smtClean="0"/>
              <a:t>tiếng</a:t>
            </a:r>
            <a:r>
              <a:rPr lang="en-US" dirty="0" smtClean="0"/>
              <a:t> </a:t>
            </a:r>
            <a:r>
              <a:rPr lang="en-US" dirty="0" err="1" smtClean="0"/>
              <a:t>Anh</a:t>
            </a:r>
            <a:r>
              <a:rPr lang="en-US" dirty="0" smtClean="0"/>
              <a:t> </a:t>
            </a:r>
            <a:r>
              <a:rPr lang="en-US" dirty="0" err="1" smtClean="0"/>
              <a:t>nhé</a:t>
            </a:r>
            <a:r>
              <a:rPr lang="en-US" dirty="0" smtClean="0"/>
              <a:t> </a:t>
            </a:r>
            <a:r>
              <a:rPr lang="en-US" dirty="0" smtClean="0">
                <a:hlinkClick r:id="rId2"/>
              </a:rPr>
              <a:t>http://developer.android.com/resources/tutorials/views/hello-linearlayout.html</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Giao</a:t>
            </a:r>
            <a:r>
              <a:rPr lang="en-US" dirty="0" smtClean="0"/>
              <a:t> </a:t>
            </a:r>
            <a:r>
              <a:rPr lang="en-US" dirty="0" err="1" smtClean="0"/>
              <a:t>diện</a:t>
            </a:r>
            <a:r>
              <a:rPr lang="en-US" dirty="0" smtClean="0"/>
              <a:t> </a:t>
            </a:r>
            <a:r>
              <a:rPr lang="en-US" dirty="0" err="1" smtClean="0"/>
              <a:t>với</a:t>
            </a:r>
            <a:r>
              <a:rPr lang="en-US" dirty="0" smtClean="0"/>
              <a:t> </a:t>
            </a:r>
            <a:r>
              <a:rPr lang="en-US" dirty="0" err="1" smtClean="0"/>
              <a:t>LinearLayout</a:t>
            </a:r>
            <a:endParaRPr lang="en-US" dirty="0"/>
          </a:p>
        </p:txBody>
      </p:sp>
      <p:sp>
        <p:nvSpPr>
          <p:cNvPr id="3" name="Content Placeholder 2"/>
          <p:cNvSpPr>
            <a:spLocks noGrp="1"/>
          </p:cNvSpPr>
          <p:nvPr>
            <p:ph idx="1"/>
          </p:nvPr>
        </p:nvSpPr>
        <p:spPr/>
        <p:txBody>
          <a:bodyPr/>
          <a:lstStyle/>
          <a:p>
            <a:r>
              <a:rPr lang="en-US" dirty="0" err="1" smtClean="0"/>
              <a:t>Giả</a:t>
            </a:r>
            <a:r>
              <a:rPr lang="en-US" dirty="0" smtClean="0"/>
              <a:t> </a:t>
            </a:r>
            <a:r>
              <a:rPr lang="en-US" dirty="0" err="1" smtClean="0"/>
              <a:t>sử</a:t>
            </a:r>
            <a:r>
              <a:rPr lang="en-US" dirty="0" smtClean="0"/>
              <a:t> </a:t>
            </a:r>
            <a:r>
              <a:rPr lang="en-US" dirty="0" err="1" smtClean="0"/>
              <a:t>bạn</a:t>
            </a:r>
            <a:r>
              <a:rPr lang="en-US" dirty="0" smtClean="0"/>
              <a:t> </a:t>
            </a:r>
            <a:r>
              <a:rPr lang="en-US" dirty="0" err="1" smtClean="0"/>
              <a:t>cần</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một</a:t>
            </a:r>
            <a:r>
              <a:rPr lang="en-US" dirty="0" smtClean="0"/>
              <a:t> </a:t>
            </a:r>
            <a:r>
              <a:rPr lang="en-US" dirty="0" err="1" smtClean="0"/>
              <a:t>màn</a:t>
            </a:r>
            <a:r>
              <a:rPr lang="en-US" dirty="0" smtClean="0"/>
              <a:t> </a:t>
            </a:r>
            <a:r>
              <a:rPr lang="en-US" dirty="0" err="1" smtClean="0"/>
              <a:t>hình</a:t>
            </a:r>
            <a:r>
              <a:rPr lang="en-US" dirty="0" smtClean="0"/>
              <a:t> </a:t>
            </a:r>
            <a:r>
              <a:rPr lang="en-US" dirty="0" err="1" smtClean="0"/>
              <a:t>như</a:t>
            </a:r>
            <a:r>
              <a:rPr lang="en-US" dirty="0" smtClean="0"/>
              <a:t> </a:t>
            </a:r>
            <a:r>
              <a:rPr lang="en-US" dirty="0" err="1" smtClean="0"/>
              <a:t>sau</a:t>
            </a:r>
            <a:r>
              <a:rPr lang="en-US" dirty="0" smtClean="0"/>
              <a:t>:</a:t>
            </a:r>
          </a:p>
          <a:p>
            <a:endParaRPr lang="en-US" dirty="0"/>
          </a:p>
        </p:txBody>
      </p:sp>
      <p:pic>
        <p:nvPicPr>
          <p:cNvPr id="6" name="Picture 5" descr="untitled.PNG"/>
          <p:cNvPicPr>
            <a:picLocks noChangeAspect="1"/>
          </p:cNvPicPr>
          <p:nvPr/>
        </p:nvPicPr>
        <p:blipFill>
          <a:blip r:embed="rId2"/>
          <a:stretch>
            <a:fillRect/>
          </a:stretch>
        </p:blipFill>
        <p:spPr>
          <a:xfrm>
            <a:off x="304800" y="2362200"/>
            <a:ext cx="3057525" cy="4095750"/>
          </a:xfrm>
          <a:prstGeom prst="rect">
            <a:avLst/>
          </a:prstGeom>
        </p:spPr>
      </p:pic>
      <p:sp>
        <p:nvSpPr>
          <p:cNvPr id="7" name="Right Arrow 6"/>
          <p:cNvSpPr/>
          <p:nvPr/>
        </p:nvSpPr>
        <p:spPr>
          <a:xfrm>
            <a:off x="3657600" y="4191000"/>
            <a:ext cx="1143000" cy="38100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untitled.PNG"/>
          <p:cNvPicPr>
            <a:picLocks noChangeAspect="1"/>
          </p:cNvPicPr>
          <p:nvPr/>
        </p:nvPicPr>
        <p:blipFill>
          <a:blip r:embed="rId3"/>
          <a:stretch>
            <a:fillRect/>
          </a:stretch>
        </p:blipFill>
        <p:spPr>
          <a:xfrm>
            <a:off x="5257800" y="2285999"/>
            <a:ext cx="3352800" cy="4376709"/>
          </a:xfrm>
          <a:prstGeom prst="rect">
            <a:avLst/>
          </a:prstGeom>
        </p:spPr>
      </p:pic>
      <p:sp>
        <p:nvSpPr>
          <p:cNvPr id="10" name="Rectangle 9"/>
          <p:cNvSpPr/>
          <p:nvPr/>
        </p:nvSpPr>
        <p:spPr>
          <a:xfrm>
            <a:off x="5181600" y="2286000"/>
            <a:ext cx="3429000" cy="44196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Giao</a:t>
            </a:r>
            <a:r>
              <a:rPr lang="en-US" dirty="0" smtClean="0"/>
              <a:t> </a:t>
            </a:r>
            <a:r>
              <a:rPr lang="en-US" dirty="0" err="1" smtClean="0"/>
              <a:t>diện</a:t>
            </a:r>
            <a:r>
              <a:rPr lang="en-US" dirty="0" smtClean="0"/>
              <a:t> </a:t>
            </a:r>
            <a:r>
              <a:rPr lang="en-US" dirty="0" err="1" smtClean="0"/>
              <a:t>với</a:t>
            </a:r>
            <a:r>
              <a:rPr lang="en-US" dirty="0" smtClean="0"/>
              <a:t> </a:t>
            </a:r>
            <a:r>
              <a:rPr lang="en-US" dirty="0" err="1" smtClean="0"/>
              <a:t>LinearLayout</a:t>
            </a:r>
            <a:endParaRPr lang="en-US" dirty="0"/>
          </a:p>
        </p:txBody>
      </p:sp>
      <p:sp>
        <p:nvSpPr>
          <p:cNvPr id="3" name="Content Placeholder 2"/>
          <p:cNvSpPr>
            <a:spLocks noGrp="1"/>
          </p:cNvSpPr>
          <p:nvPr>
            <p:ph idx="1"/>
          </p:nvPr>
        </p:nvSpPr>
        <p:spPr>
          <a:xfrm>
            <a:off x="457200" y="1600200"/>
            <a:ext cx="8229600" cy="5257800"/>
          </a:xfrm>
        </p:spPr>
        <p:txBody>
          <a:bodyPr/>
          <a:lstStyle/>
          <a:p>
            <a:r>
              <a:rPr lang="en-US" sz="2400" dirty="0" err="1" smtClean="0"/>
              <a:t>Với</a:t>
            </a:r>
            <a:r>
              <a:rPr lang="en-US" sz="2400" dirty="0" smtClean="0"/>
              <a:t> </a:t>
            </a:r>
            <a:r>
              <a:rPr lang="en-US" sz="2400" dirty="0" err="1" smtClean="0"/>
              <a:t>LinearLayout</a:t>
            </a:r>
            <a:r>
              <a:rPr lang="en-US" sz="2400" dirty="0" smtClean="0"/>
              <a:t> (LL), </a:t>
            </a:r>
            <a:r>
              <a:rPr lang="en-US" sz="2400" dirty="0" err="1" smtClean="0"/>
              <a:t>các</a:t>
            </a:r>
            <a:r>
              <a:rPr lang="en-US" sz="2400" dirty="0" smtClean="0"/>
              <a:t> view </a:t>
            </a:r>
            <a:r>
              <a:rPr lang="en-US" sz="2400" dirty="0" err="1" smtClean="0"/>
              <a:t>bên</a:t>
            </a:r>
            <a:r>
              <a:rPr lang="en-US" sz="2400" dirty="0" smtClean="0"/>
              <a:t> </a:t>
            </a:r>
            <a:r>
              <a:rPr lang="en-US" sz="2400" dirty="0" err="1" smtClean="0"/>
              <a:t>trong</a:t>
            </a:r>
            <a:r>
              <a:rPr lang="en-US" sz="2400" dirty="0" smtClean="0"/>
              <a:t> </a:t>
            </a:r>
            <a:r>
              <a:rPr lang="en-US" sz="2400" dirty="0" err="1" smtClean="0"/>
              <a:t>nó</a:t>
            </a:r>
            <a:r>
              <a:rPr lang="en-US" sz="2400" dirty="0" smtClean="0"/>
              <a:t> </a:t>
            </a:r>
            <a:r>
              <a:rPr lang="en-US" sz="2400" dirty="0" err="1" smtClean="0"/>
              <a:t>được</a:t>
            </a:r>
            <a:r>
              <a:rPr lang="en-US" sz="2400" dirty="0" smtClean="0"/>
              <a:t> </a:t>
            </a:r>
            <a:r>
              <a:rPr lang="en-US" sz="2400" dirty="0" err="1" smtClean="0"/>
              <a:t>đặt</a:t>
            </a:r>
            <a:r>
              <a:rPr lang="en-US" sz="2400" dirty="0" smtClean="0"/>
              <a:t> </a:t>
            </a:r>
            <a:r>
              <a:rPr lang="en-US" sz="2400" dirty="0" err="1" smtClean="0"/>
              <a:t>kề</a:t>
            </a:r>
            <a:r>
              <a:rPr lang="en-US" sz="2400" dirty="0" smtClean="0"/>
              <a:t> </a:t>
            </a:r>
            <a:r>
              <a:rPr lang="en-US" sz="2400" dirty="0" err="1" smtClean="0"/>
              <a:t>nhau</a:t>
            </a:r>
            <a:r>
              <a:rPr lang="en-US" sz="2400" dirty="0" smtClean="0"/>
              <a:t> </a:t>
            </a:r>
            <a:r>
              <a:rPr lang="en-US" sz="2400" dirty="0" err="1" smtClean="0"/>
              <a:t>theo</a:t>
            </a:r>
            <a:r>
              <a:rPr lang="en-US" sz="2400" dirty="0" smtClean="0"/>
              <a:t> </a:t>
            </a:r>
            <a:r>
              <a:rPr lang="en-US" sz="2400" dirty="0" err="1" smtClean="0"/>
              <a:t>hàng</a:t>
            </a:r>
            <a:r>
              <a:rPr lang="en-US" sz="2400" dirty="0" smtClean="0"/>
              <a:t> </a:t>
            </a:r>
            <a:r>
              <a:rPr lang="en-US" sz="2400" dirty="0" err="1" smtClean="0"/>
              <a:t>ngang</a:t>
            </a:r>
            <a:r>
              <a:rPr lang="en-US" sz="2400" dirty="0" smtClean="0"/>
              <a:t> </a:t>
            </a:r>
            <a:r>
              <a:rPr lang="en-US" sz="2400" dirty="0" err="1" smtClean="0"/>
              <a:t>hoặc</a:t>
            </a:r>
            <a:r>
              <a:rPr lang="en-US" sz="2400" dirty="0" smtClean="0"/>
              <a:t> </a:t>
            </a:r>
            <a:r>
              <a:rPr lang="en-US" sz="2400" dirty="0" err="1" smtClean="0"/>
              <a:t>hàng</a:t>
            </a:r>
            <a:r>
              <a:rPr lang="en-US" sz="2400" dirty="0" smtClean="0"/>
              <a:t> </a:t>
            </a:r>
            <a:r>
              <a:rPr lang="en-US" sz="2400" dirty="0" err="1" smtClean="0"/>
              <a:t>dọc</a:t>
            </a:r>
            <a:r>
              <a:rPr lang="en-US" sz="2400" dirty="0" smtClean="0"/>
              <a:t> (</a:t>
            </a:r>
            <a:r>
              <a:rPr lang="en-US" sz="2400" dirty="0" err="1" smtClean="0"/>
              <a:t>cần</a:t>
            </a:r>
            <a:r>
              <a:rPr lang="en-US" sz="2400" dirty="0" smtClean="0"/>
              <a:t> </a:t>
            </a:r>
            <a:r>
              <a:rPr lang="en-US" sz="2400" dirty="0" err="1" smtClean="0"/>
              <a:t>lưu</a:t>
            </a:r>
            <a:r>
              <a:rPr lang="en-US" sz="2400" dirty="0" smtClean="0"/>
              <a:t> ý </a:t>
            </a:r>
            <a:r>
              <a:rPr lang="en-US" sz="2400" dirty="0" err="1" smtClean="0"/>
              <a:t>đặc</a:t>
            </a:r>
            <a:r>
              <a:rPr lang="en-US" sz="2400" dirty="0" smtClean="0"/>
              <a:t> </a:t>
            </a:r>
            <a:r>
              <a:rPr lang="en-US" sz="2400" dirty="0" err="1" smtClean="0"/>
              <a:t>điểm</a:t>
            </a:r>
            <a:r>
              <a:rPr lang="en-US" sz="2400" dirty="0" smtClean="0"/>
              <a:t> </a:t>
            </a:r>
            <a:r>
              <a:rPr lang="en-US" sz="2400" dirty="0" err="1" smtClean="0"/>
              <a:t>này</a:t>
            </a:r>
            <a:r>
              <a:rPr lang="en-US" sz="2400" dirty="0" smtClean="0"/>
              <a:t>)</a:t>
            </a:r>
          </a:p>
          <a:p>
            <a:r>
              <a:rPr lang="en-US" sz="2400" dirty="0" err="1" smtClean="0"/>
              <a:t>Với</a:t>
            </a:r>
            <a:r>
              <a:rPr lang="en-US" sz="2400" dirty="0" smtClean="0"/>
              <a:t> </a:t>
            </a:r>
            <a:r>
              <a:rPr lang="en-US" sz="2400" dirty="0" err="1" smtClean="0"/>
              <a:t>ví</a:t>
            </a:r>
            <a:r>
              <a:rPr lang="en-US" sz="2400" dirty="0" smtClean="0"/>
              <a:t> </a:t>
            </a:r>
            <a:r>
              <a:rPr lang="en-US" sz="2400" dirty="0" err="1" smtClean="0"/>
              <a:t>dự</a:t>
            </a:r>
            <a:r>
              <a:rPr lang="en-US" sz="2400" dirty="0" smtClean="0"/>
              <a:t> </a:t>
            </a:r>
            <a:r>
              <a:rPr lang="en-US" sz="2400" dirty="0" err="1" smtClean="0"/>
              <a:t>vừa</a:t>
            </a:r>
            <a:r>
              <a:rPr lang="en-US" sz="2400" dirty="0" smtClean="0"/>
              <a:t> </a:t>
            </a:r>
            <a:r>
              <a:rPr lang="en-US" sz="2400" dirty="0" err="1" smtClean="0"/>
              <a:t>rồi</a:t>
            </a:r>
            <a:r>
              <a:rPr lang="en-US" sz="2400" dirty="0" smtClean="0"/>
              <a:t>, </a:t>
            </a:r>
            <a:r>
              <a:rPr lang="en-US" sz="2400" dirty="0" err="1" smtClean="0"/>
              <a:t>ta</a:t>
            </a:r>
            <a:r>
              <a:rPr lang="en-US" sz="2400" dirty="0" smtClean="0"/>
              <a:t> </a:t>
            </a:r>
            <a:r>
              <a:rPr lang="en-US" sz="2400" dirty="0" err="1" smtClean="0"/>
              <a:t>thấy</a:t>
            </a:r>
            <a:r>
              <a:rPr lang="en-US" sz="2400" dirty="0" smtClean="0"/>
              <a:t> </a:t>
            </a:r>
            <a:r>
              <a:rPr lang="en-US" sz="2400" dirty="0" err="1" smtClean="0"/>
              <a:t>cách</a:t>
            </a:r>
            <a:r>
              <a:rPr lang="en-US" sz="2400" dirty="0" smtClean="0"/>
              <a:t> </a:t>
            </a:r>
            <a:r>
              <a:rPr lang="en-US" sz="2400" dirty="0" err="1" smtClean="0"/>
              <a:t>phân</a:t>
            </a:r>
            <a:r>
              <a:rPr lang="en-US" sz="2400" dirty="0" smtClean="0"/>
              <a:t> </a:t>
            </a:r>
            <a:r>
              <a:rPr lang="en-US" sz="2400" dirty="0" err="1" smtClean="0"/>
              <a:t>tích</a:t>
            </a:r>
            <a:r>
              <a:rPr lang="en-US" sz="2400" dirty="0" smtClean="0"/>
              <a:t> </a:t>
            </a:r>
            <a:r>
              <a:rPr lang="en-US" sz="2400" dirty="0" err="1" smtClean="0"/>
              <a:t>như</a:t>
            </a:r>
            <a:r>
              <a:rPr lang="en-US" sz="2400" dirty="0" smtClean="0"/>
              <a:t> </a:t>
            </a:r>
            <a:r>
              <a:rPr lang="en-US" sz="2400" dirty="0" err="1" smtClean="0"/>
              <a:t>sau</a:t>
            </a:r>
            <a:r>
              <a:rPr lang="en-US" sz="2400" dirty="0" smtClean="0"/>
              <a:t>:</a:t>
            </a:r>
          </a:p>
          <a:p>
            <a:pPr lvl="1"/>
            <a:r>
              <a:rPr lang="en-US" sz="2000" dirty="0" err="1" smtClean="0"/>
              <a:t>Nguyên</a:t>
            </a:r>
            <a:r>
              <a:rPr lang="en-US" sz="2000" dirty="0" smtClean="0"/>
              <a:t> </a:t>
            </a:r>
            <a:r>
              <a:rPr lang="en-US" sz="2000" dirty="0" err="1" smtClean="0"/>
              <a:t>tắc</a:t>
            </a:r>
            <a:r>
              <a:rPr lang="en-US" sz="2000" dirty="0" smtClean="0"/>
              <a:t> </a:t>
            </a:r>
            <a:r>
              <a:rPr lang="en-US" sz="2000" dirty="0" err="1" smtClean="0"/>
              <a:t>chủ</a:t>
            </a:r>
            <a:r>
              <a:rPr lang="en-US" sz="2000" dirty="0" smtClean="0"/>
              <a:t> </a:t>
            </a:r>
            <a:r>
              <a:rPr lang="en-US" sz="2000" dirty="0" err="1" smtClean="0"/>
              <a:t>yếu</a:t>
            </a:r>
            <a:r>
              <a:rPr lang="en-US" sz="2000" dirty="0" smtClean="0"/>
              <a:t> </a:t>
            </a:r>
            <a:r>
              <a:rPr lang="en-US" sz="2000" dirty="0" err="1" smtClean="0"/>
              <a:t>là</a:t>
            </a:r>
            <a:r>
              <a:rPr lang="en-US" sz="2000" dirty="0" smtClean="0"/>
              <a:t> </a:t>
            </a:r>
            <a:r>
              <a:rPr lang="en-US" sz="2000" dirty="0" err="1" smtClean="0"/>
              <a:t>phân</a:t>
            </a:r>
            <a:r>
              <a:rPr lang="en-US" sz="2000" dirty="0" smtClean="0"/>
              <a:t> </a:t>
            </a:r>
            <a:r>
              <a:rPr lang="en-US" sz="2000" dirty="0" err="1" smtClean="0"/>
              <a:t>nhóm</a:t>
            </a:r>
            <a:r>
              <a:rPr lang="en-US" sz="2000" dirty="0" smtClean="0"/>
              <a:t> </a:t>
            </a:r>
            <a:r>
              <a:rPr lang="en-US" sz="2000" dirty="0" err="1" smtClean="0"/>
              <a:t>các</a:t>
            </a:r>
            <a:r>
              <a:rPr lang="en-US" sz="2000" dirty="0" smtClean="0"/>
              <a:t> View </a:t>
            </a:r>
            <a:r>
              <a:rPr lang="en-US" sz="2000" dirty="0" err="1" smtClean="0"/>
              <a:t>liên</a:t>
            </a:r>
            <a:r>
              <a:rPr lang="en-US" sz="2000" dirty="0" smtClean="0"/>
              <a:t> </a:t>
            </a:r>
            <a:r>
              <a:rPr lang="en-US" sz="2000" dirty="0" err="1" smtClean="0"/>
              <a:t>tiếp</a:t>
            </a:r>
            <a:r>
              <a:rPr lang="en-US" sz="2000" dirty="0" smtClean="0"/>
              <a:t> </a:t>
            </a:r>
            <a:r>
              <a:rPr lang="en-US" sz="2000" dirty="0" err="1" smtClean="0"/>
              <a:t>kề</a:t>
            </a:r>
            <a:r>
              <a:rPr lang="en-US" sz="2000" dirty="0" smtClean="0"/>
              <a:t> </a:t>
            </a:r>
            <a:r>
              <a:rPr lang="en-US" sz="2000" dirty="0" err="1" smtClean="0"/>
              <a:t>nhau</a:t>
            </a:r>
            <a:r>
              <a:rPr lang="en-US" sz="2000" dirty="0" smtClean="0"/>
              <a:t> (</a:t>
            </a:r>
            <a:r>
              <a:rPr lang="en-US" sz="2000" dirty="0" err="1" smtClean="0"/>
              <a:t>như</a:t>
            </a:r>
            <a:r>
              <a:rPr lang="en-US" sz="2000" dirty="0" smtClean="0"/>
              <a:t> 3 </a:t>
            </a:r>
            <a:r>
              <a:rPr lang="en-US" sz="2000" dirty="0" err="1" smtClean="0"/>
              <a:t>TextView</a:t>
            </a:r>
            <a:r>
              <a:rPr lang="en-US" sz="2000" dirty="0" smtClean="0"/>
              <a:t> </a:t>
            </a:r>
            <a:r>
              <a:rPr lang="en-US" sz="2000" dirty="0" err="1" smtClean="0"/>
              <a:t>kề</a:t>
            </a:r>
            <a:r>
              <a:rPr lang="en-US" sz="2000" dirty="0" smtClean="0"/>
              <a:t> </a:t>
            </a:r>
            <a:r>
              <a:rPr lang="en-US" sz="2000" dirty="0" err="1" smtClean="0"/>
              <a:t>nhau</a:t>
            </a:r>
            <a:r>
              <a:rPr lang="en-US" sz="2000" dirty="0" smtClean="0"/>
              <a:t> </a:t>
            </a:r>
            <a:r>
              <a:rPr lang="en-US" sz="2000" dirty="0" err="1" smtClean="0"/>
              <a:t>theo</a:t>
            </a:r>
            <a:r>
              <a:rPr lang="en-US" sz="2000" dirty="0" smtClean="0"/>
              <a:t> </a:t>
            </a:r>
            <a:r>
              <a:rPr lang="en-US" sz="2000" dirty="0" err="1" smtClean="0"/>
              <a:t>hàng</a:t>
            </a:r>
            <a:r>
              <a:rPr lang="en-US" sz="2000" dirty="0" smtClean="0"/>
              <a:t> </a:t>
            </a:r>
            <a:r>
              <a:rPr lang="en-US" sz="2000" dirty="0" err="1" smtClean="0"/>
              <a:t>dọc</a:t>
            </a:r>
            <a:r>
              <a:rPr lang="en-US" sz="2000" dirty="0" smtClean="0"/>
              <a:t> </a:t>
            </a:r>
            <a:r>
              <a:rPr lang="en-US" sz="2000" dirty="0" err="1" smtClean="0"/>
              <a:t>hoặc</a:t>
            </a:r>
            <a:r>
              <a:rPr lang="en-US" sz="2000" dirty="0" smtClean="0"/>
              <a:t> </a:t>
            </a:r>
            <a:r>
              <a:rPr lang="en-US" sz="2000" dirty="0" err="1" smtClean="0"/>
              <a:t>hàng</a:t>
            </a:r>
            <a:r>
              <a:rPr lang="en-US" sz="2000" dirty="0" smtClean="0"/>
              <a:t> </a:t>
            </a:r>
            <a:r>
              <a:rPr lang="en-US" sz="2000" dirty="0" err="1" smtClean="0"/>
              <a:t>ngang</a:t>
            </a:r>
            <a:r>
              <a:rPr lang="en-US" sz="2000" dirty="0" smtClean="0"/>
              <a:t> </a:t>
            </a:r>
            <a:r>
              <a:rPr lang="en-US" sz="2000" dirty="0" err="1" smtClean="0"/>
              <a:t>trong</a:t>
            </a:r>
            <a:r>
              <a:rPr lang="en-US" sz="2000" dirty="0" smtClean="0"/>
              <a:t> </a:t>
            </a:r>
            <a:r>
              <a:rPr lang="en-US" sz="2000" dirty="0" err="1" smtClean="0"/>
              <a:t>ví</a:t>
            </a:r>
            <a:r>
              <a:rPr lang="en-US" sz="2000" dirty="0" smtClean="0"/>
              <a:t> </a:t>
            </a:r>
            <a:r>
              <a:rPr lang="en-US" sz="2000" dirty="0" err="1" smtClean="0"/>
              <a:t>dụ</a:t>
            </a:r>
            <a:r>
              <a:rPr lang="en-US" sz="2000" dirty="0" smtClean="0"/>
              <a:t> </a:t>
            </a:r>
            <a:r>
              <a:rPr lang="en-US" sz="2000" dirty="0" err="1" smtClean="0"/>
              <a:t>trên</a:t>
            </a:r>
            <a:r>
              <a:rPr lang="en-US" sz="2000" dirty="0" smtClean="0"/>
              <a:t>) </a:t>
            </a:r>
            <a:r>
              <a:rPr lang="en-US" sz="2000" dirty="0" err="1" smtClean="0"/>
              <a:t>vào</a:t>
            </a:r>
            <a:r>
              <a:rPr lang="en-US" sz="2000" dirty="0" smtClean="0"/>
              <a:t> </a:t>
            </a:r>
            <a:r>
              <a:rPr lang="en-US" sz="2000" dirty="0" err="1" smtClean="0"/>
              <a:t>trong</a:t>
            </a:r>
            <a:r>
              <a:rPr lang="en-US" sz="2000" dirty="0" smtClean="0"/>
              <a:t> </a:t>
            </a:r>
            <a:r>
              <a:rPr lang="en-US" sz="2000" dirty="0" err="1" smtClean="0"/>
              <a:t>một</a:t>
            </a:r>
            <a:r>
              <a:rPr lang="en-US" sz="2000" dirty="0" smtClean="0"/>
              <a:t> LL, </a:t>
            </a:r>
            <a:r>
              <a:rPr lang="en-US" sz="2000" dirty="0" err="1" smtClean="0"/>
              <a:t>phân</a:t>
            </a:r>
            <a:r>
              <a:rPr lang="en-US" sz="2000" dirty="0" smtClean="0"/>
              <a:t> </a:t>
            </a:r>
            <a:r>
              <a:rPr lang="en-US" sz="2000" dirty="0" err="1" smtClean="0"/>
              <a:t>rã</a:t>
            </a:r>
            <a:r>
              <a:rPr lang="en-US" sz="2000" dirty="0" smtClean="0"/>
              <a:t> </a:t>
            </a:r>
            <a:r>
              <a:rPr lang="en-US" sz="2000" dirty="0" err="1" smtClean="0"/>
              <a:t>từ</a:t>
            </a:r>
            <a:r>
              <a:rPr lang="en-US" sz="2000" dirty="0" smtClean="0"/>
              <a:t> </a:t>
            </a:r>
            <a:r>
              <a:rPr lang="en-US" sz="2000" dirty="0" err="1" smtClean="0"/>
              <a:t>lớn</a:t>
            </a:r>
            <a:r>
              <a:rPr lang="en-US" sz="2000" dirty="0" smtClean="0"/>
              <a:t> </a:t>
            </a:r>
            <a:r>
              <a:rPr lang="en-US" sz="2000" dirty="0" err="1" smtClean="0"/>
              <a:t>đến</a:t>
            </a:r>
            <a:r>
              <a:rPr lang="en-US" sz="2000" dirty="0" smtClean="0"/>
              <a:t> </a:t>
            </a:r>
            <a:r>
              <a:rPr lang="en-US" sz="2000" dirty="0" err="1" smtClean="0"/>
              <a:t>nhỏ</a:t>
            </a:r>
            <a:r>
              <a:rPr lang="en-US" sz="2000" dirty="0" smtClean="0"/>
              <a:t>.</a:t>
            </a:r>
          </a:p>
          <a:p>
            <a:pPr lvl="1"/>
            <a:r>
              <a:rPr lang="en-US" sz="2000" dirty="0" err="1" smtClean="0"/>
              <a:t>Như</a:t>
            </a:r>
            <a:r>
              <a:rPr lang="en-US" sz="2000" dirty="0" smtClean="0"/>
              <a:t> </a:t>
            </a:r>
            <a:r>
              <a:rPr lang="en-US" sz="2000" dirty="0" err="1" smtClean="0"/>
              <a:t>vậy</a:t>
            </a:r>
            <a:r>
              <a:rPr lang="en-US" sz="2000" dirty="0" smtClean="0"/>
              <a:t> </a:t>
            </a:r>
            <a:r>
              <a:rPr lang="en-US" sz="2000" dirty="0" err="1" smtClean="0"/>
              <a:t>màn</a:t>
            </a:r>
            <a:r>
              <a:rPr lang="en-US" sz="2000" dirty="0" smtClean="0"/>
              <a:t> </a:t>
            </a:r>
            <a:r>
              <a:rPr lang="en-US" sz="2000" dirty="0" err="1" smtClean="0"/>
              <a:t>hình</a:t>
            </a:r>
            <a:r>
              <a:rPr lang="en-US" sz="2000" dirty="0" smtClean="0"/>
              <a:t> </a:t>
            </a:r>
            <a:r>
              <a:rPr lang="en-US" sz="2000" dirty="0" err="1" smtClean="0"/>
              <a:t>gồm</a:t>
            </a:r>
            <a:r>
              <a:rPr lang="en-US" sz="2000" dirty="0" smtClean="0"/>
              <a:t> 1 LL </a:t>
            </a:r>
            <a:r>
              <a:rPr lang="en-US" sz="2000" dirty="0" err="1" smtClean="0"/>
              <a:t>lớn</a:t>
            </a:r>
            <a:r>
              <a:rPr lang="en-US" sz="2000" dirty="0" smtClean="0"/>
              <a:t> </a:t>
            </a:r>
            <a:r>
              <a:rPr lang="en-US" sz="2000" dirty="0" err="1" smtClean="0"/>
              <a:t>bao</a:t>
            </a:r>
            <a:r>
              <a:rPr lang="en-US" sz="2000" dirty="0" smtClean="0"/>
              <a:t> </a:t>
            </a:r>
            <a:r>
              <a:rPr lang="en-US" sz="2000" dirty="0" err="1" smtClean="0"/>
              <a:t>bên</a:t>
            </a:r>
            <a:r>
              <a:rPr lang="en-US" sz="2000" dirty="0" smtClean="0"/>
              <a:t> </a:t>
            </a:r>
            <a:r>
              <a:rPr lang="en-US" sz="2000" dirty="0" err="1" smtClean="0"/>
              <a:t>ngoài</a:t>
            </a:r>
            <a:r>
              <a:rPr lang="en-US" sz="2000" dirty="0" smtClean="0"/>
              <a:t>, </a:t>
            </a:r>
            <a:r>
              <a:rPr lang="en-US" sz="2000" dirty="0" err="1" smtClean="0"/>
              <a:t>nhìn</a:t>
            </a:r>
            <a:r>
              <a:rPr lang="en-US" sz="2000" dirty="0" smtClean="0"/>
              <a:t> </a:t>
            </a:r>
            <a:r>
              <a:rPr lang="en-US" sz="2000" dirty="0" err="1" smtClean="0"/>
              <a:t>thấy</a:t>
            </a:r>
            <a:r>
              <a:rPr lang="en-US" sz="2000" dirty="0" smtClean="0"/>
              <a:t> </a:t>
            </a:r>
            <a:r>
              <a:rPr lang="en-US" sz="2000" dirty="0" err="1" smtClean="0"/>
              <a:t>bên</a:t>
            </a:r>
            <a:r>
              <a:rPr lang="en-US" sz="2000" dirty="0" smtClean="0"/>
              <a:t> </a:t>
            </a:r>
            <a:r>
              <a:rPr lang="en-US" sz="2000" dirty="0" err="1" smtClean="0"/>
              <a:t>trong</a:t>
            </a:r>
            <a:r>
              <a:rPr lang="en-US" sz="2000" dirty="0" smtClean="0"/>
              <a:t> </a:t>
            </a:r>
            <a:r>
              <a:rPr lang="en-US" sz="2000" dirty="0" err="1" smtClean="0"/>
              <a:t>chia</a:t>
            </a:r>
            <a:r>
              <a:rPr lang="en-US" sz="2000" dirty="0" smtClean="0"/>
              <a:t> </a:t>
            </a:r>
            <a:r>
              <a:rPr lang="en-US" sz="2000" dirty="0" err="1" smtClean="0"/>
              <a:t>thanh</a:t>
            </a:r>
            <a:r>
              <a:rPr lang="en-US" sz="2000" dirty="0" smtClean="0"/>
              <a:t> 2 </a:t>
            </a:r>
            <a:r>
              <a:rPr lang="en-US" sz="2000" dirty="0" err="1" smtClean="0"/>
              <a:t>phần</a:t>
            </a:r>
            <a:r>
              <a:rPr lang="en-US" sz="2000" dirty="0" smtClean="0"/>
              <a:t> </a:t>
            </a:r>
            <a:r>
              <a:rPr lang="en-US" sz="2000" dirty="0" err="1" smtClean="0"/>
              <a:t>trên</a:t>
            </a:r>
            <a:r>
              <a:rPr lang="en-US" sz="2000" dirty="0" smtClean="0"/>
              <a:t> </a:t>
            </a:r>
            <a:r>
              <a:rPr lang="en-US" sz="2000" dirty="0" err="1" smtClean="0"/>
              <a:t>dưới</a:t>
            </a:r>
            <a:r>
              <a:rPr lang="en-US" sz="2000" dirty="0" smtClean="0"/>
              <a:t> </a:t>
            </a:r>
            <a:r>
              <a:rPr lang="en-US" sz="2000" dirty="0" err="1" smtClean="0"/>
              <a:t>rõ</a:t>
            </a:r>
            <a:r>
              <a:rPr lang="en-US" sz="2000" dirty="0" smtClean="0"/>
              <a:t> </a:t>
            </a:r>
            <a:r>
              <a:rPr lang="en-US" sz="2000" dirty="0" err="1" smtClean="0"/>
              <a:t>ràng</a:t>
            </a:r>
            <a:r>
              <a:rPr lang="en-US" sz="2000" dirty="0" smtClean="0"/>
              <a:t> </a:t>
            </a:r>
            <a:r>
              <a:rPr lang="en-US" sz="2000" dirty="0" err="1" smtClean="0"/>
              <a:t>vậy</a:t>
            </a:r>
            <a:r>
              <a:rPr lang="en-US" sz="2000" dirty="0" smtClean="0"/>
              <a:t> </a:t>
            </a:r>
            <a:r>
              <a:rPr lang="en-US" sz="2000" dirty="0" err="1" smtClean="0"/>
              <a:t>thuộc</a:t>
            </a:r>
            <a:r>
              <a:rPr lang="en-US" sz="2000" dirty="0" smtClean="0"/>
              <a:t> </a:t>
            </a:r>
            <a:r>
              <a:rPr lang="en-US" sz="2000" dirty="0" err="1" smtClean="0"/>
              <a:t>tính</a:t>
            </a:r>
            <a:r>
              <a:rPr lang="en-US" sz="2000" dirty="0" smtClean="0"/>
              <a:t> </a:t>
            </a:r>
            <a:r>
              <a:rPr lang="en-US" sz="2000" dirty="0" err="1" smtClean="0"/>
              <a:t>của</a:t>
            </a:r>
            <a:r>
              <a:rPr lang="en-US" sz="2000" dirty="0" smtClean="0"/>
              <a:t> LL </a:t>
            </a:r>
            <a:r>
              <a:rPr lang="en-US" sz="2000" dirty="0" err="1" smtClean="0"/>
              <a:t>này</a:t>
            </a:r>
            <a:r>
              <a:rPr lang="en-US" sz="2000" dirty="0" smtClean="0"/>
              <a:t> </a:t>
            </a:r>
            <a:r>
              <a:rPr lang="en-US" sz="2000" dirty="0" err="1" smtClean="0"/>
              <a:t>là</a:t>
            </a:r>
            <a:r>
              <a:rPr lang="en-US" sz="2000" dirty="0" smtClean="0"/>
              <a:t> </a:t>
            </a:r>
            <a:r>
              <a:rPr lang="en-US" sz="2000" dirty="0" err="1" smtClean="0"/>
              <a:t>dạng</a:t>
            </a:r>
            <a:r>
              <a:rPr lang="en-US" sz="2000" dirty="0" smtClean="0"/>
              <a:t> </a:t>
            </a:r>
            <a:r>
              <a:rPr lang="en-US" sz="2000" dirty="0" err="1" smtClean="0"/>
              <a:t>dọc</a:t>
            </a:r>
            <a:r>
              <a:rPr lang="en-US" sz="2000" dirty="0" smtClean="0"/>
              <a:t>, </a:t>
            </a:r>
            <a:r>
              <a:rPr lang="en-US" sz="2000" dirty="0" err="1" smtClean="0"/>
              <a:t>sau</a:t>
            </a:r>
            <a:r>
              <a:rPr lang="en-US" sz="2000" dirty="0" smtClean="0"/>
              <a:t> </a:t>
            </a:r>
            <a:r>
              <a:rPr lang="en-US" sz="2000" dirty="0" err="1" smtClean="0"/>
              <a:t>đó</a:t>
            </a:r>
            <a:r>
              <a:rPr lang="en-US" sz="2000" dirty="0" smtClean="0"/>
              <a:t> </a:t>
            </a:r>
            <a:r>
              <a:rPr lang="en-US" sz="2000" dirty="0" err="1" smtClean="0">
                <a:sym typeface="Wingdings" pitchFamily="2" charset="2"/>
              </a:rPr>
              <a:t>chia</a:t>
            </a:r>
            <a:r>
              <a:rPr lang="en-US" sz="2000" dirty="0" smtClean="0">
                <a:sym typeface="Wingdings" pitchFamily="2" charset="2"/>
              </a:rPr>
              <a:t> </a:t>
            </a:r>
            <a:r>
              <a:rPr lang="en-US" sz="2000" dirty="0" err="1" smtClean="0">
                <a:sym typeface="Wingdings" pitchFamily="2" charset="2"/>
              </a:rPr>
              <a:t>đôi</a:t>
            </a:r>
            <a:r>
              <a:rPr lang="en-US" sz="2000" dirty="0" smtClean="0">
                <a:sym typeface="Wingdings" pitchFamily="2" charset="2"/>
              </a:rPr>
              <a:t> </a:t>
            </a:r>
            <a:r>
              <a:rPr lang="en-US" sz="2000" dirty="0" err="1" smtClean="0">
                <a:sym typeface="Wingdings" pitchFamily="2" charset="2"/>
              </a:rPr>
              <a:t>ra</a:t>
            </a:r>
            <a:r>
              <a:rPr lang="en-US" sz="2000" dirty="0" smtClean="0">
                <a:sym typeface="Wingdings" pitchFamily="2" charset="2"/>
              </a:rPr>
              <a:t> </a:t>
            </a:r>
            <a:r>
              <a:rPr lang="en-US" sz="2000" dirty="0" err="1" smtClean="0">
                <a:sym typeface="Wingdings" pitchFamily="2" charset="2"/>
              </a:rPr>
              <a:t>và</a:t>
            </a:r>
            <a:r>
              <a:rPr lang="en-US" sz="2000" dirty="0" smtClean="0">
                <a:sym typeface="Wingdings" pitchFamily="2" charset="2"/>
              </a:rPr>
              <a:t> </a:t>
            </a:r>
            <a:r>
              <a:rPr lang="en-US" sz="2000" dirty="0" err="1" smtClean="0">
                <a:sym typeface="Wingdings" pitchFamily="2" charset="2"/>
              </a:rPr>
              <a:t>phân</a:t>
            </a:r>
            <a:r>
              <a:rPr lang="en-US" sz="2000" dirty="0" smtClean="0">
                <a:sym typeface="Wingdings" pitchFamily="2" charset="2"/>
              </a:rPr>
              <a:t> </a:t>
            </a:r>
            <a:r>
              <a:rPr lang="en-US" sz="2000" dirty="0" err="1" smtClean="0">
                <a:sym typeface="Wingdings" pitchFamily="2" charset="2"/>
              </a:rPr>
              <a:t>tích</a:t>
            </a:r>
            <a:r>
              <a:rPr lang="en-US" sz="2000" dirty="0" smtClean="0">
                <a:sym typeface="Wingdings" pitchFamily="2" charset="2"/>
              </a:rPr>
              <a:t> </a:t>
            </a:r>
            <a:r>
              <a:rPr lang="en-US" sz="2000" dirty="0" err="1" smtClean="0">
                <a:sym typeface="Wingdings" pitchFamily="2" charset="2"/>
              </a:rPr>
              <a:t>tiếp</a:t>
            </a:r>
            <a:r>
              <a:rPr lang="en-US" sz="2000" dirty="0" smtClean="0">
                <a:sym typeface="Wingdings" pitchFamily="2" charset="2"/>
              </a:rPr>
              <a:t>.</a:t>
            </a:r>
          </a:p>
          <a:p>
            <a:pPr lvl="1"/>
            <a:r>
              <a:rPr lang="en-US" sz="2000" dirty="0" err="1" smtClean="0">
                <a:sym typeface="Wingdings" pitchFamily="2" charset="2"/>
              </a:rPr>
              <a:t>Phần</a:t>
            </a:r>
            <a:r>
              <a:rPr lang="en-US" sz="2000" dirty="0" smtClean="0">
                <a:sym typeface="Wingdings" pitchFamily="2" charset="2"/>
              </a:rPr>
              <a:t> </a:t>
            </a:r>
            <a:r>
              <a:rPr lang="en-US" sz="2000" dirty="0" err="1" smtClean="0">
                <a:sym typeface="Wingdings" pitchFamily="2" charset="2"/>
              </a:rPr>
              <a:t>bên</a:t>
            </a:r>
            <a:r>
              <a:rPr lang="en-US" sz="2000" dirty="0" smtClean="0">
                <a:sym typeface="Wingdings" pitchFamily="2" charset="2"/>
              </a:rPr>
              <a:t> </a:t>
            </a:r>
            <a:r>
              <a:rPr lang="en-US" sz="2000" dirty="0" err="1" smtClean="0">
                <a:sym typeface="Wingdings" pitchFamily="2" charset="2"/>
              </a:rPr>
              <a:t>trên</a:t>
            </a:r>
            <a:r>
              <a:rPr lang="en-US" sz="2000" dirty="0" smtClean="0">
                <a:sym typeface="Wingdings" pitchFamily="2" charset="2"/>
              </a:rPr>
              <a:t> </a:t>
            </a:r>
            <a:r>
              <a:rPr lang="en-US" sz="2000" dirty="0" err="1" smtClean="0">
                <a:sym typeface="Wingdings" pitchFamily="2" charset="2"/>
              </a:rPr>
              <a:t>lại</a:t>
            </a:r>
            <a:r>
              <a:rPr lang="en-US" sz="2000" dirty="0" smtClean="0">
                <a:sym typeface="Wingdings" pitchFamily="2" charset="2"/>
              </a:rPr>
              <a:t> </a:t>
            </a:r>
            <a:r>
              <a:rPr lang="en-US" sz="2000" dirty="0" err="1" smtClean="0">
                <a:sym typeface="Wingdings" pitchFamily="2" charset="2"/>
              </a:rPr>
              <a:t>chia</a:t>
            </a:r>
            <a:r>
              <a:rPr lang="en-US" sz="2000" dirty="0" smtClean="0">
                <a:sym typeface="Wingdings" pitchFamily="2" charset="2"/>
              </a:rPr>
              <a:t> </a:t>
            </a:r>
            <a:r>
              <a:rPr lang="en-US" sz="2000" dirty="0" err="1" smtClean="0">
                <a:sym typeface="Wingdings" pitchFamily="2" charset="2"/>
              </a:rPr>
              <a:t>thành</a:t>
            </a:r>
            <a:r>
              <a:rPr lang="en-US" sz="2000" dirty="0" smtClean="0">
                <a:sym typeface="Wingdings" pitchFamily="2" charset="2"/>
              </a:rPr>
              <a:t> 2 </a:t>
            </a:r>
            <a:r>
              <a:rPr lang="en-US" sz="2000" dirty="0" err="1" smtClean="0">
                <a:sym typeface="Wingdings" pitchFamily="2" charset="2"/>
              </a:rPr>
              <a:t>nữa</a:t>
            </a:r>
            <a:r>
              <a:rPr lang="en-US" sz="2000" dirty="0" smtClean="0">
                <a:sym typeface="Wingdings" pitchFamily="2" charset="2"/>
              </a:rPr>
              <a:t> </a:t>
            </a:r>
            <a:r>
              <a:rPr lang="en-US" sz="2000" dirty="0" err="1" smtClean="0">
                <a:sym typeface="Wingdings" pitchFamily="2" charset="2"/>
              </a:rPr>
              <a:t>theo</a:t>
            </a:r>
            <a:r>
              <a:rPr lang="en-US" sz="2000" dirty="0" smtClean="0">
                <a:sym typeface="Wingdings" pitchFamily="2" charset="2"/>
              </a:rPr>
              <a:t> </a:t>
            </a:r>
            <a:r>
              <a:rPr lang="en-US" sz="2000" dirty="0" err="1" smtClean="0">
                <a:sym typeface="Wingdings" pitchFamily="2" charset="2"/>
              </a:rPr>
              <a:t>hàng</a:t>
            </a:r>
            <a:r>
              <a:rPr lang="en-US" sz="2000" dirty="0" smtClean="0">
                <a:sym typeface="Wingdings" pitchFamily="2" charset="2"/>
              </a:rPr>
              <a:t> </a:t>
            </a:r>
            <a:r>
              <a:rPr lang="en-US" sz="2000" dirty="0" err="1" smtClean="0">
                <a:sym typeface="Wingdings" pitchFamily="2" charset="2"/>
              </a:rPr>
              <a:t>ngang</a:t>
            </a:r>
            <a:r>
              <a:rPr lang="en-US" sz="2000" dirty="0" smtClean="0">
                <a:sym typeface="Wingdings" pitchFamily="2" charset="2"/>
              </a:rPr>
              <a:t> </a:t>
            </a:r>
            <a:r>
              <a:rPr lang="en-US" sz="2000" dirty="0" smtClean="0">
                <a:sym typeface="Wingdings" pitchFamily="2" charset="2"/>
              </a:rPr>
              <a:t> </a:t>
            </a:r>
            <a:r>
              <a:rPr lang="en-US" sz="2000" dirty="0" err="1" smtClean="0">
                <a:sym typeface="Wingdings" pitchFamily="2" charset="2"/>
              </a:rPr>
              <a:t>là</a:t>
            </a:r>
            <a:r>
              <a:rPr lang="en-US" sz="2000" dirty="0" smtClean="0">
                <a:sym typeface="Wingdings" pitchFamily="2" charset="2"/>
              </a:rPr>
              <a:t> </a:t>
            </a:r>
            <a:r>
              <a:rPr lang="en-US" sz="2000" dirty="0" err="1" smtClean="0">
                <a:sym typeface="Wingdings" pitchFamily="2" charset="2"/>
              </a:rPr>
              <a:t>một</a:t>
            </a:r>
            <a:r>
              <a:rPr lang="en-US" sz="2000" dirty="0" smtClean="0">
                <a:sym typeface="Wingdings" pitchFamily="2" charset="2"/>
              </a:rPr>
              <a:t> LL </a:t>
            </a:r>
            <a:r>
              <a:rPr lang="en-US" sz="2000" dirty="0" err="1" smtClean="0">
                <a:sym typeface="Wingdings" pitchFamily="2" charset="2"/>
              </a:rPr>
              <a:t>dạng</a:t>
            </a:r>
            <a:r>
              <a:rPr lang="en-US" sz="2000" dirty="0" smtClean="0">
                <a:sym typeface="Wingdings" pitchFamily="2" charset="2"/>
              </a:rPr>
              <a:t> </a:t>
            </a:r>
            <a:r>
              <a:rPr lang="en-US" sz="2000" dirty="0" err="1" smtClean="0">
                <a:sym typeface="Wingdings" pitchFamily="2" charset="2"/>
              </a:rPr>
              <a:t>ngang</a:t>
            </a:r>
            <a:r>
              <a:rPr lang="en-US" sz="2000" dirty="0" smtClean="0">
                <a:sym typeface="Wingdings" pitchFamily="2" charset="2"/>
              </a:rPr>
              <a:t>, </a:t>
            </a:r>
            <a:r>
              <a:rPr lang="en-US" sz="2000" dirty="0" err="1" smtClean="0">
                <a:sym typeface="Wingdings" pitchFamily="2" charset="2"/>
              </a:rPr>
              <a:t>lại</a:t>
            </a:r>
            <a:r>
              <a:rPr lang="en-US" sz="2000" dirty="0" smtClean="0">
                <a:sym typeface="Wingdings" pitchFamily="2" charset="2"/>
              </a:rPr>
              <a:t> </a:t>
            </a:r>
            <a:r>
              <a:rPr lang="en-US" sz="2000" dirty="0" err="1" smtClean="0">
                <a:sym typeface="Wingdings" pitchFamily="2" charset="2"/>
              </a:rPr>
              <a:t>chia</a:t>
            </a:r>
            <a:r>
              <a:rPr lang="en-US" sz="2000" dirty="0" smtClean="0">
                <a:sym typeface="Wingdings" pitchFamily="2" charset="2"/>
              </a:rPr>
              <a:t> </a:t>
            </a:r>
            <a:r>
              <a:rPr lang="en-US" sz="2000" dirty="0" err="1" smtClean="0">
                <a:sym typeface="Wingdings" pitchFamily="2" charset="2"/>
              </a:rPr>
              <a:t>đôi</a:t>
            </a:r>
            <a:r>
              <a:rPr lang="en-US" sz="2000" dirty="0" smtClean="0">
                <a:sym typeface="Wingdings" pitchFamily="2" charset="2"/>
              </a:rPr>
              <a:t>:</a:t>
            </a:r>
            <a:r>
              <a:rPr lang="en-US" sz="2000" dirty="0" smtClean="0">
                <a:sym typeface="Wingdings" pitchFamily="2" charset="2"/>
              </a:rPr>
              <a:t> </a:t>
            </a:r>
            <a:r>
              <a:rPr lang="en-US" sz="2000" dirty="0" err="1" smtClean="0">
                <a:sym typeface="Wingdings" pitchFamily="2" charset="2"/>
              </a:rPr>
              <a:t>một</a:t>
            </a:r>
            <a:r>
              <a:rPr lang="en-US" sz="2000" dirty="0" smtClean="0">
                <a:sym typeface="Wingdings" pitchFamily="2" charset="2"/>
              </a:rPr>
              <a:t> </a:t>
            </a:r>
            <a:r>
              <a:rPr lang="en-US" sz="2000" dirty="0" err="1" smtClean="0">
                <a:sym typeface="Wingdings" pitchFamily="2" charset="2"/>
              </a:rPr>
              <a:t>bên</a:t>
            </a:r>
            <a:r>
              <a:rPr lang="en-US" sz="2000" dirty="0" smtClean="0">
                <a:sym typeface="Wingdings" pitchFamily="2" charset="2"/>
              </a:rPr>
              <a:t> </a:t>
            </a:r>
            <a:r>
              <a:rPr lang="en-US" sz="2000" dirty="0" err="1" smtClean="0">
                <a:sym typeface="Wingdings" pitchFamily="2" charset="2"/>
              </a:rPr>
              <a:t>là</a:t>
            </a:r>
            <a:r>
              <a:rPr lang="en-US" sz="2000" dirty="0" smtClean="0">
                <a:sym typeface="Wingdings" pitchFamily="2" charset="2"/>
              </a:rPr>
              <a:t> 1 </a:t>
            </a:r>
            <a:r>
              <a:rPr lang="en-US" sz="2000" dirty="0" err="1" smtClean="0">
                <a:sym typeface="Wingdings" pitchFamily="2" charset="2"/>
              </a:rPr>
              <a:t>ImageView</a:t>
            </a:r>
            <a:r>
              <a:rPr lang="en-US" sz="2000" dirty="0" smtClean="0">
                <a:sym typeface="Wingdings" pitchFamily="2" charset="2"/>
              </a:rPr>
              <a:t> (</a:t>
            </a:r>
            <a:r>
              <a:rPr lang="en-US" sz="2000" dirty="0" err="1" smtClean="0">
                <a:sym typeface="Wingdings" pitchFamily="2" charset="2"/>
              </a:rPr>
              <a:t>vì</a:t>
            </a:r>
            <a:r>
              <a:rPr lang="en-US" sz="2000" dirty="0" smtClean="0">
                <a:sym typeface="Wingdings" pitchFamily="2" charset="2"/>
              </a:rPr>
              <a:t> </a:t>
            </a:r>
            <a:r>
              <a:rPr lang="en-US" sz="2000" dirty="0" err="1" smtClean="0">
                <a:sym typeface="Wingdings" pitchFamily="2" charset="2"/>
              </a:rPr>
              <a:t>chỉ</a:t>
            </a:r>
            <a:r>
              <a:rPr lang="en-US" sz="2000" dirty="0" smtClean="0">
                <a:sym typeface="Wingdings" pitchFamily="2" charset="2"/>
              </a:rPr>
              <a:t> </a:t>
            </a:r>
            <a:r>
              <a:rPr lang="en-US" sz="2000" dirty="0" err="1" smtClean="0">
                <a:sym typeface="Wingdings" pitchFamily="2" charset="2"/>
              </a:rPr>
              <a:t>có</a:t>
            </a:r>
            <a:r>
              <a:rPr lang="en-US" sz="2000" dirty="0" smtClean="0">
                <a:sym typeface="Wingdings" pitchFamily="2" charset="2"/>
              </a:rPr>
              <a:t> 1 view </a:t>
            </a:r>
            <a:r>
              <a:rPr lang="en-US" sz="2000" dirty="0" err="1" smtClean="0">
                <a:sym typeface="Wingdings" pitchFamily="2" charset="2"/>
              </a:rPr>
              <a:t>nên</a:t>
            </a:r>
            <a:r>
              <a:rPr lang="en-US" sz="2000" dirty="0" smtClean="0">
                <a:sym typeface="Wingdings" pitchFamily="2" charset="2"/>
              </a:rPr>
              <a:t> </a:t>
            </a:r>
            <a:r>
              <a:rPr lang="en-US" sz="2000" dirty="0" err="1" smtClean="0">
                <a:sym typeface="Wingdings" pitchFamily="2" charset="2"/>
              </a:rPr>
              <a:t>ko</a:t>
            </a:r>
            <a:r>
              <a:rPr lang="en-US" sz="2000" dirty="0" smtClean="0">
                <a:sym typeface="Wingdings" pitchFamily="2" charset="2"/>
              </a:rPr>
              <a:t> </a:t>
            </a:r>
            <a:r>
              <a:rPr lang="en-US" sz="2000" dirty="0" err="1" smtClean="0">
                <a:sym typeface="Wingdings" pitchFamily="2" charset="2"/>
              </a:rPr>
              <a:t>cần</a:t>
            </a:r>
            <a:r>
              <a:rPr lang="en-US" sz="2000" dirty="0" smtClean="0">
                <a:sym typeface="Wingdings" pitchFamily="2" charset="2"/>
              </a:rPr>
              <a:t> </a:t>
            </a:r>
            <a:r>
              <a:rPr lang="en-US" sz="2000" dirty="0" err="1" smtClean="0">
                <a:sym typeface="Wingdings" pitchFamily="2" charset="2"/>
              </a:rPr>
              <a:t>bỏ</a:t>
            </a:r>
            <a:r>
              <a:rPr lang="en-US" sz="2000" dirty="0" smtClean="0">
                <a:sym typeface="Wingdings" pitchFamily="2" charset="2"/>
              </a:rPr>
              <a:t> </a:t>
            </a:r>
            <a:r>
              <a:rPr lang="en-US" sz="2000" dirty="0" err="1" smtClean="0">
                <a:sym typeface="Wingdings" pitchFamily="2" charset="2"/>
              </a:rPr>
              <a:t>vào</a:t>
            </a:r>
            <a:r>
              <a:rPr lang="en-US" sz="2000" dirty="0" smtClean="0">
                <a:sym typeface="Wingdings" pitchFamily="2" charset="2"/>
              </a:rPr>
              <a:t> </a:t>
            </a:r>
            <a:r>
              <a:rPr lang="en-US" sz="2000" dirty="0" err="1" smtClean="0">
                <a:sym typeface="Wingdings" pitchFamily="2" charset="2"/>
              </a:rPr>
              <a:t>trong</a:t>
            </a:r>
            <a:r>
              <a:rPr lang="en-US" sz="2000" dirty="0" smtClean="0">
                <a:sym typeface="Wingdings" pitchFamily="2" charset="2"/>
              </a:rPr>
              <a:t> LL), </a:t>
            </a:r>
            <a:r>
              <a:rPr lang="en-US" sz="2000" dirty="0" err="1" smtClean="0">
                <a:sym typeface="Wingdings" pitchFamily="2" charset="2"/>
              </a:rPr>
              <a:t>một</a:t>
            </a:r>
            <a:r>
              <a:rPr lang="en-US" sz="2000" dirty="0" smtClean="0">
                <a:sym typeface="Wingdings" pitchFamily="2" charset="2"/>
              </a:rPr>
              <a:t> </a:t>
            </a:r>
            <a:r>
              <a:rPr lang="en-US" sz="2000" dirty="0" err="1" smtClean="0">
                <a:sym typeface="Wingdings" pitchFamily="2" charset="2"/>
              </a:rPr>
              <a:t>bên</a:t>
            </a:r>
            <a:r>
              <a:rPr lang="en-US" sz="2000" dirty="0" smtClean="0">
                <a:sym typeface="Wingdings" pitchFamily="2" charset="2"/>
              </a:rPr>
              <a:t> </a:t>
            </a:r>
            <a:r>
              <a:rPr lang="en-US" sz="2000" dirty="0" err="1" smtClean="0">
                <a:sym typeface="Wingdings" pitchFamily="2" charset="2"/>
              </a:rPr>
              <a:t>lại</a:t>
            </a:r>
            <a:r>
              <a:rPr lang="en-US" sz="2000" dirty="0" smtClean="0">
                <a:sym typeface="Wingdings" pitchFamily="2" charset="2"/>
              </a:rPr>
              <a:t> </a:t>
            </a:r>
            <a:r>
              <a:rPr lang="en-US" sz="2000" dirty="0" err="1" smtClean="0">
                <a:sym typeface="Wingdings" pitchFamily="2" charset="2"/>
              </a:rPr>
              <a:t>là</a:t>
            </a:r>
            <a:r>
              <a:rPr lang="en-US" sz="2000" dirty="0" smtClean="0">
                <a:sym typeface="Wingdings" pitchFamily="2" charset="2"/>
              </a:rPr>
              <a:t> 1 LL </a:t>
            </a:r>
            <a:r>
              <a:rPr lang="en-US" sz="2000" dirty="0" err="1" smtClean="0">
                <a:sym typeface="Wingdings" pitchFamily="2" charset="2"/>
              </a:rPr>
              <a:t>chứa</a:t>
            </a:r>
            <a:r>
              <a:rPr lang="en-US" sz="2000" dirty="0" smtClean="0">
                <a:sym typeface="Wingdings" pitchFamily="2" charset="2"/>
              </a:rPr>
              <a:t> 3 </a:t>
            </a:r>
            <a:r>
              <a:rPr lang="en-US" sz="2000" dirty="0" err="1" smtClean="0">
                <a:sym typeface="Wingdings" pitchFamily="2" charset="2"/>
              </a:rPr>
              <a:t>TextView</a:t>
            </a:r>
            <a:r>
              <a:rPr lang="en-US" sz="2000" dirty="0" smtClean="0">
                <a:sym typeface="Wingdings" pitchFamily="2" charset="2"/>
              </a:rPr>
              <a:t> </a:t>
            </a:r>
            <a:r>
              <a:rPr lang="en-US" sz="2000" dirty="0" err="1" smtClean="0">
                <a:sym typeface="Wingdings" pitchFamily="2" charset="2"/>
              </a:rPr>
              <a:t>theo</a:t>
            </a:r>
            <a:r>
              <a:rPr lang="en-US" sz="2000" dirty="0" smtClean="0">
                <a:sym typeface="Wingdings" pitchFamily="2" charset="2"/>
              </a:rPr>
              <a:t> </a:t>
            </a:r>
            <a:r>
              <a:rPr lang="en-US" sz="2000" dirty="0" err="1" smtClean="0">
                <a:sym typeface="Wingdings" pitchFamily="2" charset="2"/>
              </a:rPr>
              <a:t>hàng</a:t>
            </a:r>
            <a:r>
              <a:rPr lang="en-US" sz="2000" dirty="0" smtClean="0">
                <a:sym typeface="Wingdings" pitchFamily="2" charset="2"/>
              </a:rPr>
              <a:t> </a:t>
            </a:r>
            <a:r>
              <a:rPr lang="en-US" sz="2000" dirty="0" err="1" smtClean="0">
                <a:sym typeface="Wingdings" pitchFamily="2" charset="2"/>
              </a:rPr>
              <a:t>dọc</a:t>
            </a:r>
            <a:r>
              <a:rPr lang="en-US" sz="2000" dirty="0" smtClean="0">
                <a:sym typeface="Wingdings" pitchFamily="2" charset="2"/>
              </a:rPr>
              <a:t>.</a:t>
            </a:r>
            <a:endParaRPr lang="en-US" sz="2000" dirty="0" smtClean="0">
              <a:sym typeface="Wingdings" pitchFamily="2" charset="2"/>
            </a:endParaRPr>
          </a:p>
          <a:p>
            <a:pPr lvl="1"/>
            <a:r>
              <a:rPr lang="en-US" sz="2000" dirty="0" err="1" smtClean="0">
                <a:sym typeface="Wingdings" pitchFamily="2" charset="2"/>
              </a:rPr>
              <a:t>Nửa</a:t>
            </a:r>
            <a:r>
              <a:rPr lang="en-US" sz="2000" dirty="0" smtClean="0">
                <a:sym typeface="Wingdings" pitchFamily="2" charset="2"/>
              </a:rPr>
              <a:t> </a:t>
            </a:r>
            <a:r>
              <a:rPr lang="en-US" sz="2000" dirty="0" err="1" smtClean="0">
                <a:sym typeface="Wingdings" pitchFamily="2" charset="2"/>
              </a:rPr>
              <a:t>bên</a:t>
            </a:r>
            <a:r>
              <a:rPr lang="en-US" sz="2000" dirty="0" smtClean="0">
                <a:sym typeface="Wingdings" pitchFamily="2" charset="2"/>
              </a:rPr>
              <a:t> </a:t>
            </a:r>
            <a:r>
              <a:rPr lang="en-US" sz="2000" dirty="0" err="1" smtClean="0">
                <a:sym typeface="Wingdings" pitchFamily="2" charset="2"/>
              </a:rPr>
              <a:t>dưới</a:t>
            </a:r>
            <a:r>
              <a:rPr lang="en-US" sz="2000" dirty="0" smtClean="0">
                <a:sym typeface="Wingdings" pitchFamily="2" charset="2"/>
              </a:rPr>
              <a:t> </a:t>
            </a:r>
            <a:r>
              <a:rPr lang="en-US" sz="2000" dirty="0" err="1" smtClean="0">
                <a:sym typeface="Wingdings" pitchFamily="2" charset="2"/>
              </a:rPr>
              <a:t>ta</a:t>
            </a:r>
            <a:r>
              <a:rPr lang="en-US" sz="2000" dirty="0" smtClean="0">
                <a:sym typeface="Wingdings" pitchFamily="2" charset="2"/>
              </a:rPr>
              <a:t> </a:t>
            </a:r>
            <a:r>
              <a:rPr lang="en-US" sz="2000" dirty="0" err="1" smtClean="0">
                <a:sym typeface="Wingdings" pitchFamily="2" charset="2"/>
              </a:rPr>
              <a:t>thấy</a:t>
            </a:r>
            <a:r>
              <a:rPr lang="en-US" sz="2000" dirty="0" smtClean="0">
                <a:sym typeface="Wingdings" pitchFamily="2" charset="2"/>
              </a:rPr>
              <a:t> </a:t>
            </a:r>
            <a:r>
              <a:rPr lang="en-US" sz="2000" dirty="0" err="1" smtClean="0">
                <a:sym typeface="Wingdings" pitchFamily="2" charset="2"/>
              </a:rPr>
              <a:t>rõ</a:t>
            </a:r>
            <a:r>
              <a:rPr lang="en-US" sz="2000" dirty="0" smtClean="0">
                <a:sym typeface="Wingdings" pitchFamily="2" charset="2"/>
              </a:rPr>
              <a:t> </a:t>
            </a:r>
            <a:r>
              <a:rPr lang="en-US" sz="2000" dirty="0" err="1" smtClean="0">
                <a:sym typeface="Wingdings" pitchFamily="2" charset="2"/>
              </a:rPr>
              <a:t>ràng</a:t>
            </a:r>
            <a:r>
              <a:rPr lang="en-US" sz="2000" dirty="0" smtClean="0">
                <a:sym typeface="Wingdings" pitchFamily="2" charset="2"/>
              </a:rPr>
              <a:t> </a:t>
            </a:r>
            <a:r>
              <a:rPr lang="en-US" sz="2000" dirty="0" err="1" smtClean="0">
                <a:sym typeface="Wingdings" pitchFamily="2" charset="2"/>
              </a:rPr>
              <a:t>chứa</a:t>
            </a:r>
            <a:r>
              <a:rPr lang="en-US" sz="2000" dirty="0" smtClean="0">
                <a:sym typeface="Wingdings" pitchFamily="2" charset="2"/>
              </a:rPr>
              <a:t> 3 </a:t>
            </a:r>
            <a:r>
              <a:rPr lang="en-US" sz="2000" dirty="0" err="1" smtClean="0">
                <a:sym typeface="Wingdings" pitchFamily="2" charset="2"/>
              </a:rPr>
              <a:t>TextView</a:t>
            </a:r>
            <a:r>
              <a:rPr lang="en-US" sz="2000" dirty="0" smtClean="0">
                <a:sym typeface="Wingdings" pitchFamily="2" charset="2"/>
              </a:rPr>
              <a:t> </a:t>
            </a:r>
            <a:r>
              <a:rPr lang="en-US" sz="2000" dirty="0" err="1" smtClean="0">
                <a:sym typeface="Wingdings" pitchFamily="2" charset="2"/>
              </a:rPr>
              <a:t>kề</a:t>
            </a:r>
            <a:r>
              <a:rPr lang="en-US" sz="2000" dirty="0" smtClean="0">
                <a:sym typeface="Wingdings" pitchFamily="2" charset="2"/>
              </a:rPr>
              <a:t> </a:t>
            </a:r>
            <a:r>
              <a:rPr lang="en-US" sz="2000" dirty="0" err="1" smtClean="0">
                <a:sym typeface="Wingdings" pitchFamily="2" charset="2"/>
              </a:rPr>
              <a:t>nhau</a:t>
            </a:r>
            <a:r>
              <a:rPr lang="en-US" sz="2000" dirty="0" smtClean="0">
                <a:sym typeface="Wingdings" pitchFamily="2" charset="2"/>
              </a:rPr>
              <a:t> </a:t>
            </a:r>
            <a:r>
              <a:rPr lang="en-US" sz="2000" dirty="0" err="1" smtClean="0">
                <a:sym typeface="Wingdings" pitchFamily="2" charset="2"/>
              </a:rPr>
              <a:t>theo</a:t>
            </a:r>
            <a:r>
              <a:rPr lang="en-US" sz="2000" dirty="0" smtClean="0">
                <a:sym typeface="Wingdings" pitchFamily="2" charset="2"/>
              </a:rPr>
              <a:t> </a:t>
            </a:r>
            <a:r>
              <a:rPr lang="en-US" sz="2000" dirty="0" err="1" smtClean="0">
                <a:sym typeface="Wingdings" pitchFamily="2" charset="2"/>
              </a:rPr>
              <a:t>hàng</a:t>
            </a:r>
            <a:r>
              <a:rPr lang="en-US" sz="2000" dirty="0" smtClean="0">
                <a:sym typeface="Wingdings" pitchFamily="2" charset="2"/>
              </a:rPr>
              <a:t> </a:t>
            </a:r>
            <a:r>
              <a:rPr lang="en-US" sz="2000" dirty="0" err="1" smtClean="0">
                <a:sym typeface="Wingdings" pitchFamily="2" charset="2"/>
              </a:rPr>
              <a:t>ngang</a:t>
            </a:r>
            <a:r>
              <a:rPr lang="en-US" sz="2000" dirty="0" smtClean="0">
                <a:sym typeface="Wingdings" pitchFamily="2" charset="2"/>
              </a:rPr>
              <a:t>  </a:t>
            </a:r>
            <a:r>
              <a:rPr lang="en-US" sz="2000" dirty="0" err="1" smtClean="0">
                <a:sym typeface="Wingdings" pitchFamily="2" charset="2"/>
              </a:rPr>
              <a:t>cho</a:t>
            </a:r>
            <a:r>
              <a:rPr lang="en-US" sz="2000" dirty="0" smtClean="0">
                <a:sym typeface="Wingdings" pitchFamily="2" charset="2"/>
              </a:rPr>
              <a:t> </a:t>
            </a:r>
            <a:r>
              <a:rPr lang="en-US" sz="2000" dirty="0" err="1" smtClean="0">
                <a:sym typeface="Wingdings" pitchFamily="2" charset="2"/>
              </a:rPr>
              <a:t>vào</a:t>
            </a:r>
            <a:r>
              <a:rPr lang="en-US" sz="2000" dirty="0" smtClean="0">
                <a:sym typeface="Wingdings" pitchFamily="2" charset="2"/>
              </a:rPr>
              <a:t> 1 LL </a:t>
            </a:r>
            <a:r>
              <a:rPr lang="en-US" sz="2000" dirty="0" err="1" smtClean="0">
                <a:sym typeface="Wingdings" pitchFamily="2" charset="2"/>
              </a:rPr>
              <a:t>dạng</a:t>
            </a:r>
            <a:r>
              <a:rPr lang="en-US" sz="2000" dirty="0" smtClean="0">
                <a:sym typeface="Wingdings" pitchFamily="2" charset="2"/>
              </a:rPr>
              <a:t> </a:t>
            </a:r>
            <a:r>
              <a:rPr lang="en-US" sz="2000" dirty="0" err="1" smtClean="0">
                <a:sym typeface="Wingdings" pitchFamily="2" charset="2"/>
              </a:rPr>
              <a:t>ngang</a:t>
            </a:r>
            <a:r>
              <a:rPr lang="en-US" sz="2000" dirty="0" smtClean="0">
                <a:sym typeface="Wingdings" pitchFamily="2" charset="2"/>
              </a:rPr>
              <a:t> </a:t>
            </a:r>
            <a:r>
              <a:rPr lang="en-US" sz="2000" dirty="0" err="1" smtClean="0">
                <a:sym typeface="Wingdings" pitchFamily="2" charset="2"/>
              </a:rPr>
              <a:t>là</a:t>
            </a:r>
            <a:r>
              <a:rPr lang="en-US" sz="2000" dirty="0" smtClean="0">
                <a:sym typeface="Wingdings" pitchFamily="2" charset="2"/>
              </a:rPr>
              <a:t> </a:t>
            </a:r>
            <a:r>
              <a:rPr lang="en-US" sz="2000" dirty="0" err="1" smtClean="0">
                <a:sym typeface="Wingdings" pitchFamily="2" charset="2"/>
              </a:rPr>
              <a:t>xong</a:t>
            </a:r>
            <a:r>
              <a:rPr lang="en-US" sz="2000" dirty="0" smtClean="0">
                <a:sym typeface="Wingdings" pitchFamily="2" charset="2"/>
              </a:rPr>
              <a:t>. </a:t>
            </a:r>
            <a:endParaRPr 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437</TotalTime>
  <Words>1298</Words>
  <Application>Microsoft Office PowerPoint</Application>
  <PresentationFormat>On-screen Show (4:3)</PresentationFormat>
  <Paragraphs>100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Thiết kế giao diện trên Android</vt:lpstr>
      <vt:lpstr>Tổng quan</vt:lpstr>
      <vt:lpstr>Tree view</vt:lpstr>
      <vt:lpstr>Layout mẫu của helloworld</vt:lpstr>
      <vt:lpstr>Một số thuộc tính cơ bản</vt:lpstr>
      <vt:lpstr>Một số thuộc tính cơ bản</vt:lpstr>
      <vt:lpstr>Ví dụ cơ bản</vt:lpstr>
      <vt:lpstr>Giao diện với LinearLayout</vt:lpstr>
      <vt:lpstr>Giao diện với LinearLayout</vt:lpstr>
      <vt:lpstr>Giao diện với LinearLayout</vt:lpstr>
      <vt:lpstr>Thực hành tại chỗ</vt:lpstr>
      <vt:lpstr>Một số loại layout khác</vt:lpstr>
      <vt:lpstr>Lưu ý khi thiết kế giao diện</vt:lpstr>
      <vt:lpstr>Code nhanh một số ví dụ</vt:lpstr>
      <vt:lpstr>List</vt:lpstr>
      <vt:lpstr>ApiDemos</vt:lpstr>
      <vt:lpstr>List1</vt:lpstr>
      <vt:lpstr>List1</vt:lpstr>
      <vt:lpstr>List1</vt:lpstr>
      <vt:lpstr>List1</vt:lpstr>
      <vt:lpstr>List14</vt:lpstr>
      <vt:lpstr>Với mục đích giúp cho các bạn không đến tham dự lớp vẫn có thể hiểu được bài giảng kỹ càng nên trong slide sẽ có nhiều đoạn chú thích hơi dài. </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kế giao diện trên Android</dc:title>
  <dc:creator>Binh</dc:creator>
  <cp:lastModifiedBy>Binh</cp:lastModifiedBy>
  <cp:revision>68</cp:revision>
  <dcterms:created xsi:type="dcterms:W3CDTF">2010-01-08T02:36:23Z</dcterms:created>
  <dcterms:modified xsi:type="dcterms:W3CDTF">2010-01-10T02:55:41Z</dcterms:modified>
</cp:coreProperties>
</file>