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EF7D-4B16-4159-BCA6-51FAB04791ED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1A58-1A07-4475-84FE-0C744FC51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BroadcastReceiver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MultiUni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manifest,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permission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uses-permission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android:name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android.permission.RECEIVE_BOOT_COMPLETED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 /&gt;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smtClean="0"/>
              <a:t>receiver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application</a:t>
            </a:r>
            <a:endParaRPr lang="en-US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&lt;receiver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android:name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".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BootReceiver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intent-filter&gt;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     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action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android:name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android.intent.action.BOOT_COMPLETED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"/&gt;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&lt;/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intent-filter&gt;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receiver&gt;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manifest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receiver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r>
              <a:rPr lang="en-US" dirty="0" smtClean="0"/>
              <a:t> (slide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BootReceiver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“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thổng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Dĩ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qua permission </a:t>
            </a:r>
            <a:r>
              <a:rPr lang="en-US" dirty="0" err="1" smtClean="0"/>
              <a:t>để</a:t>
            </a:r>
            <a:r>
              <a:rPr lang="en-US" dirty="0" smtClean="0"/>
              <a:t> user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source,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BootReceiver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BroadcastReceiver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 </a:t>
            </a:r>
            <a:r>
              <a:rPr lang="en-US" dirty="0" err="1" smtClean="0"/>
              <a:t>với</a:t>
            </a:r>
            <a:r>
              <a:rPr lang="en-US" dirty="0" smtClean="0"/>
              <a:t> code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intent.getAction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().equals(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Intent.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ACTION_BOOT_COMPLETED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))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Intent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helloIntent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new Intent(context,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HelloBootActivity.class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helloIntent.setFlags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Intent.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FLAG_ACTIVITY_NEW_TASK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context.startActivity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helloIntent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chút</a:t>
            </a:r>
            <a:r>
              <a:rPr lang="en-US" dirty="0" smtClean="0"/>
              <a:t>: </a:t>
            </a:r>
            <a:r>
              <a:rPr lang="en-US" dirty="0" err="1" smtClean="0"/>
              <a:t>vì</a:t>
            </a:r>
            <a:r>
              <a:rPr lang="en-US" dirty="0" smtClean="0"/>
              <a:t> Receiver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context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intent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this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context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Vì</a:t>
            </a:r>
            <a:r>
              <a:rPr lang="vi-VN" dirty="0" smtClean="0"/>
              <a:t> k</a:t>
            </a:r>
            <a:r>
              <a:rPr lang="en-US" dirty="0" err="1" smtClean="0"/>
              <a:t>hông</a:t>
            </a:r>
            <a:r>
              <a:rPr lang="vi-VN" dirty="0" smtClean="0"/>
              <a:t> </a:t>
            </a:r>
            <a:r>
              <a:rPr lang="vi-VN" dirty="0" smtClean="0"/>
              <a:t>ở trong 1 activity mà đang ở trong 1 receiver, và </a:t>
            </a:r>
            <a:r>
              <a:rPr lang="vi-VN" dirty="0" smtClean="0"/>
              <a:t>một </a:t>
            </a:r>
            <a:r>
              <a:rPr lang="vi-VN" dirty="0" smtClean="0"/>
              <a:t>số vấn đề liên quan tới task trong Android nên bạn phải thêm cờ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Intent.</a:t>
            </a:r>
            <a:r>
              <a:rPr lang="en-US" sz="2800" i="1" dirty="0" err="1" smtClean="0">
                <a:solidFill>
                  <a:schemeClr val="accent2">
                    <a:lumMod val="75000"/>
                  </a:schemeClr>
                </a:solidFill>
              </a:rPr>
              <a:t>FLAG_ACTIVITY_NEW_TASK</a:t>
            </a:r>
            <a:r>
              <a:rPr lang="vi-VN" sz="2800" dirty="0" smtClean="0"/>
              <a:t> </a:t>
            </a:r>
            <a:r>
              <a:rPr lang="vi-VN" dirty="0" smtClean="0"/>
              <a:t>(bạn chỉ có thể ko dùng cờ này khi bạn gọi startActivity() từ một activity)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HelloBootActivity</a:t>
            </a:r>
            <a:r>
              <a:rPr lang="en-US" sz="2800" dirty="0" smtClean="0"/>
              <a:t>, a</a:t>
            </a:r>
            <a:r>
              <a:rPr lang="en-US" dirty="0" smtClean="0"/>
              <a:t>ctivity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dialog,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start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icon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manifest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activity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android:name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".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HelloBootActivity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		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android:theme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"@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android:style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Theme.Dialog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&lt;/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activity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err="1" smtClean="0"/>
              <a:t>Còn</a:t>
            </a:r>
            <a:r>
              <a:rPr lang="en-US" dirty="0" smtClean="0"/>
              <a:t> activity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Button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activity,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receiver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Intent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intent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Intent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org.multiuni.android.BROADCAST_DEMO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");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sendBroadcast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(intent);</a:t>
            </a:r>
          </a:p>
          <a:p>
            <a:r>
              <a:rPr lang="en-US" dirty="0" err="1" smtClean="0"/>
              <a:t>Hoặc</a:t>
            </a:r>
            <a:r>
              <a:rPr lang="en-US" dirty="0" smtClean="0"/>
              <a:t>: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sz="24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sendOrderedBroadcast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(intent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"permission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tùy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ý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hoặc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null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");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broadcast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</a:t>
            </a:r>
            <a:r>
              <a:rPr lang="en-US" dirty="0" err="1" smtClean="0"/>
              <a:t>ContextWrapper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Lên</a:t>
            </a:r>
            <a:r>
              <a:rPr lang="en-US" dirty="0" smtClean="0"/>
              <a:t> g-android, </a:t>
            </a:r>
            <a:r>
              <a:rPr lang="en-US" dirty="0" err="1" smtClean="0"/>
              <a:t>tìm</a:t>
            </a:r>
            <a:r>
              <a:rPr lang="en-US" dirty="0" smtClean="0"/>
              <a:t> code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cũng</a:t>
            </a:r>
            <a:r>
              <a:rPr lang="en-US" dirty="0" smtClean="0"/>
              <a:t> receiver)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Viết</a:t>
            </a:r>
            <a:r>
              <a:rPr lang="en-US" dirty="0" smtClean="0"/>
              <a:t> 2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Ứ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Toast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BroadcastReceiver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Receiver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bốn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phát-nhận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</a:t>
            </a:r>
            <a:r>
              <a:rPr lang="en-US" dirty="0" smtClean="0"/>
              <a:t>receiver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</a:t>
            </a:r>
            <a:r>
              <a:rPr lang="en-US" dirty="0" smtClean="0"/>
              <a:t>receiver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/>
              <a:t>receiver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lifecycle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BroadcastReceiver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BroadcastReceiver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BroadcastReceiver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lifercycle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Receiver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receiver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kill process </a:t>
            </a:r>
            <a:r>
              <a:rPr lang="en-US" dirty="0" err="1" smtClean="0"/>
              <a:t>chứa</a:t>
            </a:r>
            <a:r>
              <a:rPr lang="en-US" dirty="0" smtClean="0"/>
              <a:t> receiver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err="1" smtClean="0"/>
              <a:t>Tránh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code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lâu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onReceive</a:t>
            </a:r>
            <a:r>
              <a:rPr lang="en-US" sz="2800" dirty="0" smtClean="0"/>
              <a:t>().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, </a:t>
            </a:r>
            <a:r>
              <a:rPr lang="en-US" sz="2800" dirty="0" err="1" smtClean="0"/>
              <a:t>chờ</a:t>
            </a:r>
            <a:r>
              <a:rPr lang="en-US" sz="2800" dirty="0" smtClean="0"/>
              <a:t> callback… </a:t>
            </a:r>
            <a:r>
              <a:rPr lang="en-US" sz="2800" dirty="0" err="1"/>
              <a:t>t</a:t>
            </a:r>
            <a:r>
              <a:rPr lang="en-US" sz="2800" dirty="0" err="1" smtClean="0"/>
              <a:t>rong</a:t>
            </a:r>
            <a:r>
              <a:rPr lang="en-US" sz="2800" dirty="0" smtClean="0"/>
              <a:t> Receiver (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Dialog,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service…)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broadcast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endParaRPr lang="en-US" dirty="0" smtClean="0"/>
          </a:p>
          <a:p>
            <a:r>
              <a:rPr lang="en-US" dirty="0" err="1" smtClean="0"/>
              <a:t>Báo</a:t>
            </a:r>
            <a:r>
              <a:rPr lang="en-US" dirty="0" smtClean="0"/>
              <a:t> pin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package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 smtClean="0"/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cắm</a:t>
            </a:r>
            <a:r>
              <a:rPr lang="en-US" dirty="0" smtClean="0"/>
              <a:t> </a:t>
            </a:r>
            <a:r>
              <a:rPr lang="en-US" dirty="0" err="1" smtClean="0"/>
              <a:t>sạc</a:t>
            </a:r>
            <a:r>
              <a:rPr lang="en-US" dirty="0" smtClean="0"/>
              <a:t>,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sạc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tại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Standard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Broadcast Actions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broadcast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cắm</a:t>
            </a:r>
            <a:r>
              <a:rPr lang="en-US" dirty="0" smtClean="0"/>
              <a:t>,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 smtClean="0"/>
          </a:p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broadcast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(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onReceive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context </a:t>
            </a:r>
            <a:r>
              <a:rPr lang="en-US" dirty="0" err="1" smtClean="0"/>
              <a:t>và</a:t>
            </a:r>
            <a:r>
              <a:rPr lang="en-US" dirty="0" smtClean="0"/>
              <a:t> intent.</a:t>
            </a:r>
          </a:p>
          <a:p>
            <a:pPr lvl="1"/>
            <a:r>
              <a:rPr lang="en-US" dirty="0" err="1" smtClean="0"/>
              <a:t>Vì</a:t>
            </a:r>
            <a:r>
              <a:rPr lang="en-US" dirty="0" smtClean="0"/>
              <a:t> Receiver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Context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context </a:t>
            </a:r>
            <a:r>
              <a:rPr lang="en-US" dirty="0" err="1" smtClean="0"/>
              <a:t>mà</a:t>
            </a:r>
            <a:r>
              <a:rPr lang="en-US" dirty="0" smtClean="0"/>
              <a:t> receiver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Context, </a:t>
            </a:r>
            <a:r>
              <a:rPr lang="en-US" dirty="0" err="1" smtClean="0"/>
              <a:t>thứ</a:t>
            </a:r>
            <a:r>
              <a:rPr lang="en-US" dirty="0" smtClean="0"/>
              <a:t> 2,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Context. </a:t>
            </a:r>
            <a:r>
              <a:rPr lang="en-US" sz="2000" dirty="0" smtClean="0"/>
              <a:t>(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nữa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mình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nhé</a:t>
            </a:r>
            <a:r>
              <a:rPr lang="en-US" sz="2000" dirty="0" smtClean="0"/>
              <a:t>)</a:t>
            </a:r>
          </a:p>
          <a:p>
            <a:pPr lvl="3">
              <a:buNone/>
            </a:pPr>
            <a:r>
              <a:rPr lang="en-US" dirty="0" smtClean="0"/>
              <a:t>	</a:t>
            </a:r>
            <a:r>
              <a:rPr lang="en-US" dirty="0" smtClean="0"/>
              <a:t>	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onReceive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Intent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receiver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Intent.getAction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Intent.get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…Extra(String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dataName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BOOT_COMPLETED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dialog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dialog </a:t>
            </a:r>
            <a:r>
              <a:rPr lang="en-US" dirty="0" err="1" smtClean="0"/>
              <a:t>chào</a:t>
            </a:r>
            <a:r>
              <a:rPr lang="en-US" dirty="0" smtClean="0"/>
              <a:t> user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889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BroadcastReceiver</vt:lpstr>
      <vt:lpstr>Tổng quan</vt:lpstr>
      <vt:lpstr>Lifecycle</vt:lpstr>
      <vt:lpstr>Lưu ý khi sử dụng</vt:lpstr>
      <vt:lpstr>Một số broadcast thông dụng</vt:lpstr>
      <vt:lpstr>Một số broadcast khác </vt:lpstr>
      <vt:lpstr>onReceive() </vt:lpstr>
      <vt:lpstr>onReceive()</vt:lpstr>
      <vt:lpstr>Ví dụ BootReceiver</vt:lpstr>
      <vt:lpstr>Ví dụ BootReceiver</vt:lpstr>
      <vt:lpstr>Ví dụ BootReceiver</vt:lpstr>
      <vt:lpstr>Ví dụ BootReceiver</vt:lpstr>
      <vt:lpstr>Ví dụ BootReceiver</vt:lpstr>
      <vt:lpstr>Ví dụ BootReceiver</vt:lpstr>
      <vt:lpstr>Phát sự kiện</vt:lpstr>
      <vt:lpstr>Bài tập yêu cầu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BroadcastReceiver</dc:title>
  <dc:creator>Binh</dc:creator>
  <cp:lastModifiedBy>Binh</cp:lastModifiedBy>
  <cp:revision>54</cp:revision>
  <dcterms:created xsi:type="dcterms:W3CDTF">2010-01-13T10:25:09Z</dcterms:created>
  <dcterms:modified xsi:type="dcterms:W3CDTF">2010-01-15T09:24:58Z</dcterms:modified>
</cp:coreProperties>
</file>