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9895-F3D4-47C0-B1E3-45A68B57B92C}" type="datetimeFigureOut">
              <a:rPr lang="en-US" smtClean="0"/>
              <a:pPr/>
              <a:t>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8E1E-BC5F-4BE2-9EBA-069A1720C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r>
              <a:rPr lang="en-US" dirty="0" err="1" smtClean="0"/>
              <a:t>trong</a:t>
            </a:r>
            <a:r>
              <a:rPr lang="en-US" dirty="0" smtClean="0"/>
              <a:t>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intent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intent.putExtra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("value1", new String("Hello"));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intent.putExtra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(“value2", new Long(100));</a:t>
            </a:r>
          </a:p>
          <a:p>
            <a:pPr lvl="1"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activity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getIntent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().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getExtras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().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getString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("value1");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getIntent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().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getExtras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().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getLong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("value2");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activity </a:t>
            </a:r>
            <a:r>
              <a:rPr lang="en-US" dirty="0" err="1" smtClean="0"/>
              <a:t>kia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activity </a:t>
            </a:r>
            <a:r>
              <a:rPr lang="en-US" dirty="0" err="1" smtClean="0"/>
              <a:t>trước</a:t>
            </a:r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activity A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activity B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file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activity A. </a:t>
            </a:r>
          </a:p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đỡ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Activity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4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Android. </a:t>
            </a:r>
          </a:p>
          <a:p>
            <a:r>
              <a:rPr lang="en-US" dirty="0" smtClean="0"/>
              <a:t>Activity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activity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Lifecycle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smtClean="0"/>
              <a:t>activity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menu, </a:t>
            </a:r>
            <a:r>
              <a:rPr lang="en-US" dirty="0" smtClean="0"/>
              <a:t>dialog</a:t>
            </a:r>
            <a:endParaRPr lang="en-US" dirty="0" smtClean="0"/>
          </a:p>
          <a:p>
            <a:pPr lvl="1"/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activity,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activity</a:t>
            </a:r>
          </a:p>
          <a:p>
            <a:pPr lvl="1"/>
            <a:r>
              <a:rPr lang="en-US" dirty="0" smtClean="0"/>
              <a:t>Task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</a:t>
            </a:r>
            <a:r>
              <a:rPr lang="en-US" dirty="0" err="1" smtClean="0"/>
              <a:t>của</a:t>
            </a:r>
            <a:r>
              <a:rPr lang="en-US" dirty="0" smtClean="0"/>
              <a:t> Activity</a:t>
            </a:r>
            <a:endParaRPr lang="en-US" dirty="0"/>
          </a:p>
        </p:txBody>
      </p:sp>
      <p:pic>
        <p:nvPicPr>
          <p:cNvPr id="4" name="Content Placeholder 3" descr="activity_lifecyc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160" y="1225771"/>
            <a:ext cx="4258840" cy="55560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Tạp</a:t>
            </a:r>
            <a:r>
              <a:rPr lang="en-US" dirty="0" smtClean="0"/>
              <a:t> menu (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):</a:t>
            </a:r>
          </a:p>
          <a:p>
            <a:pPr lvl="1"/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Activity</a:t>
            </a:r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Source </a:t>
            </a:r>
            <a:r>
              <a:rPr lang="en-US" dirty="0" smtClean="0">
                <a:sym typeface="Wingdings" pitchFamily="2" charset="2"/>
              </a:rPr>
              <a:t> Override/Implement methods  </a:t>
            </a:r>
            <a:r>
              <a:rPr lang="en-US" dirty="0" err="1" smtClean="0">
                <a:sym typeface="Wingdings" pitchFamily="2" charset="2"/>
              </a:rPr>
              <a:t>chọn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onCreateOptionsMenu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onOptionsItemSelected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err="1" smtClean="0"/>
              <a:t>Trong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onCreateOptionsMenu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code:</a:t>
            </a:r>
          </a:p>
          <a:p>
            <a:pPr lvl="2">
              <a:buNone/>
            </a:pP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menu.add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(0,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111,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0, "Item1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");</a:t>
            </a:r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onOptionsItemSelected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switch 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item.getItemId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()) {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case 111: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//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lam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do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	break;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ApiDemos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mở</a:t>
            </a:r>
            <a:r>
              <a:rPr lang="en-US" dirty="0" smtClean="0">
                <a:sym typeface="Wingdings" pitchFamily="2" charset="2"/>
              </a:rPr>
              <a:t> package </a:t>
            </a:r>
            <a:r>
              <a:rPr lang="en-US" dirty="0" err="1" smtClean="0">
                <a:sym typeface="Wingdings" pitchFamily="2" charset="2"/>
              </a:rPr>
              <a:t>com.example.android.apis.app</a:t>
            </a:r>
            <a:r>
              <a:rPr lang="en-US" dirty="0" smtClean="0">
                <a:sym typeface="Wingdings" pitchFamily="2" charset="2"/>
              </a:rPr>
              <a:t>  AlertDialogSamples.java</a:t>
            </a:r>
          </a:p>
          <a:p>
            <a:r>
              <a:rPr lang="en-US" dirty="0" err="1" smtClean="0">
                <a:sym typeface="Wingdings" pitchFamily="2" charset="2"/>
              </a:rPr>
              <a:t>Xem</a:t>
            </a:r>
            <a:r>
              <a:rPr lang="en-US" dirty="0" smtClean="0">
                <a:sym typeface="Wingdings" pitchFamily="2" charset="2"/>
              </a:rPr>
              <a:t> demo </a:t>
            </a:r>
            <a:r>
              <a:rPr lang="en-US" dirty="0" err="1" smtClean="0">
                <a:sym typeface="Wingdings" pitchFamily="2" charset="2"/>
              </a:rPr>
              <a:t>cách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gọi</a:t>
            </a:r>
            <a:r>
              <a:rPr lang="en-US" dirty="0" smtClean="0">
                <a:sym typeface="Wingdings" pitchFamily="2" charset="2"/>
              </a:rPr>
              <a:t> dialog, </a:t>
            </a:r>
            <a:r>
              <a:rPr lang="en-US" dirty="0" err="1" smtClean="0">
                <a:sym typeface="Wingdings" pitchFamily="2" charset="2"/>
              </a:rPr>
              <a:t>hàm</a:t>
            </a:r>
            <a:r>
              <a:rPr lang="en-US" dirty="0" smtClean="0">
                <a:sym typeface="Wingdings" pitchFamily="2" charset="2"/>
              </a:rPr>
              <a:t> callback </a:t>
            </a:r>
            <a:r>
              <a:rPr lang="en-US" dirty="0" err="1" smtClean="0">
                <a:sym typeface="Wingdings" pitchFamily="2" charset="2"/>
              </a:rPr>
              <a:t>và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cách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tạo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một</a:t>
            </a:r>
            <a:r>
              <a:rPr lang="en-US" dirty="0" smtClean="0">
                <a:sym typeface="Wingdings" pitchFamily="2" charset="2"/>
              </a:rPr>
              <a:t> dialog.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err="1" smtClean="0"/>
              <a:t>Dùng</a:t>
            </a:r>
            <a:r>
              <a:rPr lang="en-US" dirty="0" smtClean="0"/>
              <a:t> Intent: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activity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package, </a:t>
            </a:r>
            <a:r>
              <a:rPr lang="en-US" dirty="0" err="1" smtClean="0"/>
              <a:t>tên</a:t>
            </a:r>
            <a:r>
              <a:rPr lang="en-US" dirty="0" smtClean="0"/>
              <a:t> class)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…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activity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Tường</a:t>
            </a:r>
            <a:r>
              <a:rPr lang="en-US" dirty="0" smtClean="0"/>
              <a:t> minh: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Activity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TargetActivity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Intent 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intent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= new Intent(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getApplicationContext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(), 	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TargetActivity.class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startActivity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(intent);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minh: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Intent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intent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= new Intent(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Intent.ACTION_VIEW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intent.setData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MediaStore.Images.Media.EXTERNAL_CONTENT_URI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lvl="1">
              <a:buNone/>
            </a:pP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startActivity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(intent);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activity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dirty="0" smtClean="0"/>
              <a:t> minh, 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chút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Intent-filter.</a:t>
            </a:r>
          </a:p>
          <a:p>
            <a:r>
              <a:rPr lang="en-US" dirty="0" smtClean="0"/>
              <a:t>Intent-filter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activity (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)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intent </a:t>
            </a:r>
            <a:r>
              <a:rPr lang="en-US" dirty="0" err="1" smtClean="0"/>
              <a:t>và</a:t>
            </a:r>
            <a:r>
              <a:rPr lang="en-US" dirty="0" smtClean="0"/>
              <a:t> intent-filter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activity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539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Activity trong Android</vt:lpstr>
      <vt:lpstr>Activity?</vt:lpstr>
      <vt:lpstr>Lifecycle của Activity</vt:lpstr>
      <vt:lpstr>Tạo menu</vt:lpstr>
      <vt:lpstr>Tạo Dialog</vt:lpstr>
      <vt:lpstr>Khởi động một activity</vt:lpstr>
      <vt:lpstr>Khởi động một activity</vt:lpstr>
      <vt:lpstr>Khởi động một activity</vt:lpstr>
      <vt:lpstr>Khởi động một activity</vt:lpstr>
      <vt:lpstr>Liên lạc giữa 2 activity</vt:lpstr>
      <vt:lpstr>Liên lạc giữa 2 activity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Activity</dc:title>
  <dc:creator>Binh</dc:creator>
  <cp:lastModifiedBy>Binh</cp:lastModifiedBy>
  <cp:revision>37</cp:revision>
  <dcterms:created xsi:type="dcterms:W3CDTF">2010-01-05T09:10:19Z</dcterms:created>
  <dcterms:modified xsi:type="dcterms:W3CDTF">2010-01-11T07:27:50Z</dcterms:modified>
</cp:coreProperties>
</file>