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253" autoAdjust="0"/>
    <p:restoredTop sz="94660"/>
  </p:normalViewPr>
  <p:slideViewPr>
    <p:cSldViewPr>
      <p:cViewPr varScale="1">
        <p:scale>
          <a:sx n="65" d="100"/>
          <a:sy n="65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4BA4-5D24-46F1-A880-2C0B09E4033F}" type="datetimeFigureOut">
              <a:rPr lang="en-US" smtClean="0"/>
              <a:t>1/18/2010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38DC-DC20-4367-A0D5-3C62091718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larmManag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NotificationManag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Thre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practices/design/seamlessness.html" TargetMode="External"/><Relationship Id="rId2" Type="http://schemas.openxmlformats.org/officeDocument/2006/relationships/hyperlink" Target="http://developer.android.com/guide/practices/design/responsiven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practices/design/performanc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os/Handle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MultiUni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Handler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message queue </a:t>
            </a:r>
            <a:r>
              <a:rPr lang="en-US" dirty="0" err="1" smtClean="0"/>
              <a:t>của</a:t>
            </a:r>
            <a:r>
              <a:rPr lang="en-US" dirty="0" smtClean="0"/>
              <a:t> thread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Handler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ý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nếu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message queue </a:t>
            </a:r>
            <a:r>
              <a:rPr lang="en-US" dirty="0" err="1" smtClean="0">
                <a:sym typeface="Wingdings" pitchFamily="2" charset="2"/>
              </a:rPr>
              <a:t>vẫn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message </a:t>
            </a:r>
            <a:r>
              <a:rPr lang="en-US" dirty="0" err="1" smtClean="0">
                <a:sym typeface="Wingdings" pitchFamily="2" charset="2"/>
              </a:rPr>
              <a:t>thì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vẫn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còn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thoát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khỏi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cẩn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thận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chứ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không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ứng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chạy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bậy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(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Handler.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đựt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(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alarm: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AlarmManager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am = 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AlarmManager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) 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100" dirty="0" err="1" smtClean="0">
                <a:solidFill>
                  <a:schemeClr val="accent2">
                    <a:lumMod val="75000"/>
                  </a:schemeClr>
                </a:solidFill>
              </a:rPr>
              <a:t>getSystemService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100" i="1" dirty="0" smtClean="0">
                <a:solidFill>
                  <a:schemeClr val="accent2">
                    <a:lumMod val="75000"/>
                  </a:schemeClr>
                </a:solidFill>
              </a:rPr>
              <a:t>ALARM_SERVICE);</a:t>
            </a:r>
          </a:p>
          <a:p>
            <a:pPr>
              <a:buNone/>
            </a:pPr>
            <a:endParaRPr lang="en-US" sz="2100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Intent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broadcastIntent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Intent("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org.multiuni.android.ACTION</a:t>
            </a: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...");</a:t>
            </a:r>
          </a:p>
          <a:p>
            <a:pPr>
              <a:buNone/>
            </a:pP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PendingIntent.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getBroadcast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100" b="1" i="1" dirty="0">
                <a:solidFill>
                  <a:schemeClr val="accent2">
                    <a:lumMod val="75000"/>
                  </a:schemeClr>
                </a:solidFill>
              </a:rPr>
              <a:t>this, </a:t>
            </a:r>
          </a:p>
          <a:p>
            <a:pPr>
              <a:buNone/>
            </a:pPr>
            <a:r>
              <a:rPr lang="en-US" sz="2100" dirty="0" smtClean="0">
                <a:solidFill>
                  <a:schemeClr val="accent2">
                    <a:lumMod val="75000"/>
                  </a:schemeClr>
                </a:solidFill>
              </a:rPr>
              <a:t>		0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broadcastIntent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PendingIntent.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FLAG_CANCEL_CURRENT</a:t>
            </a:r>
            <a:r>
              <a:rPr lang="en-US" sz="2100" i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br>
              <a:rPr lang="en-US" sz="2100" i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2100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am.set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AlarmManager.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RTC_WAKEUP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triggerAtTime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100" i="1" dirty="0" err="1">
                <a:solidFill>
                  <a:schemeClr val="accent2">
                    <a:lumMod val="75000"/>
                  </a:schemeClr>
                </a:solidFill>
              </a:rPr>
              <a:t>pendingIntent</a:t>
            </a:r>
            <a:r>
              <a:rPr lang="en-US" sz="2100" i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Alarm.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intent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broadcastIntent</a:t>
            </a:r>
            <a:r>
              <a:rPr lang="en-US" dirty="0" smtClean="0"/>
              <a:t>, intent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broadcast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PendingIntent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context, </a:t>
            </a:r>
            <a:r>
              <a:rPr lang="en-US" dirty="0" err="1" smtClean="0"/>
              <a:t>broadcastIntent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Alarm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set alarm </a:t>
            </a:r>
            <a:r>
              <a:rPr lang="en-US" dirty="0" err="1" smtClean="0"/>
              <a:t>với</a:t>
            </a:r>
            <a:r>
              <a:rPr lang="en-US" dirty="0" smtClean="0"/>
              <a:t> 3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document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AlarmManager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alarm </a:t>
            </a:r>
            <a:r>
              <a:rPr lang="en-US" dirty="0" err="1" smtClean="0"/>
              <a:t>lên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PendingIntent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alarm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intent </a:t>
            </a:r>
            <a:r>
              <a:rPr lang="en-US" dirty="0" err="1" smtClean="0"/>
              <a:t>nào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http://developer.android.com/reference/android/app/AlarmManager.html</a:t>
            </a:r>
            <a:endParaRPr lang="en-US" sz="2400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/>
              <a:t> </a:t>
            </a:r>
            <a:r>
              <a:rPr lang="en-US" dirty="0" err="1" smtClean="0"/>
              <a:t>cầm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/>
              <a:t> </a:t>
            </a:r>
            <a:r>
              <a:rPr lang="en-US" dirty="0" smtClean="0"/>
              <a:t>(tin </a:t>
            </a:r>
            <a:r>
              <a:rPr lang="en-US" dirty="0" err="1" smtClean="0"/>
              <a:t>nhắn</a:t>
            </a:r>
            <a:r>
              <a:rPr lang="en-US" dirty="0" smtClean="0"/>
              <a:t>,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email…)</a:t>
            </a:r>
          </a:p>
          <a:p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(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nhạc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…)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Notification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notification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rung, </a:t>
            </a:r>
            <a:r>
              <a:rPr lang="en-US" dirty="0" err="1" smtClean="0"/>
              <a:t>đèn</a:t>
            </a:r>
            <a:r>
              <a:rPr lang="en-US" dirty="0" smtClean="0"/>
              <a:t> led, icon…</a:t>
            </a:r>
          </a:p>
          <a:p>
            <a:r>
              <a:rPr lang="en-US" dirty="0" smtClean="0"/>
              <a:t>Notification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 time</a:t>
            </a:r>
          </a:p>
          <a:p>
            <a:pPr lvl="1"/>
            <a:r>
              <a:rPr lang="en-US" dirty="0" smtClean="0"/>
              <a:t>On going</a:t>
            </a:r>
          </a:p>
          <a:p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hlinkClick r:id="rId2"/>
              </a:rPr>
              <a:t>http://developer.android.com/reference/android/app/NotificationManager.html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demo chi </a:t>
            </a:r>
            <a:r>
              <a:rPr lang="en-US" dirty="0" err="1" smtClean="0"/>
              <a:t>tiết</a:t>
            </a:r>
            <a:r>
              <a:rPr lang="en-US" smtClean="0"/>
              <a:t>: </a:t>
            </a:r>
          </a:p>
          <a:p>
            <a:pPr>
              <a:buNone/>
            </a:pPr>
            <a:r>
              <a:rPr lang="en-US" smtClean="0"/>
              <a:t>ApiDemos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com.example.android.apis.app</a:t>
            </a:r>
            <a:r>
              <a:rPr lang="en-US" dirty="0" smtClean="0">
                <a:sym typeface="Wingdings" pitchFamily="2" charset="2"/>
              </a:rPr>
              <a:t>  StatusBarNotification.java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Thread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block.</a:t>
            </a:r>
          </a:p>
          <a:p>
            <a:r>
              <a:rPr lang="en-US" dirty="0" smtClean="0"/>
              <a:t>Thread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Thread </a:t>
            </a:r>
            <a:r>
              <a:rPr lang="en-US" dirty="0" err="1" smtClean="0"/>
              <a:t>của</a:t>
            </a:r>
            <a:r>
              <a:rPr lang="en-US" dirty="0" smtClean="0"/>
              <a:t> Java.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http://developer.android.com/reference/java/lang/Thread.html</a:t>
            </a:r>
            <a:endParaRPr lang="en-US" sz="2400" dirty="0" smtClean="0"/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 </a:t>
            </a:r>
            <a:r>
              <a:rPr lang="en-US" dirty="0" err="1" smtClean="0"/>
              <a:t>một</a:t>
            </a:r>
            <a:r>
              <a:rPr lang="en-US" dirty="0" smtClean="0"/>
              <a:t> process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process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dialog “Application is not responding”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force close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force close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lag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3 link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algn="ctr">
              <a:buNone/>
            </a:pPr>
            <a:r>
              <a:rPr lang="en-US" sz="1800" dirty="0" smtClean="0">
                <a:hlinkClick r:id="rId2"/>
              </a:rPr>
              <a:t>http://developer.android.com/guide/practices/design/responsiveness.html</a:t>
            </a:r>
            <a:endParaRPr lang="en-US" sz="1800" dirty="0" smtClean="0"/>
          </a:p>
          <a:p>
            <a:pPr algn="ctr">
              <a:buNone/>
            </a:pPr>
            <a:r>
              <a:rPr lang="en-US" sz="1800" dirty="0" smtClean="0">
                <a:hlinkClick r:id="rId3"/>
              </a:rPr>
              <a:t>http://developer.android.com/guide/practices/design/seamlessness.html</a:t>
            </a:r>
            <a:endParaRPr lang="en-US" sz="1800" dirty="0" smtClean="0"/>
          </a:p>
          <a:p>
            <a:pPr algn="ctr">
              <a:buNone/>
            </a:pPr>
            <a:r>
              <a:rPr lang="en-US" sz="1800" dirty="0" smtClean="0">
                <a:hlinkClick r:id="rId4"/>
              </a:rPr>
              <a:t>http://developer.android.com/guide/practices/design/performance.html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Thread()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@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Override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public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synchronized void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start()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//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đây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.start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@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Override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public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run()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//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code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xử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thread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super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.run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}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thread.start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(); //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bắt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thread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lvl="1"/>
            <a:r>
              <a:rPr lang="en-US" dirty="0" smtClean="0"/>
              <a:t>Thread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start(), 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run(),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start()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code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load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dung thread,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run(), thread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active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Android,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thread (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ở slide </a:t>
            </a:r>
            <a:r>
              <a:rPr lang="en-US" dirty="0" err="1" smtClean="0"/>
              <a:t>trước</a:t>
            </a:r>
            <a:r>
              <a:rPr lang="en-US" dirty="0" smtClean="0"/>
              <a:t>)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Handler.</a:t>
            </a:r>
          </a:p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Handler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http://developer.android.com/reference/android/os/Handler.html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Thread:</a:t>
            </a:r>
          </a:p>
          <a:p>
            <a:pPr lvl="1"/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run() </a:t>
            </a:r>
            <a:r>
              <a:rPr lang="en-US" dirty="0" err="1" smtClean="0"/>
              <a:t>của</a:t>
            </a:r>
            <a:r>
              <a:rPr lang="en-US" dirty="0" smtClean="0"/>
              <a:t> Thread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Bitmap </a:t>
            </a:r>
            <a:r>
              <a:rPr lang="en-US" dirty="0" err="1" smtClean="0"/>
              <a:t>về</a:t>
            </a:r>
            <a:r>
              <a:rPr lang="en-US" dirty="0" smtClean="0"/>
              <a:t>.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Bitmap </a:t>
            </a:r>
            <a:r>
              <a:rPr lang="en-US" dirty="0" err="1" smtClean="0"/>
              <a:t>cho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Message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mHandler.obtainMessage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(1, bitmap);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mHandler.sendMessage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code </a:t>
            </a:r>
            <a:r>
              <a:rPr lang="en-US" dirty="0" err="1" smtClean="0"/>
              <a:t>của</a:t>
            </a:r>
            <a:r>
              <a:rPr lang="en-US" dirty="0" smtClean="0"/>
              <a:t> Activity (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thread </a:t>
            </a:r>
            <a:r>
              <a:rPr lang="en-US" dirty="0" err="1" smtClean="0"/>
              <a:t>chính</a:t>
            </a:r>
            <a:r>
              <a:rPr lang="en-US" dirty="0" smtClean="0"/>
              <a:t>),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Handler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Handler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mHandler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Handler() {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@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Override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	public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handleMessage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(Message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msg.what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== 1) {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      //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Hiển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thị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Bitmap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   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mImageView.setImageBitmap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((Bitmap)msg.obj);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super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.handleMessage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mHandler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message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message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bitmap.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Message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callback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handleMessage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Handler.</a:t>
            </a:r>
          </a:p>
          <a:p>
            <a:r>
              <a:rPr lang="en-US" dirty="0" smtClean="0"/>
              <a:t>Handler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message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sendMessageAtTime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sendMessageDelayed</a:t>
            </a:r>
            <a:r>
              <a:rPr lang="en-US" dirty="0" smtClean="0"/>
              <a:t> …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Handler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873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Xử lý bất đông bộ</vt:lpstr>
      <vt:lpstr>Thread</vt:lpstr>
      <vt:lpstr>Thread</vt:lpstr>
      <vt:lpstr>Thread</vt:lpstr>
      <vt:lpstr>Thread</vt:lpstr>
      <vt:lpstr>Handler</vt:lpstr>
      <vt:lpstr>Handler</vt:lpstr>
      <vt:lpstr>Handler</vt:lpstr>
      <vt:lpstr>Handler</vt:lpstr>
      <vt:lpstr>Handler</vt:lpstr>
      <vt:lpstr>AlarmManager</vt:lpstr>
      <vt:lpstr>AlarmManager</vt:lpstr>
      <vt:lpstr>AlarmManager</vt:lpstr>
      <vt:lpstr>Slide 14</vt:lpstr>
      <vt:lpstr>Notification</vt:lpstr>
      <vt:lpstr>Notification</vt:lpstr>
      <vt:lpstr>Notification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&amp; callback</dc:title>
  <dc:creator>Binh</dc:creator>
  <cp:lastModifiedBy>Binh</cp:lastModifiedBy>
  <cp:revision>51</cp:revision>
  <dcterms:created xsi:type="dcterms:W3CDTF">2010-01-18T08:23:44Z</dcterms:created>
  <dcterms:modified xsi:type="dcterms:W3CDTF">2010-01-18T11:25:39Z</dcterms:modified>
</cp:coreProperties>
</file>