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3" r:id="rId6"/>
    <p:sldId id="264" r:id="rId7"/>
    <p:sldId id="265" r:id="rId8"/>
    <p:sldId id="271" r:id="rId9"/>
    <p:sldId id="270" r:id="rId10"/>
    <p:sldId id="269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975104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85133"/>
            <a:ext cx="4775075" cy="16309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: Vũ </a:t>
            </a:r>
            <a:r>
              <a:rPr lang="en-US" dirty="0" err="1">
                <a:solidFill>
                  <a:schemeClr val="tx1"/>
                </a:solidFill>
              </a:rPr>
              <a:t>Hoàng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Hiếu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GVHD: TS.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Kiêm</a:t>
            </a:r>
            <a:r>
              <a:rPr lang="en-US" dirty="0">
                <a:solidFill>
                  <a:schemeClr val="tx1"/>
                </a:solidFill>
              </a:rPr>
              <a:t> Hiếu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MSSV: 20168199 –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 LTU15-K61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EB2EFB3D-9768-45CF-919B-A2472CA85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2FE69-1C5F-46B8-A980-9FCFF295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628572B-7A2F-48D9-AF1A-849DE95E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A490-468A-4B65-B924-54A5BA5A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Trang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8EB-ED94-4236-ADFE-CEE6108B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CB081A-97C7-4044-BDAE-F91D523BC0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7" y="339556"/>
            <a:ext cx="7928430" cy="61773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EC246-D4B4-4AEA-A559-96C01517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 case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1BAFE6F-6795-4D63-AAAA-67B56C28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95FA284-BD49-45D4-BD3E-9C5797C68F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6" y="237744"/>
            <a:ext cx="6143167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C0F62-D672-4F6E-B56C-10B0DE20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3000" dirty="0"/>
              <a:t>S</a:t>
            </a:r>
            <a:r>
              <a:rPr lang="vi-VN" sz="3000" dirty="0"/>
              <a:t>ơ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endParaRPr lang="en-US" sz="30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54C29CC-9E88-474D-BFF9-2AFCF1F4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BF5974-8D53-4660-BA75-C732415651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"/>
          <a:stretch/>
        </p:blipFill>
        <p:spPr bwMode="auto">
          <a:xfrm>
            <a:off x="526433" y="739323"/>
            <a:ext cx="7696201" cy="5379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687A8-538B-428B-B53B-2A5ACA9A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br>
              <a:rPr lang="en-US" dirty="0"/>
            </a:br>
            <a:r>
              <a:rPr lang="en-US" dirty="0"/>
              <a:t>Use case: Nghe </a:t>
            </a:r>
            <a:r>
              <a:rPr lang="en-US" dirty="0" err="1"/>
              <a:t>nhạc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61D496-177A-45EF-8B88-D09BF2D9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B61EF521-AC6A-4523-B16C-DEF8B30F30A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8376" y="966216"/>
            <a:ext cx="7696201" cy="492556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18C7C-0FD5-4838-B1C1-56A1838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BE2306B-71BD-4B06-95A2-50DF6B66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1B64EF0-C752-4D70-A1A2-4A7DE676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398621"/>
            <a:ext cx="7696201" cy="6060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55698-63D9-4B0F-9F66-C08F3A58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EA48E44-CB7D-4889-ADF3-576D07EE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E679-DE84-44DB-91DE-E2D2975F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chi </a:t>
            </a:r>
            <a:r>
              <a:rPr lang="en-US" err="1"/>
              <a:t>tiết</a:t>
            </a:r>
            <a:br>
              <a:rPr lang="en-US"/>
            </a:br>
            <a:r>
              <a:rPr lang="en-US"/>
              <a:t>c</a:t>
            </a:r>
            <a:r>
              <a:rPr lang="vi-VN"/>
              <a:t>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FA95-5E87-43C3-ACA8-F75EDFD0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647" y="419043"/>
            <a:ext cx="5824266" cy="601991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D2606BA-3835-4281-87A0-8940630D8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BB8C336F-41C8-41A2-A362-923F866E7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69F24-5DA5-47EE-B77A-12D68AA6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C29066E-8011-478B-B1B1-76C2B77A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Times New Roman</vt:lpstr>
      <vt:lpstr>SavonVTI</vt:lpstr>
      <vt:lpstr>Project 2</vt:lpstr>
      <vt:lpstr>Giới thiệu đề tài: Trang web nghe nhạc online</vt:lpstr>
      <vt:lpstr>Phân tích  Use case</vt:lpstr>
      <vt:lpstr>Sơ đồ hoạt động  của hệ thống</vt:lpstr>
      <vt:lpstr>Biểu đồ tuần tự Use case: Nghe nhạc</vt:lpstr>
      <vt:lpstr>Thiết kế  lớp</vt:lpstr>
      <vt:lpstr>Biểu đồ  thực thể liên kết</vt:lpstr>
      <vt:lpstr>Biểu đồ chi tiết cơ sở dữ liệu</vt:lpstr>
      <vt:lpstr>Thiết kế giao diện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2020-06-23T15:48:23Z</dcterms:created>
  <dcterms:modified xsi:type="dcterms:W3CDTF">2020-06-23T22:59:58Z</dcterms:modified>
</cp:coreProperties>
</file>