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6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C92-28F5-41EF-9883-8867D1F84BC6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7DF2-AF85-4C98-B836-0BE0D48D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6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C92-28F5-41EF-9883-8867D1F84BC6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7DF2-AF85-4C98-B836-0BE0D48D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83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C92-28F5-41EF-9883-8867D1F84BC6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7DF2-AF85-4C98-B836-0BE0D48D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08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C92-28F5-41EF-9883-8867D1F84BC6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7DF2-AF85-4C98-B836-0BE0D48D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95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C92-28F5-41EF-9883-8867D1F84BC6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7DF2-AF85-4C98-B836-0BE0D48D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56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C92-28F5-41EF-9883-8867D1F84BC6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7DF2-AF85-4C98-B836-0BE0D48D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78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C92-28F5-41EF-9883-8867D1F84BC6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7DF2-AF85-4C98-B836-0BE0D48D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73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C92-28F5-41EF-9883-8867D1F84BC6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7DF2-AF85-4C98-B836-0BE0D48D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03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C92-28F5-41EF-9883-8867D1F84BC6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7DF2-AF85-4C98-B836-0BE0D48D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2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C92-28F5-41EF-9883-8867D1F84BC6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7DF2-AF85-4C98-B836-0BE0D48D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C92-28F5-41EF-9883-8867D1F84BC6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7DF2-AF85-4C98-B836-0BE0D48D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3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9C92-28F5-41EF-9883-8867D1F84BC6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7DF2-AF85-4C98-B836-0BE0D48D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VIVADO </a:t>
            </a:r>
            <a:r>
              <a:rPr lang="en-US" altLang="zh-TW" b="1" dirty="0" smtClean="0">
                <a:solidFill>
                  <a:srgbClr val="00B050"/>
                </a:solidFill>
              </a:rPr>
              <a:t>HLS </a:t>
            </a:r>
            <a:r>
              <a:rPr lang="zh-CN" altLang="en-US" b="1" dirty="0" smtClean="0">
                <a:solidFill>
                  <a:srgbClr val="00B050"/>
                </a:solidFill>
              </a:rPr>
              <a:t>設計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971600" y="3429000"/>
            <a:ext cx="6400800" cy="100811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en-US" altLang="zh-CN" sz="2000" b="1" dirty="0" smtClean="0">
                <a:solidFill>
                  <a:srgbClr val="C00000"/>
                </a:solidFill>
              </a:rPr>
              <a:t>Include File (.h)</a:t>
            </a:r>
          </a:p>
          <a:p>
            <a:pPr marL="457200" indent="-457200" algn="l">
              <a:buAutoNum type="arabicPeriod"/>
            </a:pPr>
            <a:r>
              <a:rPr lang="en-US" altLang="zh-TW" sz="2000" b="1" dirty="0" smtClean="0">
                <a:solidFill>
                  <a:srgbClr val="C00000"/>
                </a:solidFill>
              </a:rPr>
              <a:t>Function File (.c or .</a:t>
            </a:r>
            <a:r>
              <a:rPr lang="en-US" altLang="zh-TW" sz="2000" b="1" dirty="0" err="1" smtClean="0">
                <a:solidFill>
                  <a:srgbClr val="C00000"/>
                </a:solidFill>
              </a:rPr>
              <a:t>cpp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)   (IP)</a:t>
            </a:r>
          </a:p>
          <a:p>
            <a:pPr marL="457200" indent="-457200" algn="l">
              <a:buAutoNum type="arabicPeriod"/>
            </a:pPr>
            <a:r>
              <a:rPr lang="en-US" altLang="zh-TW" sz="2000" b="1" dirty="0" err="1" smtClean="0">
                <a:solidFill>
                  <a:srgbClr val="C00000"/>
                </a:solidFill>
              </a:rPr>
              <a:t>Testbench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 File (.c or .</a:t>
            </a:r>
            <a:r>
              <a:rPr lang="en-US" altLang="zh-TW" sz="2000" b="1" dirty="0" err="1" smtClean="0">
                <a:solidFill>
                  <a:srgbClr val="C00000"/>
                </a:solidFill>
              </a:rPr>
              <a:t>cpp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)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7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6400800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Step0: Build result console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692696"/>
            <a:ext cx="7848872" cy="33433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154536"/>
            <a:ext cx="2630433" cy="36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0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6400800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Step0: Run C Synthesis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153019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492896"/>
            <a:ext cx="5227773" cy="43361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36" y="3772732"/>
            <a:ext cx="5631668" cy="30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0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568952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Step0: Run C/RTL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Cosimulation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, select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Vivado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Simula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, Verilog</a:t>
            </a:r>
          </a:p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Click OK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" y="1052736"/>
            <a:ext cx="9045724" cy="193564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300251"/>
            <a:ext cx="3520745" cy="35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6400800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Step0: Export RTL as IP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4176464" cy="40992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40768"/>
            <a:ext cx="3168352" cy="41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6400800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Step0:</a:t>
            </a:r>
          </a:p>
        </p:txBody>
      </p:sp>
    </p:spTree>
    <p:extLst>
      <p:ext uri="{BB962C8B-B14F-4D97-AF65-F5344CB8AC3E}">
        <p14:creationId xmlns:p14="http://schemas.microsoft.com/office/powerpoint/2010/main" val="341844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6400800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Step01: Create Project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980728"/>
            <a:ext cx="7810607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6400800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Step02: Enter project </a:t>
            </a:r>
            <a:r>
              <a:rPr lang="en-US" altLang="zh-CN" sz="2000" b="1" dirty="0">
                <a:solidFill>
                  <a:srgbClr val="C00000"/>
                </a:solidFill>
              </a:rPr>
              <a:t>n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ame and location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63024"/>
            <a:ext cx="4896544" cy="50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2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6400800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Step02: Source code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60" y="980728"/>
            <a:ext cx="5905715" cy="23762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77072"/>
            <a:ext cx="686016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6400800" cy="100811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Step03: Add source code</a:t>
            </a:r>
          </a:p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Click Add Files: add function file</a:t>
            </a:r>
          </a:p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Then click Browse, select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VectorAdd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, click OK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4" y="1972387"/>
            <a:ext cx="8298900" cy="44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9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6400800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Step04: Click Next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84715"/>
            <a:ext cx="5382154" cy="54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0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6400800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Step0: add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Testbench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File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5184576" cy="53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0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6400800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Step0: set solution name, select part: KU1500, click finish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4310594" cy="439248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996952"/>
            <a:ext cx="5997460" cy="37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0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6400800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Step0: start Project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465"/>
            <a:ext cx="9144000" cy="17074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4022"/>
            <a:ext cx="9144000" cy="2375338"/>
          </a:xfrm>
          <a:prstGeom prst="rect">
            <a:avLst/>
          </a:prstGeom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107504" y="3645024"/>
            <a:ext cx="64008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 smtClean="0">
                <a:solidFill>
                  <a:srgbClr val="C00000"/>
                </a:solidFill>
              </a:rPr>
              <a:t>Step0: Run C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Similation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, then click OK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885142"/>
            <a:ext cx="3513125" cy="35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0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129</Words>
  <Application>Microsoft Office PowerPoint</Application>
  <PresentationFormat>如螢幕大小 (4:3)</PresentationFormat>
  <Paragraphs>21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VIVADO HLS 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VIVADO HLS 設計</dc:title>
  <dc:creator>Mark Pei</dc:creator>
  <cp:lastModifiedBy>Mark Pei</cp:lastModifiedBy>
  <cp:revision>18</cp:revision>
  <dcterms:created xsi:type="dcterms:W3CDTF">2018-05-24T06:02:38Z</dcterms:created>
  <dcterms:modified xsi:type="dcterms:W3CDTF">2018-05-24T08:22:56Z</dcterms:modified>
</cp:coreProperties>
</file>