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57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266-CE21-4E74-A3DD-63EDED9634FB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B666-BF3F-4EE4-8952-FBA048C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40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266-CE21-4E74-A3DD-63EDED9634FB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B666-BF3F-4EE4-8952-FBA048C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0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266-CE21-4E74-A3DD-63EDED9634FB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B666-BF3F-4EE4-8952-FBA048C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17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266-CE21-4E74-A3DD-63EDED9634FB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B666-BF3F-4EE4-8952-FBA048C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38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266-CE21-4E74-A3DD-63EDED9634FB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B666-BF3F-4EE4-8952-FBA048C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6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266-CE21-4E74-A3DD-63EDED9634FB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B666-BF3F-4EE4-8952-FBA048C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49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266-CE21-4E74-A3DD-63EDED9634FB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B666-BF3F-4EE4-8952-FBA048C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92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266-CE21-4E74-A3DD-63EDED9634FB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B666-BF3F-4EE4-8952-FBA048C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53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266-CE21-4E74-A3DD-63EDED9634FB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B666-BF3F-4EE4-8952-FBA048C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49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266-CE21-4E74-A3DD-63EDED9634FB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B666-BF3F-4EE4-8952-FBA048C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33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266-CE21-4E74-A3DD-63EDED9634FB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B666-BF3F-4EE4-8952-FBA048C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5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C266-CE21-4E74-A3DD-63EDED9634FB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B666-BF3F-4EE4-8952-FBA048C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b="1" dirty="0"/>
              <a:t>VIVADO HLS Training - AXI Lite slave floating </a:t>
            </a:r>
            <a:r>
              <a:rPr lang="en-US" altLang="zh-TW" b="1" dirty="0" smtClean="0"/>
              <a:t>point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47664" y="2852936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Device: PYNQ-Z2</a:t>
            </a:r>
          </a:p>
          <a:p>
            <a:r>
              <a:rPr lang="en-US" altLang="zh-TW" dirty="0" err="1" smtClean="0"/>
              <a:t>Vivado</a:t>
            </a:r>
            <a:r>
              <a:rPr lang="en-US" altLang="zh-TW" dirty="0" smtClean="0"/>
              <a:t> version: 2018.1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8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126358" y="44624"/>
            <a:ext cx="19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VIVADO  </a:t>
            </a:r>
            <a:r>
              <a:rPr lang="zh-CN" altLang="en-US" b="1" dirty="0" smtClean="0">
                <a:solidFill>
                  <a:srgbClr val="FF0000"/>
                </a:solidFill>
              </a:rPr>
              <a:t>系統設計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16852" y="44624"/>
            <a:ext cx="23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VIVADO </a:t>
            </a:r>
            <a:r>
              <a:rPr lang="en-US" altLang="zh-CN" b="1" dirty="0" smtClean="0">
                <a:solidFill>
                  <a:srgbClr val="FF0000"/>
                </a:solidFill>
              </a:rPr>
              <a:t>SDK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軟體</a:t>
            </a:r>
            <a:r>
              <a:rPr lang="zh-CN" altLang="en-US" b="1" dirty="0" smtClean="0">
                <a:solidFill>
                  <a:srgbClr val="FF0000"/>
                </a:solidFill>
              </a:rPr>
              <a:t>設計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5043"/>
            <a:ext cx="8112035" cy="594026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23528" y="692696"/>
            <a:ext cx="739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系統電路圖設計 </a:t>
            </a:r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544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3485" y="2024005"/>
            <a:ext cx="2448272" cy="1368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ZYNQ Processing 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899592" y="4024809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/>
              <a:t>InterConnect</a:t>
            </a:r>
            <a:endParaRPr lang="zh-TW" altLang="en-US" sz="2000" b="1" dirty="0"/>
          </a:p>
        </p:txBody>
      </p:sp>
      <p:sp>
        <p:nvSpPr>
          <p:cNvPr id="6" name="圓角矩形 5"/>
          <p:cNvSpPr/>
          <p:nvPr/>
        </p:nvSpPr>
        <p:spPr>
          <a:xfrm>
            <a:off x="4790492" y="620689"/>
            <a:ext cx="2448272" cy="1330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IP_CORE</a:t>
            </a:r>
          </a:p>
          <a:p>
            <a:pPr algn="ctr"/>
            <a:endParaRPr lang="en-US" altLang="zh-TW" b="1" dirty="0"/>
          </a:p>
          <a:p>
            <a:pPr algn="ctr"/>
            <a:endParaRPr lang="en-US" altLang="zh-TW" b="1" dirty="0" smtClean="0"/>
          </a:p>
          <a:p>
            <a:pPr algn="ctr"/>
            <a:endParaRPr lang="en-US" altLang="zh-TW" b="1" dirty="0"/>
          </a:p>
          <a:p>
            <a:pPr algn="ctr"/>
            <a:endParaRPr lang="zh-TW" altLang="en-US" b="1" dirty="0"/>
          </a:p>
        </p:txBody>
      </p:sp>
      <p:sp>
        <p:nvSpPr>
          <p:cNvPr id="8" name="圓角矩形 7"/>
          <p:cNvSpPr/>
          <p:nvPr/>
        </p:nvSpPr>
        <p:spPr>
          <a:xfrm>
            <a:off x="902100" y="5498068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DMA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3485" y="3032117"/>
            <a:ext cx="57606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HP_S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73685" y="3049215"/>
            <a:ext cx="648072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GP_M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2460" y="4005064"/>
            <a:ext cx="345638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Custom IP_CORE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02460" y="5426060"/>
            <a:ext cx="1296144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AXI4_STREAM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SLAVE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662700" y="5426060"/>
            <a:ext cx="1296144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AXI4_STREAM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MASTER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014628" y="4077072"/>
            <a:ext cx="194421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PAR(AXI4_LITE SLAVE)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302660" y="1303537"/>
            <a:ext cx="936104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AXI4_LITE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</a:rPr>
              <a:t>SLAVE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5220072" y="2780928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/>
              <a:t>InterConnect</a:t>
            </a:r>
            <a:endParaRPr lang="zh-TW" altLang="en-US" sz="2000" b="1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3021757" y="3214638"/>
            <a:ext cx="219831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958844" y="5688915"/>
            <a:ext cx="4954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467544" y="6597352"/>
            <a:ext cx="79867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454317" y="5688915"/>
            <a:ext cx="0" cy="908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02928" y="3645024"/>
            <a:ext cx="14103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467544" y="6002124"/>
            <a:ext cx="0" cy="5952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467544" y="6002124"/>
            <a:ext cx="39397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558284" y="5690925"/>
            <a:ext cx="194417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1713299" y="4960332"/>
            <a:ext cx="0" cy="484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7238764" y="1587472"/>
            <a:ext cx="6392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302928" y="3203104"/>
            <a:ext cx="0" cy="4419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02928" y="3186005"/>
            <a:ext cx="2477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691680" y="3645024"/>
            <a:ext cx="0" cy="360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6876256" y="2996952"/>
            <a:ext cx="10017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6876256" y="3429000"/>
            <a:ext cx="14329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7878044" y="1598366"/>
            <a:ext cx="6324" cy="13985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956376" y="4221088"/>
            <a:ext cx="3600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8301917" y="3424064"/>
            <a:ext cx="14499" cy="797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6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63060"/>
            <a:ext cx="1534480" cy="153448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97497"/>
            <a:ext cx="2634620" cy="97536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79084"/>
            <a:ext cx="2016224" cy="120973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1979712" y="2311425"/>
            <a:ext cx="720080" cy="30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6084168" y="2326293"/>
            <a:ext cx="720080" cy="30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79512" y="3453968"/>
            <a:ext cx="2790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功能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算</a:t>
            </a:r>
            <a:r>
              <a:rPr lang="zh-CN" altLang="en-US" sz="2000" b="1" dirty="0"/>
              <a:t>法</a:t>
            </a:r>
            <a:r>
              <a:rPr lang="zh-CN" altLang="en-US" sz="2000" b="1" dirty="0" smtClean="0"/>
              <a:t>設計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輸出 </a:t>
            </a:r>
            <a:r>
              <a:rPr lang="en-US" altLang="zh-CN" sz="2000" b="1" dirty="0" smtClean="0"/>
              <a:t>IP,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verilog</a:t>
            </a:r>
            <a:r>
              <a:rPr lang="en-US" altLang="zh-CN" sz="2000" b="1" dirty="0" smtClean="0"/>
              <a:t>, VHDL</a:t>
            </a:r>
            <a:endParaRPr lang="zh-TW" altLang="en-US" sz="20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63888" y="357221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功能：</a:t>
            </a:r>
            <a:endParaRPr lang="en-US" altLang="zh-CN" b="1" dirty="0" smtClean="0"/>
          </a:p>
          <a:p>
            <a:r>
              <a:rPr lang="zh-CN" altLang="en-US" b="1" dirty="0" smtClean="0"/>
              <a:t>    系統整合</a:t>
            </a:r>
            <a:endParaRPr lang="en-US" altLang="zh-CN" b="1" dirty="0" smtClean="0"/>
          </a:p>
          <a:p>
            <a:r>
              <a:rPr lang="zh-CN" altLang="en-US" b="1" dirty="0" smtClean="0"/>
              <a:t>    硬體配置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產生 </a:t>
            </a:r>
            <a:r>
              <a:rPr lang="en-US" altLang="zh-CN" b="1" dirty="0" err="1" smtClean="0"/>
              <a:t>bitstream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77619" y="3453968"/>
            <a:ext cx="178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功能：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應用軟體開發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產生 </a:t>
            </a:r>
            <a:r>
              <a:rPr lang="en-US" altLang="zh-CN" b="1" dirty="0" smtClean="0"/>
              <a:t>.elf file</a:t>
            </a:r>
          </a:p>
          <a:p>
            <a:r>
              <a:rPr lang="zh-CN" altLang="en-US" b="1" dirty="0" smtClean="0"/>
              <a:t>    系統包裝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23528" y="692696"/>
            <a:ext cx="739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FPGA </a:t>
            </a:r>
            <a:r>
              <a:rPr lang="zh-CN" altLang="en-US" sz="2000" b="1" dirty="0" smtClean="0"/>
              <a:t>應用開發流程 </a:t>
            </a:r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020272" y="35332"/>
            <a:ext cx="21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VIVADO HLS IP </a:t>
            </a:r>
            <a:r>
              <a:rPr lang="zh-CN" altLang="en-US" b="1" dirty="0" smtClean="0">
                <a:solidFill>
                  <a:srgbClr val="FF0000"/>
                </a:solidFill>
              </a:rPr>
              <a:t>設計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5536" y="980728"/>
            <a:ext cx="5105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Step01:  </a:t>
            </a:r>
            <a:r>
              <a:rPr lang="zh-CN" altLang="en-US" dirty="0" smtClean="0"/>
              <a:t>創建新專案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名稱為 “</a:t>
            </a:r>
            <a:r>
              <a:rPr lang="en-US" altLang="zh-CN" dirty="0" smtClean="0"/>
              <a:t>gravity_AXI4_Lite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TW" dirty="0" smtClean="0"/>
              <a:t>Step02: </a:t>
            </a:r>
            <a:r>
              <a:rPr lang="zh-CN" altLang="en-US" dirty="0" smtClean="0"/>
              <a:t>選擇 </a:t>
            </a:r>
            <a:r>
              <a:rPr lang="en-US" altLang="zh-CN" dirty="0" smtClean="0"/>
              <a:t>device path:    xck7020clg400-1</a:t>
            </a:r>
          </a:p>
          <a:p>
            <a:r>
              <a:rPr lang="en-US" altLang="zh-TW" dirty="0" smtClean="0"/>
              <a:t>Step03: Create Block Design</a:t>
            </a:r>
          </a:p>
          <a:p>
            <a:r>
              <a:rPr lang="en-US" altLang="zh-TW" dirty="0" smtClean="0"/>
              <a:t>Step04: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12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020272" y="35332"/>
            <a:ext cx="21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VIVADO HLS IP </a:t>
            </a:r>
            <a:r>
              <a:rPr lang="zh-CN" altLang="en-US" b="1" dirty="0" smtClean="0">
                <a:solidFill>
                  <a:srgbClr val="FF0000"/>
                </a:solidFill>
              </a:rPr>
              <a:t>設計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020272" y="35332"/>
            <a:ext cx="21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VIVADO HLS IP </a:t>
            </a:r>
            <a:r>
              <a:rPr lang="zh-CN" altLang="en-US" b="1" dirty="0" smtClean="0">
                <a:solidFill>
                  <a:srgbClr val="FF0000"/>
                </a:solidFill>
              </a:rPr>
              <a:t>設計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020272" y="35332"/>
            <a:ext cx="21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VIVADO HLS IP </a:t>
            </a:r>
            <a:r>
              <a:rPr lang="zh-CN" altLang="en-US" b="1" dirty="0" smtClean="0">
                <a:solidFill>
                  <a:srgbClr val="FF0000"/>
                </a:solidFill>
              </a:rPr>
              <a:t>設計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020272" y="35332"/>
            <a:ext cx="21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VIVADO HLS IP </a:t>
            </a:r>
            <a:r>
              <a:rPr lang="zh-CN" altLang="en-US" b="1" dirty="0" smtClean="0">
                <a:solidFill>
                  <a:srgbClr val="FF0000"/>
                </a:solidFill>
              </a:rPr>
              <a:t>設計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11715</TotalTime>
  <Words>134</Words>
  <Application>Microsoft Office PowerPoint</Application>
  <PresentationFormat>如螢幕大小 (4:3)</PresentationFormat>
  <Paragraphs>48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VIVADO HLS Training - AXI Lite slave floating point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VIVADO HLS Training - AXI Lite slave floating point</dc:title>
  <dc:creator>Mark Pei</dc:creator>
  <cp:lastModifiedBy>Mark Pei</cp:lastModifiedBy>
  <cp:revision>11</cp:revision>
  <dcterms:created xsi:type="dcterms:W3CDTF">2018-08-22T03:45:18Z</dcterms:created>
  <dcterms:modified xsi:type="dcterms:W3CDTF">2018-08-30T07:56:58Z</dcterms:modified>
</cp:coreProperties>
</file>