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321" r:id="rId6"/>
    <p:sldId id="324" r:id="rId7"/>
    <p:sldId id="330" r:id="rId8"/>
    <p:sldId id="329" r:id="rId9"/>
    <p:sldId id="325" r:id="rId10"/>
    <p:sldId id="304" r:id="rId11"/>
    <p:sldId id="280" r:id="rId12"/>
    <p:sldId id="263" r:id="rId13"/>
    <p:sldId id="326" r:id="rId14"/>
    <p:sldId id="327" r:id="rId15"/>
    <p:sldId id="328" r:id="rId16"/>
    <p:sldId id="285" r:id="rId17"/>
    <p:sldId id="30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8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5-13T00:14:09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19473 7479 0,'0'-18'94,"0"1"-94,0-1 0,0 0 16,0 1-16,0-1 0,0 0 0,0-17 0,0 17 15,0-17-15,0 18 0,0-19 0,0 19 0,0-1 0,18-17 0,-18 17 16,0 0-16,0-17 0,18 18 0,-18-1 0,0-17 0,0 17 15,17 18-15,-17-18 0,0-17 0,0 0 0,0 17 0,0 1 0,0-1 16,0 0-16,0 1 0,18-1 16,-18 0-16,0 1 15,18 17 32,-18 17 78,0 1-109,0 0-16,0-1 0,17-17 0,1 0 15,-18 18-15,0 0 0,0-1 16,17-17-16,-17 18 16,18-18-16,-18 17 0,0 1 0,18-18 15,-18 18-15,17-1 0,-17 1 16,0 0-16,0-1 0,0 1 0,18-18 0,0 18 16,-18-1-16,0 1 0,17-1 0,-17 1 0,18 0 15,0-1-15,-1 1 0,-17 0 0,0-1 0,0 1 0,0 0 0,18-1 16,-18 1-16,17-1 0,-17 1 0,18 0 0,0-18 15,-1 17-15,1-17 0,-18 18 0,0 0 0,0-1 0,18-17 16,-18 18-16,0 0 0,0-36 156,0 0-124,0 1-32,17-1 0,-17 0 0,0 1 15,0-1-15,0 0 0,0 1 0,0-1 0,18 18 0,-18-17 16,0-1-16,0 0 0,0 1 0,0-1 0,0 0 0,0 1 0,0-1 15,0 0-15,0 1 0,18-1 0,-18 1 0,0-1 16,0 0-16,0 1 0,0-1 0,17 0 0,-17 1 16,0-1-16,0 0 0,0 1 15,0-1-15,0 1 0,0-1 16,0 0-16,0 1 0,0-1 0,0 0 16,0 1-16,0-1 0,0 0 15,0 1-15,0-1 0,0 1 16,0-1-1</inkml:trace>
  <inkml:trace contextRef="#ctx0" brushRef="#br0" timeOffset="1004.28">20073 6826 0,'18'18'47,"-18"0"-32,0-1-15,0 1 0,17-1 0,-17 1 0,0 0 16,18-1-16,-18 1 0,18 0 0,-1-1 0,-17 1 0,18 0 16,-18 17-16,0-18 0,0 1 0,18 0 0,-18-1 0,0 1 0,0 0 15,17-1-15,1 19 0,-18-19 0,0 1 0,0-1 0,17 19 16,-17-19-16,0 19 0,18-19 0,-18 1 0,18-18 0,-18 35 0,0-17 0,0 0 16,0-1-16,0 1 0,17-1 0,-17 1 0,0 0 0,0-1 0,18 1 15,-18 0-15,0-1 0,0 1 0,18 0 0,-18-1 16,0 1-16,17-1 0,-17 1 0,0 0 0,18-18 15,-18 17-15,0 1 0,18-18 16,-18-18 93,17-17-109,-17 17 16,0 1-16,0-1 0,0 1 0,0-1 0,0 0 0,0 1 16,18-1-16,-18 0 0,0-17 0,17 17 0,-17 1 0,0-1 0,0-17 0,18 17 15,-18 1-15,0-1 0,0 0 0,18 1 16,-18-1-16,0 0 0,0 1 16,0-1-16,17 0 31,-17 1-16,0-1 1,0 1-16,0-1 0,18 18 16,-18-18-16,0 1 15,0-1-15,0 0 0,0 1 0,0-1 16,0 0-16,0 1 0,0-1 16,0 1-16,0-1 15,0 0-15,0 1 16,18 17-1</inkml:trace>
  <inkml:trace contextRef="#ctx0" brushRef="#br0" timeOffset="1869.55">21290 6967 0,'-18'0'31,"1"0"-31,-1 0 15,1 0 1,-1 0 0,0 0-1,1 0 1,-1 0-16,18 18 16,-18-18-1,18 18-15,0-1 0,0 1 0,0 0 0,-17-18 16,17 17-16,0 1 0,0-1 0,0 1 15,-18 0-15,18-1 0,0 1 16,0 0-16,0-1 0,0 1 16,0 0-16,0-1 0,0 1 15,0-1-15,0 1 16,0 0-16,0-1 0,0 1 0,0 0 0,0-1 16,0 1-16,0 0 0,0-1 0,0 1 15,0 0-15,0-1 0,0 1 0,0-1 16,0 1-16,0 0 0,0-1 0,0 1 15,0 0-15,0-1 16,0 1-16,0 0 16,0-1-16,0 1 15,0-1-15,0 1 32,0 0-32</inkml:trace>
  <inkml:trace contextRef="#ctx0" brushRef="#br0" timeOffset="4616.08">21555 7214 0,'0'18'203,"0"0"-203,0-1 16,0 1-16,0-1 0,0 1 16,0 0-16,0-1 0,0 1 0,0 0 15,0-1 220,0 1-220,0 0-15,0-1 16,0 1-16,0 0 0,0-1 0,0 1 0,0-1 15,0 1-15,0 0 0,0-1 0,0 1 0,0 0 16,0-1-16,0 1 16,0 0-16,0-1 0,0 1 15,0-1 1,0 1-16</inkml:trace>
  <inkml:trace contextRef="#ctx0" brushRef="#br0" timeOffset="6481.14">21396 7250 0,'0'17'187,"18"-17"-171,-18 18-16,17-18 0,-17 17 0,18-17 15,0 0-15,-1 18 0,-17 0 16,18-18-16,-18 17 0,17-17 0,1 0 16,-18 18-16,18-18 0,-1 18 0,-17-1 0,18-17 0,-18 18 0,0 0 15,18-18-15,-1 17 0,1 1 0,0 0 0,-1-18 0,-17 17 16,18-17-16,-18 18 0,0-1 0,17-17 0,1 18 0,0 0 15,-18-1-15,17-17 0,1 18 0,0-18 16,-18 18-16,0-1 0,17-17 16,1 0-16,-18 18 31,18-18-31,-18-18 203,0 1-187,17-1-16,-17 0 0,0 1 15,0-1-15,18 18 0,-18-18 16,0 1-16,0-1 16,0 1-1,18 17-15,-18-18 0,0 0 16,0 1-1,17 17-15,-17-18 0,18 0 0,-18 1 0,0-1 0,17 18 16,-17-18-16,0 1 0,0-1 16,0 0-16,18 18 15,-18-17-15,0 34 203,0 1-203,18 0 16,-18-1-16,0 1 0,0 0 16,0-1-16,0 1 0,0 0 0,17-1 15,-17 1 17,0 0-17,0-1 1,18-17-16,-18 18 0,0-1 0,18-17 15,-18 18-15,0 0 16,17-18-16,-17 17 0</inkml:trace>
  <inkml:trace contextRef="#ctx0" brushRef="#br0" timeOffset="8580.12">22207 7638 0,'0'-18'94,"0"0"-78,0 1-1,0-1 1,0 0-16,0 1 16,0-1-16,0 1 15,0-1-15,0 0 16,0 1 15,0-1-31,0 0 16,0 1-16,0-1 0,0 0 15,0 1-15,0-1 0,0 0 0,0 1 16,0-1-16,0 1 16,0-1-1,0 0 63,0 1-46,0 34 93,0 1-125,0 0 15,0-1 1,0 1-16,18-18 15,-18 17-15,18-17 0,-18 18 0,0 0 0,0-1 0,17-17 16,-17 18-16,18-18 0,-18 18 16,18-1-16,-1-17 0,-17 18 0,18 0 15,-18-1-15,17 1 0,-17 0 16,18-18-16,-18 17 0,18-17 0,-18 18 0,0-1 16,17-17-16,-17 18 0,18-18 0,-18 18 0,0-1 15,18-17 1,-1 0-16,-17 18 15,0 0-15,18-18 0,0 0 16,-18 17-16,0-34 125,0-1-125,0 0 0,0 1 16,0-1-16,0 0 0,0 1 0,0-1 0,17 1 0,-17-1 15,0 0-15,0 1 0,0-19 0,18 1 0,-18 17 0,0 1 16,17-1-16,-17 0 0,0-17 0,0 18 0,18-1 0,0 0 16,-18 1-16,0-1 0,0 0 0,17 18 0,-17-17 0,0-1 15,0 0-15,0 1 0,18-1 0</inkml:trace>
  <inkml:trace contextRef="#ctx0" brushRef="#br0" timeOffset="9732.54">22878 7320 0,'0'18'94,"0"-1"-78,0 1-16,0 0 15,0-1-15,0 1 0,0 0 0,0-1 0,0 1 16,0 0-16,0-1 0,17 1 0,-17-1 16,0 1-16,0 0 15,18-18 1,0 0 93,-1 0-78,-17-18-31,0 0 0,18 1 0,-18-1 0,0 1 0,0-1 16,17 18-16,1-18 0,0-17 0,-18 17 0,17-17 0,1 17 0,-18 1 0,0-1 16,18 0-16,-18 1 0,0-1 0,0-17 0,17 17 0,1 1 0,0 17 0,-18-18 15,0 0-15,0 1 0,0-1 0,17 18 0,-17-18 0,18 18 0,0-17 16,-18-1-16,0 1 0,0-1 0,17 0 16,1 18-16,-18-17 0,17 17 0,1 0 0,-18-18 0</inkml:trace>
  <inkml:trace contextRef="#ctx0" brushRef="#br0" timeOffset="10238.32">23495 7655 0,'0'18'78,"0"0"-63,0-1-15,0 1 16,0-1-16,0 1 16,0 0-16,0-1 15</inkml:trace>
  <inkml:trace contextRef="#ctx0" brushRef="#br0" timeOffset="10784.87">24095 7302 0,'0'18'94,"0"0"-94,0-1 0,0 1 0,0 0 0,0-1 16,0 1-16,0 0 0,0-1 0,0 1 0,0 0 0,0-1 15,0 1-15,0-1 0,0 1 0,0 0 0,0-1 0,0 1 0,0 0 16,0-1-16,0 1 0,0 0 16,0-1-16,0 1 46</inkml:trace>
  <inkml:trace contextRef="#ctx0" brushRef="#br0" timeOffset="11164.13">24589 7267 0,'0'18'47,"0"-1"-47,0 1 15,0 0-15,-18-1 0,18 1 0,0 0 16,-18-1-16,18 1 0,0 0 16,0-1-16,-17 1 0,17 0 0,0-1 15,-18-17-15,0 18 0,1-1 0,17 1 0,0 0 16,-18-18-16,1 17 15,-1-17-15,0 0 0,1 18 16,-1-18-16,0 18 0,1-18 0</inkml:trace>
  <inkml:trace contextRef="#ctx0" brushRef="#br0" timeOffset="12039.61">24112 7638 0,'18'0'94,"0"0"-94,-1 0 16,1 0-16,0 0 0,-1 0 0,1 0 15,-1 0-15,-17-18 0,18 18 0,0 0 32,-1 0-1,1 0 63,0 0-79,-1 0 17,1 0-17,0 0-15,-1 0 16,1 0-1,-18-18-15,18 18 0,-1 0 0,1 0 16,-18-17-16,17 17 0,1 0 16</inkml:trace>
  <inkml:trace contextRef="#ctx0" brushRef="#br0" timeOffset="12849.31">24536 7391 0,'0'17'93,"0"1"-93,0 0 0,0-1 16,0 1-16,0 0 0,0-1 16,0 1-16,-18-1 0,18 1 0,0 0 15,0-1-15,0 1 31,0 0-31,0-1 16,0 1-16,0 0 16</inkml:trace>
  <inkml:trace contextRef="#ctx0" brushRef="#br0" timeOffset="13991.22">24836 7250 0,'-18'0'62,"0"0"-62,1 0 0,-1 0 16,0 0 15,18 17-15,0 1 0,0-1-1,0 1-15,0 0 0,0-1 16,0 1-16,0 0 0,0-1 15,0 1-15,0 0 0,0-1 0,-17-17 16,17 18-16,0 0 0,0-1 16,0 1-16,0-1 15,0 1-15,0 0 16,0-1 0,17-17 202,-17-17-218,18 17 0,-18-18 16,18 18-16,-18-18 0,0 1 16,17-1-16,1 18 0,-18-17 15,0-1-15,0 0 0,0 1 0,18 17 0,-18-18 16,0 0-16,17 18 0,-17-17 0,0-1 0,0 0 15,18 18-15,-18-17 0,0-1 0,17 18 16,-17-18 0,18 18 15,-18-17-15,0-1-1,0 1-15,0-1 0,0 0 16,0 1-16,0-1 15,0 0 1</inkml:trace>
  <inkml:trace contextRef="#ctx0" brushRef="#br0" timeOffset="14500.94">25294 7197 0,'0'17'47,"0"1"-31,0 0-16,0-1 0,0 1 0,0-1 0,0 1 15,0 0-15,0 17 0,0-17 0,0-1 0,0 1 16,0 0-16,0-1 0,0 1 0,-17 0 0,17-1 0,0 1 15,-18-1-15,18 1 0,0 0 0,0-1 0,0 1 16,0 0-16,0-1 16,0 1-16,-18-18 0,18 18 0,0-1 15,-17-17-15,-1 0 16,18 18-16,0-1 0,-18-17 16</inkml:trace>
  <inkml:trace contextRef="#ctx0" brushRef="#br0" timeOffset="14817.02">25224 6720 0,'17'0'94,"1"0"-94,0 0 15,-1 18-15,1-18 0,-18 18 0,17-1 0</inkml:trace>
  <inkml:trace contextRef="#ctx0" brushRef="#br0" timeOffset="15511.71">25082 7108 0,'18'0'47,"0"0"-31,-1 0-16,1 0 0,0 0 0,-1 0 15,1 0-15,0 0 0,-1 0 0,1 0 16,0 0-16,-1 0 0,1 0 0,-1 0 16,1 0-16,0 0 0,-1 0 15,1 0-15,0 0 0,-1 0 16,1 0-1,0 0 110</inkml:trace>
  <inkml:trace contextRef="#ctx0" brushRef="#br0" timeOffset="16311.6">25382 7743 0,'18'0'47,"0"0"-47,-1 0 0,1 0 0,0 0 0,17 0 0,-18 0 16,1 0-16,0 0 0,17 0 0,-17 0 0,-1-17 0,1 17 0,0-18 16,-1 18-16,1 0 0,-18-17 15,18 17-15,-1-18 0,1 18 16,-1 0-16,-17-18 0,0 1 15,0-1-15,18 18 0,-18-18 0,0 1 16,0-1-16,0 0 0,0 1 16,0-1-16,18 1 0,-18-1 0,0 0 15,-18 18 79,0 0-16,18 18-78,0 0 16,0-1-16,0 1 0,0-1 0,0 1 15,0 0-15,0-1 0,0 1 0,0 0 16,0-1-16,0 1 0,0 0 16,0-1-16,0 1 0,0-1 0,0 1 15,0 0-15,0-1 0,0 1 0,18 0 16,-18-1-16,18-17 16,-1 18-16,1-18 0,-18 18 0,18-18 15,-18 17-15,17-17 16,1 0-1,0 0 17,-1 0-32,1 0 15</inkml:trace>
  <inkml:trace contextRef="#ctx0" brushRef="#br0" timeOffset="17320.89">25806 7920 0,'53'-35'32,"-36"35"-32,-17-18 0,18 0 0,-18 1 0,18-1 15,-1 18-15,1-18 0,-18 1 0,17 17 0,1-18 0,0 18 0,-18-18 0,0 1 16,17 17-16,1-18 0,0 1 0,-18-1 0,17 18 15,1 0-15,0 0 0,-18-18 0,17 1 16,-17-1-16,18 18 0,-18-18 16,17 18-16,1 0 0,0 0 0,-18-17 0,17 17 0,-17-18 0,18 18 15,0 0-15,-1-18 0,1 18 0,0-17 0,-1-1 0,-17 1 0,35 17 16,-17-18-16,0 18 0,17-18 0,-17 18 0,-1-17 0,1 17 16,0-18-16,-1 18 15,-17 18 63,0-1-62,0 1-16,0 0 16,0-1-16,0 1 0,0-1 0,0 1 0,0 0 15,0-1-15,0 1 0,0 0 0,0-1 16,-17-17-16,17 18 0,0 0 0,0-1 0,0 1 15,-18-1-15,18 1 0,0 0 16,0-1-16,-18-17 0,18 18 0,0 0 0,0-1 16,0 1-16,0 0 0,0-1 15,0 1-15,18-36 78,0 18-78,-18-17 0,17-1 0,19 18 0,-1-18 16,0 1-16,-17 17 0,-18-18 0,35 0 0,0 1 0,1-1 0,-19 0 16,18 1-16,-17-1 0,0 1 0,-1-1 0,1 0 0,0 1 15,-1 17-15,-17-18 0,18 18 63,-18 18-16,0-1-32,0 1 1,0 0-16,0-1 0,0 1 0,0-1 0,0 1 16,0 0 15,0-1 16,0 1-32,0 0-15</inkml:trace>
  <inkml:trace contextRef="#ctx0" brushRef="#br0" timeOffset="17802.66">27605 7814 0,'0'18'63,"0"-1"-63,0 1 15,0 0-15,0-1 0,0 1 0,0 0 16,0-1-16,0 1 0,0-1 0,0 1 0,0 0 0,0-1 16,0 1-16,0 17 0,0-17 0,0 0 0,0-1 0,0 1 0,0-1 15,0 1-15,0 0 0,0-1 0,0 1 0,0 0 0,0-1 0,0 1 16,0 0-16,0-1 0,0 1 0,0-1 16,0 1-16,-18-18 0,18 18 15</inkml:trace>
  <inkml:trace contextRef="#ctx0" brushRef="#br0" timeOffset="21721.1">27975 7444 0,'0'17'110,"0"1"-110,0 0 0,0-1 0,0 1 0,0 17 0,0-17 15,0-1-15,0 19 0,0-1 0,0-17 0,0 17 0,0 0 0,0 0 0,0 1 16,0-19-16,0 19 0,0-1 0,0 0 0,0 18 0,0-18 0,0 1 16,0-1-16,0 0 0,0 0 0,0 1 0,0-19 0,0 19 0,0-19 15,0 1-15,0 0 0,0-1 0,0 1 0,0-1 0,0 1 16,0 0-16,0-1 0,0 1 0,0 0 16,0-1-16,0 1 0,0 0 15,0-1-15,0 1 16,0-1-16,18-17 109,0 0-109,-1 0 16,1 0-1,-1 0-15,1 0 0,0 0 16,-1 0 47,1 0-48,0 0 1,-1 0-1,1-17 1,0 17 0,-1 0 15,1 0-31</inkml:trace>
  <inkml:trace contextRef="#ctx0" brushRef="#br0" timeOffset="22391.48">28452 7849 0,'0'18'47,"0"0"-47,0-1 0,0 1 0,0 0 16,0-1-16,0 1 0,0-1 0,0 19 0,0-19 15,0 19-15,0-19 0,0 1 0,0 0 0,0 17 0,0-18 0,0 19 0,0-19 0,0 1 16,0 0-16,0-1 0,0 19 0,0-19 0,0 18 0,0-17 0,0 0 0,0-1 16,0 19-16,0-19 0,0 1 0,0 17 0,0-17 0,0-1 15,0 19-15,0-19 0,0 1 0,0 0 0,0-1 0,0 1 0,0 0 16,0-1-16,0 1 0,17 0 0,1-18 0,-18 17 0,17 1 16,1-18-16,0 0 0,-1 0 15,1 0-15,0 0 0,-1 0 0,1 0 16,0 0-16,-1 0 0,1-18 0,-1 18 15,1-17-15,0-1 0,-1 0 0,1 1 0,-18-1 0,0 0 0,18 1 0,-1-36 16,1 17-16,0 1 0,-1 0 0,1 0 0,-1-1 0,19 1 0,-19-18 0,1 18 16,0 0-16,17-36 0,-17 36 0,-1 0 0,1-1 0,0 1 0,-1 0 0,1-1 15,-18 19-15,0-1 0,17 18 0,-17-17 0,0-1 0,0 0 0,18 1 16,-18 34 46,0 1-46,0 0-16,0-1 0,0 1 0,0 17 0,0-17 0,0 17 16,0-17-16,0 17 0,0-17 0,0-1 0,0 1 0,0-1 15,0 1-15,0 0 0,0-1 0,0 1 0,0 0 0,0-1 0,0 1 16,0 0-16,18-18 47,-1 0-32,1 17-15</inkml:trace>
  <inkml:trace contextRef="#ctx0" brushRef="#br0" timeOffset="22989.34">29528 7955 0,'-18'0'16,"0"0"-1,1 0 1,-1 0-16,0 18 0,1-18 0,17 17 15,0 1-15,0 0 0,0-1 0,0 1 0,0 0 0,0-1 16,0 1-16,0 0 0,0-1 0,0 1 0,0-1 0,0 1 0,0 0 16,0-1-16,0 1 0,0 0 0,0-1 0,0 1 15,0 0-15,0-1 0,0 1 0,17-1 16,1-17-16,-18 18 16,18-18-16,-1 0 15,1 0-15,0 0 16,-1 0-16,1 0 0,-1 0 0,1 0 0,0 0 15,-1 0-15,1 0 0,0 0 16,-1 0-16,-17-18 16,0 1-1,0-1-15,0 1 0,0-1 0,0 0 0,0 1 0,0-1 0,18 0 16,-18-17-16,0 0 0,0 17 0,18-17 0,-18 0 0,17-1 0,-17 1 16,18 0-16,-18 17 0,0 1 0,0-19 0,17 36 0,-17-17 0,0-1 15,0 0-15</inkml:trace>
  <inkml:trace contextRef="#ctx0" brushRef="#br0" timeOffset="23501.01">29651 8202 0,'0'0'0,"18"0"0,-1 0 16,1 0-16,0 0 0,-1 0 0,1 0 0,-1 0 0,1 0 15,0 0-15,-1 0 0,1 0 0,0 0 0,-1 0 16,1 0-16,0 0 0,-1 0 0,1 0 16,-1 0-16,1 0 15,0 0 1,-1 0 15,-34 0 16,-1 0-47,0 0 16,18 18-16,0-1 0,-17-17 0,17 18 0,-18-18 15,36 0 17,-1 0-32,19 0 0,-1 0 15,0 0-15,1 0 0,16 0 0,1 0 0,18 0 0,-53 0 0,17 0 16,35 0-16,-17 0 0,-17 0 0</inkml:trace>
  <inkml:trace contextRef="#ctx0" brushRef="#br0" timeOffset="23688.12">31133 8079 0,'0'0'0,"-18"0"16,0 0-16,1 0 0,17 17 0,-18-17 16,18 18-16,-18 0 0,18 17 0,0-18 0,0 1 0,-17 17 0,17 1 15,0-19-15,0 1 0,0 0 0,0 17 0,-18-18 16,1 1-16,17 0 0,0-1 0,0 1 15,0 0-15,-18-18 0,18 17 0,0 1 16,0 0-16,0-1 16,-18-17-16,18 18 0,0-1 15,0 1-15</inkml:trace>
  <inkml:trace contextRef="#ctx0" brushRef="#br0" timeOffset="25337.65">32156 7108 0,'17'-17'16,"1"17"-16,0 0 0,-1 0 15,1 0-15,0 0 16,-1 0-16,1 0 0,-1 0 31,-17 17-15,18 1-1,-18 0-15,18-1 0,-1 1 0,-17 0 0,18-18 0,-18 35 0,18 0 16,-18 0-16,17 1 0,-17-1 0,18 0 0,0 1 0,-18-1 0,17 0 16,-17 0-16,0 1 0,0-1 0,0 0 0,18 1 0,-18-1 0,0 0 0,0 0 15,0 1-15,0-1 0,0 0 0,0-17 0,0 0 0,0 17 0,0-18 0,0 19 16,0-19-16,0 1 0,0 0 0,0-1 0,0 1 0,0 0 0,0-1 16,0 1-16,0-1 0,0 1 0,0 0 0,0-1 15,-18-17-15,18 18 0,-17-18 0,17 18 16,-18-18-16,18 17 0,-18 1 0,1 0 15,-1-18-15,0 17 0,18 1 0,-17-18 0,-1 0 0,0 17 16,1 1-16,-1-18 0,1 18 0,-1-1 0,0 1 0,18 0 0,-17-18 0,-1 17 16,0 1-16,1-18 0,-1 18 0,0-1 0,18 1 0,0-1 0,-17-17 15,-1 0-15,18 18 0,-17-18 0,17 18 0,-18-18 16,0 0 31,18 17-32,-17-17-15,17 18 16,0 0 0</inkml:trace>
  <inkml:trace contextRef="#ctx0" brushRef="#br0" timeOffset="101753.54">19720 8978 0,'0'18'78,"0"-1"-78,0 1 0,0 0 0,0-1 0,0 1 15,0 0-15,0-1 0,0 19 0,18-1 0,-18 0 0,0 0 0,18 1 0,-18 17 16,0-18-16,0 18 0,0 0 0,0 17 0,0-17 0,0-18 0,0 18 0,0 0 16,0-17-16,0 16 0,0 19 0,0-53 0,0 17 0,0 0 0,0 1 0,0-1 15,0 0-15,0 0 0,0-17 0,0 0 0,0-1 0,0 1 16,0 0-16,0-1 0</inkml:trace>
  <inkml:trace contextRef="#ctx0" brushRef="#br0" timeOffset="102293.07">20161 9419 0,'0'0'0,"265"-17"32,-248 17-32,1 0 0,0 0 0,-1 0 15,1 0-15,0 0 0,-1 0 16,-17 17 15,18 1-31,-18-1 0,0 1 0,0 0 0,0-1 0,0 1 16,0 0-16,18 17 0,-18-17 0,0-1 0,0 1 0,0-1 0,0 19 15,0-19-15,0 1 0,0 0 0,0-1 0,0 1 0,0 0 16,-18-18-16,0 17 0,1-17 0,-1 0 0,0 0 16,18 18-16,-17-18 0,-1 0 0,0 0 0,1 0 0,-1 0 0,18 17 15,-17-17-15,-1 0 0,-17 0 0,17 0 0,-17 0 0,17 0 0,0 0 16,1 0-16,-18 0 0,17 0 0,0 0 0,1 0 0,-1 0 0,-17 0 15,17 0-15,0 0 0,1 0 0,-1 0 0,0 0 16,1 0-16,-1 0 0,1 0 16</inkml:trace>
  <inkml:trace contextRef="#ctx0" brushRef="#br0" timeOffset="102712.13">21149 9525 0,'0'18'31,"0"-1"-15,0 1-16,0 0 0,18-1 0,-18 1 0,0-1 0,0 1 16,0 17-16,0-17 0,17 17 0,-17 1 0,0-1 0,0 0 0,0-17 15,0 17-15,0-17 0,0-1 0,0 19 0,0-19 0,0 19 0,0-19 0,0 1 16,0-1-16,0 1 0,0 0 0,0-1 0,0 1 0,0 0 0,0-1 15,0 1-15,0 0 16</inkml:trace>
  <inkml:trace contextRef="#ctx0" brushRef="#br0" timeOffset="103402.55">21502 9349 0,'0'0'0,"17"0"0,1 0 0,0 0 0,-1 0 0,1 0 16,0 0-16,-1 0 15,1 0 1,0 0 0,-1 0-1,-17 17 17,0 1-32,0 0 0,0-1 15,0 1-15,0-1 0,0 1 0,0 0 0,0-1 0,0 1 0,0 0 16,0-1-16,0 1 0,-17 0 0,-1-1 0,0 1 15,18-1-15,-17-17 0,17 18 0,0 0 0,-18-1 0,0-17 0,18 18 0,-17-18 16,-1 0-16,18 18 0,-18-18 0,1 0 16,17 17 93,17-17-93,1 0-16,0 0 0,-18 18 0,17-18 15,-17 18-15,0-1 0,18 1 0,-18-1 16,0 1-16,18-18 0,-18 18 0,0-1 0,0 1 16,0 0-16,17-18 0,1 17 0,-18 1 0,0 0 0,0-1 15,0 1-15,0 0 0,0-1 0,0 1 0,0-1 0,0 1 16,0 0-16,0-1 0,0 1 0,0 0 0,0-1 15,0 1-15,0 0 0,0-1 0,-18 1 0,1-18 0,-1 17 16,0 1-16,1-18 0,-1 18 0,0-1 0,-17-17 0,35 18 0,-35 0 0,0-18 16,-1 17-16,19-17 0,-19 0 0,1 18 0,0-18 0,17 0 0,1 0 0,-1 0 15,0 0-15,36 0 78,0 0-78,17 0 0,35 0 0,-17 0 0,0 0 0,0 0 0,0 0 16</inkml:trace>
  <inkml:trace contextRef="#ctx0" brushRef="#br0" timeOffset="103941.61">23548 8767 0,'-71'0'16,"54"0"-16,-1 17 0,0 1 0,18-1 16,-35 1-16,0 0 0,0-1 0,-1 1 0,-17 17 0,18 1 0,0-1 0,0 18 15,-18-18-15,17 0 0,-17 1 0,18-1 0,0 0 0,0 18 0,-1-18 0,1 1 16,0-1-16,-18 0 0,18 0 0,17 1 0,-17-1 0,17-17 0,0 17 16,1 0-16,-1-17 0,18 17 0,-18-17 0,1 17 0,-1-35 0,-17 53 0,17-35 15,18-1-15,-17 1 0,17 17 0,-18-17 0,18-1 0,-18 19 16,1-19-16,17 1 0,-18 0 0,18-1 0,-18 1 0,18 0 0,-17-1 0,-1 18 15,18-17-15,0 0 0,-17-18 0,17 35 0,0-17 0,-18-1 0,18 1 16,0 0-16,0-1 0,0 1 0,-18 17 0,18-17 0,0-1 0,0 1 16,0 0-16,0-1 0,0 1 0,0 0 0,0-1 0,0 1 0,0 0 15,0-1-15,0 1 0,0-1 0,0 1 0,0 0 16,0-1-16,0 19 0,0-19 0,18 1 0,-18 0 16,0-1-16,18-17 0,-18 18 0,17-18 78,1 0-63,-1 0-15,1 0 0,17 0 0</inkml:trace>
  <inkml:trace contextRef="#ctx0" brushRef="#br0" timeOffset="106214.75">23513 9984 0,'0'-18'78,"0"0"-78,0 1 0,0-1 0,0 0 0,0 1 16,0-1-16,0 0 0,0-17 0,0 0 0,0 17 0,0-17 15,17 0-15,-17 17 0,18-17 0,-18 17 0,18-17 0,-18 17 0,0 1 16,17-1-16,-17 0 0,18 1 0,-18-1 0,0 0 0,17 1 16,-17-1-16,0 1 0,18 17 0,0 0 156,-18 17-141,0 1-15,0-1 0,17-17 0,-17 18 0,18-18 0,-18 18 16,18-1-16,-18 1 0,0 0 0,17-1 0,-17 1 0,18-18 0,-18 18 0,0-1 16,0 1-16,18-1 0,-18 1 0,17 0 0,1-1 0,-18 1 15,0 0-15,17-1 0,-17 1 0,18-18 0,-18 18 16,18-18 0,-1 0 30,1 0 1,0 0-47,-1 0 0,1 0 0,0 0 16,-1 0-16,1-18 0,0 0 16,-1 18-16,1-17 0,-18-1 0,17 0 0,1 18 0,0-17 0,-1-1 15,1 0-15,0 1 0,-18-1 0,17-17 0,1 35 0,0-18 0,-1 1 0,-17-1 16,18 18-16,-18-18 0,17 18 0,-17-17 0,0-1 0,0 0 15,18 1 1,0 17 47,-18 17 15,0 1-78,0 0 0,0-1 0,0 1 0,0 17 15,0 1-15,0-1 0,0 0 0,0 0 0,0 1 0,0-1 0,0 0 16,0 0-16,0 1 0,-18 17 0,18-18 0,-18 18 0,18-18 0,-17 0 16,17 18-16,0-17 0,0-1 0,0 0 0,-18 36 0,18-54 0,0 19 0,0-1 15,-17 0-15,17 1 0,0-1 0,0 0 0,0 0 0,0-17 0,0 0 0,0-1 16,-18 1-16</inkml:trace>
  <inkml:trace contextRef="#ctx0" brushRef="#br0" timeOffset="107392.77">24536 10654 0,'0'-18'31,"0"1"-15,0-1-1,0 0-15,0 1 0,0-1 0,0 0 0,0 1 0,17 17 16,-17-18-16,18 1 0,0-19 0,-18 1 0,17 0 0,1 17 0,0-17 0,-1-1 16,-17 1-16,18 0 0,-1 17 0,1 1 0,0-19 0,-18 1 0,17 17 0,-17-17 15,18 0-15,-18 17 0,0 1 0,18-19 0,-18 19 0,0-1 0,0 0 16,0 1-16,0-1 0,17 0 0,-17 1 0,0-1 0,0 1 0,0-1 16,18 0-16,-18 1 0,0-1 0,0 0 15,0 1-15,0-1 16,18 18-16,-18 18 156,0-1-156,0 1 0,0 0 16,0-1-16,0 19 0,0-1 0,0 0 0,0 0 0,0 1 0,0-1 15,0 18-15,0-18 0,0 0 0,0 1 0,0-1 0,0 0 0,0 1 16,0-1-16,0 0 0,0-17 0,0 17 0,0-17 0,0-1 0,0 1 0,0 0 0,0-1 16,0 1 155</inkml:trace>
  <inkml:trace contextRef="#ctx0" brushRef="#br0" timeOffset="107887.29">24448 10160 0,'17'0'78,"1"0"-78,-1 0 0,1 0 0,0 0 16,-1 0-16,1 0 0,17 0 0,-17 0 0,17 0 0,0 0 0,-17 0 15,17 0-15,-17 0 0,17 0 0,-17 0 0,0 0 0,-1 0 0,1 0 16,-1 0-16,1 0 0,0 0 0,-1 0 0,1 0 0,0 0 15,-1 0-15,1 0 0,0 0 0,-1 0 0,1 0 16</inkml:trace>
  <inkml:trace contextRef="#ctx0" brushRef="#br0" timeOffset="108790.52">25153 9631 0,'0'17'63,"0"1"-63,0 0 15,0-1-15,0 1 0,0 0 0,0-1 0,0 19 0,0-1 16,0-18-16,0 19 0,0-1 0,0 0 0,0 1 0,0-1 0,0 0 0,0 18 16,0-18-16,0 1 0,0 17 0,0-18 0,0 0 0,0 0 0,0 1 15,0-1-15,0 0 0,0 1 0,0-1 0,0 0 0,-18 0 0,18 1 0,0-1 0,0-17 16,0 17-16,-17-18 0,17 1 0,0 17 0,0-17 0,-18 0 0,18-1 15,0 1-15,0 0 0,0-36 63,0 0-47,0 1-16,0-19 0,0 1 0,0 0 0,0 0 0,0-18 15,0 17-15,0-17 0,0 1 0,0 16 0,0 1 0,0 0 0,0-1 0,0 1 16,0 0-16,0 0 0,0-1 0,0 1 0,0 0 0,0 17 0,0 0 15,0 1-15,0-18 0,0 17 0,0 0 0,0 1 0,0-1 16,0 0-16,0 1 0,0-1 0,0 0 0,0 1 16,0-1-16,0 0 0,0 1 0,0-1 0,0 1 15,0-1-15,0 0 0,18 1 16,-1 17 15,1 0-15,0 0-16,-1 0 0,1 0 15,0 0-15,-1 0 32,1 0-17,-18 17-15,0 1 0,0 0 16,18-18-16,-18 17 0,17-17 0,-17 18 0,0-1 0,0 1 0,18 0 16,-1-1-16,-17 1 0,0 0 0,0-1 0,18 1 15,-18 0-15,0-1 0,0 1 0,0 0 0,0-1 16,0 1-16,0-1 0,0 1 0,0 0 15,-18-1 1,1-17-16,17 18 0,-18-18 16,1 0-16,-1 0 0,18 18 0,-18-18 31,1 0-15</inkml:trace>
  <inkml:trace contextRef="#ctx0" brushRef="#br0" timeOffset="109191.61">25964 9807 0,'0'18'47,"0"-1"-47,0 1 0,-17 0 16,17-1-16,0 1 0,-18-18 0,18 18 0,0-1 0,0 1 0,-17 0 0,17-1 15,0 1-15,0 0 0,0-1 0,-18 18 0,18-17 0,-18 17 0,18-17 16,-17 0-16,-1 17 0,18-17 0,0 17 0,0 0 0,0-17 0,-18 17 16,18-17-16,0-1 0,-17 19 0,-1-19 0,18 19 0,-18-19 0,18 18 0,-17-17 15,17 0-15,-18-18 0,18 17 0,0 1 0,0 0 0,0-1 0,0 1 0,-17 0 16,17-1 31,17-17-32,1 0-15,-1 0 0,19 0 0</inkml:trace>
  <inkml:trace contextRef="#ctx0" brushRef="#br0" timeOffset="109493.7">26176 10178 0,'-18'0'31,"18"17"-31,-17 1 0,-1-18 0,18 18 0,-17-1 16,17 1-16,-18-1 0,18 1 0,-18 0 0,1-1 0,17 1 15,-18 0-15,18-1 0,0 1 0,-18 0 0,1-1 0,17 1 16,-18-18-16,18 18 0,0-1 0,-18-17 0,1 18 0,17-1 16,0 1-16,-18 0 0,1-18 15,-1 0-15,0 0 0,1 0 16,-1 0-16</inkml:trace>
  <inkml:trace contextRef="#ctx0" brushRef="#br0" timeOffset="109753.76">25823 10566 0,'18'0'31,"0"0"-31,-1 0 16,1 0-16,17 0 0,-17 0 0,-1 0 0,19 0 0,-19 0 15,1 0-15,0 0 0,-1 0 0,1 0 0,0 0 0,-1 0 16,1 0-16,-1 0 0,1 0 0</inkml:trace>
  <inkml:trace contextRef="#ctx0" brushRef="#br0" timeOffset="110268.71">26811 9878 0,'-18'0'16,"1"0"-16,-1 0 0,1 0 15,-1 0-15,0 0 0,1 0 0,-1 0 0,0 0 0,1 0 16,-1 17-16,0 1 0,1-18 0,-1 18 0,1-18 0,-1 0 15,0 17-15,1 1 0,17 0 0,-18-1 0,0 1 0,1 0 16,17-1-16,-18 1 0,0-1 0,1 1 0,17 0 0,0-1 16,0 1-16,0 17 0,-18-17 0,0 0 0,1 17 0,-1-18 0,18 1 15,0 0-15,0-1 0,0 1 0,0 0 0,0-1 0,0 1 0,0 0 0,0-1 16,-17 1-16,17 0 0,0-1 0,0 1 0,0-1 0,0 1 16,0 0-16,0-1 0,0 1 0,0 0 15,0-1-15,0 1 0,0 0 0,0-1 16,17-17-16,1 0 0,-1 18 0,-17-1 15,18-17-15,0 0 32,-1 0-32,1 0 15,0 0-15,-1 0 16,1 0-16,0 0 16,-1 0-16,1 0 0,0 0 15,-1-17-15,1 17 0,-1 0 16,1 0-16,-18-18 0,18 18 0,-1 0 15,-17-17-15</inkml:trace>
  <inkml:trace contextRef="#ctx0" brushRef="#br0" timeOffset="110575.78">26652 10654 0,'0'18'47,"0"-1"-47,0 1 0,0-1 0,0 1 16,0 0-16,0-1 0,0 1 0,0 0 15,0-1-15,0 1 0,0 0 0,0-1 0,0 1 16,0-1-16,0 1 0,0 0 0,-17-18 15,17 17-15,0 1 0,-18-18 16,18 18-16,0-1 16</inkml:trace>
  <inkml:trace contextRef="#ctx0" brushRef="#br0" timeOffset="110885.27">26617 10319 0,'18'0'31,"-1"0"0,1 0-31,0 0 16,-1 0-16,1 0 0,0 0 15,-1 0-15,1 0 0,-1 0 47,1 0-47,0 0 0,-1 0 0,1 0 0,0 0 16,-1 0-16,1 0 0,0 0 0,-1 0 0,1 0 0,0 0 15</inkml:trace>
  <inkml:trace contextRef="#ctx0" brushRef="#br0" timeOffset="111479.48">27517 11095 0,'0'17'94,"0"1"-94,0 0 16,0-1-16,0 1 0,0 0 0,0-1 0,0 1 0,0 0 15,0-1-15,0 1 0,0 0 0,0-1 0,0 18 0,0-17 16,0 17-16,0-17 0,0 0 0,0-1 0,0 1 0,0 17 16,0-17-16,0-1 0,0 1 15,0 0-15</inkml:trace>
  <inkml:trace contextRef="#ctx0" brushRef="#br0" timeOffset="115994.63">27993 9349 0,'0'17'32,"0"1"-1,0 0-31,0-1 0,0 1 15,0-1-15,0 1 0,0 0 0,18-1 0,-18 1 16,0 0-16,17-18 16,-17 17-16,0 1 0,0 0 0,0-1 0,0 1 15,18-1-15,-18 1 0,0 0 0,17-1 0,-17 1 16,0 0-16,0-1 0,0 1 0,0 17 0,0-17 16,0-1-16,18-17 0,-18 36 0,0-19 0,0 1 0,0 17 0,0-17 0,0 0 15,0-1-15,18 1 0,-18 17 0,0 0 0,0-17 0,0 0 0,0 17 0,0-17 16,0 17-16,0-17 0,0 17 0,0-18 0,0 1 0,0 0 15,0-1-15,0 1 0,0 0 0,0-1 0,0 1 16,0-36 47,0 1-63,0-1 0,0 0 0,0-17 0,0 0 0,-18 0 15,0-1-15,18 1 0,-17 0 0,-1-1 0,18 1 0,0 0 0,-17 0 0,17 17 16</inkml:trace>
  <inkml:trace contextRef="#ctx0" brushRef="#br0" timeOffset="116386.72">27640 9102 0,'18'0'63,"-1"0"-63,1 0 0,0 0 0,-1 0 0,19 0 0,-1 0 15,0 0-15,0 0 0,-17 0 0,17 0 0,1 0 0,-1 0 0,18 0 0,-18 0 16,0 0-16,18 0 0,18 0 0,-36 0 0,0 0 0,-17 0 0,17 0 0,1 0 15,-1 0-15,0 0 0,-17 0 0,17 0 0,0 17 0,1-17 0,-19 0 0,19 0 16,-1 36-16,0-36 0,-17 0 0,17 0 0,-17 0 0,-1 0 16,-17 17-16,18-17 0,0 0 0,17 0 0,-18 18 0,1-18 0,0 0 0,-1 0 15,1 18 17,-18-1-17,0 1 1</inkml:trace>
  <inkml:trace contextRef="#ctx0" brushRef="#br0" timeOffset="117545.53">28487 10460 0,'17'0'15,"1"0"-15,0 0 0,-1 0 0,1 0 0,0 0 0,-18-18 0,17 18 16,1-17-16,0-1 0,17 0 0,0 1 0,-17 17 0,17-18 0,0 0 0,-17 18 16,0-17-16,-1-1 0,18 0 0,-17 1 0,0-1 0,17 1 0,-17-1 0,-1 0 15,1 1-15,0-1 0,-1-17 0,1 17 0,0 0 0,-18 1 16,0-1-16,0 1 0,0-1 0,17 18 0,-17-18 0,0 1 0,0-1 15,0 0-15,0 1 0,0-1 0,0 0 16,0 1-16,0-1 0,0 0 0,0 1 0,0-1 16,0 1-16,-17 17 15,-1 0 1,0 0 0,1 0-16,-1 0 0,0 0 0,1 0 0,-1 0 0,0 0 0,1 0 15,-1 0-15,18 17 0,0 1 0,0-1 16,0 1-16,0 0 0,0-1 0,0 1 15,0 0-15,0-1 0,0 1 0,0 0 16,18-18 0,-1 0 15,-17 17-31,18-17 0,0 0 16,-1 0-16,1 0 0,0 0 15,-1 0-15,1 0 0,0 0 0,-1 0 47,1 0 31,-1 0-62,1 0-16,0 0 0,-1 0 31,-17 18 32,0 0-63,0-1 0,0 1 0,0-1 15,0 19-15,0-19 0,0 1 0,0 0 0,0 17 16,0-17-16,0 17 0,0-18 0,0 1 0,0 0 0,0-1 15,0 1-15,0 17 0,0-17 0,0 0 0,0-1 0,0 1 0,0 0 0,0-1 16,0 1-16,0 17 0,0-17 0,0-1 16,0 1-16,18-18 62,0-18-62,-1 18 0,1-17 0,0-19 0,17 1 0,0 0 16,0 17-16,1-35 0,-1 36 0,0-19 0,1 19 0,16-1 0,-16 0 0,-1 1 15,0-1-15,-17 1 0,-18-1 0,18 18 0,-1 0 0,1 0 0,-1-18 16,1 18-16,0 18 63,-18 0-48,0-1-15,0 1 0,0-1 0,0 1 0,17-18 0,-17 18 16,0-1-16,0 1 0,18 0 0,-18-1 0,18-17 0,-18 18 0,0 0 15,0-1-15,17 1 0</inkml:trace>
  <inkml:trace contextRef="#ctx0" brushRef="#br0" timeOffset="118952.25">30533 9948 0,'0'18'31,"0"0"-31,0-1 0,0 1 16,0 0-16,0-1 0,0 1 0,0-1 0,0 19 0,0-19 0,0 19 15,0-19-15,0 1 0,0 0 0,0-1 0,0 18 0,0-17 0,0 17 16,0 1-16,0-1 0,-18 0 0,18-17 0,-17 17 0,17 0 0,0-17 16,-18 17-16,18-17 0,0 17 0,0-17 0,0 0 0,0-1 0,-18 1 15,18-1-15,0 1 0,0 0 0,-17-1 0,17 1 0,-18 0 16,18-1-16,-18-17 15,1-17 32,17-1-47,0 0 0,0-17 0,-18 0 0,18 0 0,0-1 16,-17 1-16,17-18 0,0 0 0,0 18 0,-18-18 0,18 0 0,0 18 0,0-36 16,0 18-16,0 0 0,0 18 0,0-18 0,0 18 0,0-18 0,0 18 0,0-1 15,0 1-15,0 0 0,0 0 0,0-1 0,0 1 0,0 17 0,0-17 16,0 17-16,0 1 0,0-1 0,18 1 0,-18-1 0,0 0 0,17 18 15,-17-17-15,18-1 0,-1 18 32,1 0-32,0 0 0,-1 0 0,1 0 15,0 0-15,-1 0 0,1 0 0,0 0 16,-1 0-16,1 0 16,-1 0-16,-17 18 15,18-18 1,-18 17-16,18 1 0,-1 0 15,-17-1-15,0 1 0,18-1 0,0 1 0,-1 0 16,-17-1-16,0 1 0,0 0 0,0-1 0,0 1 0,0 0 16,0-1-16,0 1 0,0-1 0,0 1 0,0 0 15,0-1 1,-17-17 0,-1 0-1,0 0-15,1 0 0,-1 0 16,18 18 31,0 0-32,18-18 1</inkml:trace>
  <inkml:trace contextRef="#ctx0" brushRef="#br0" timeOffset="119313.89">31115 9895 0,'0'18'16,"0"0"-16,0-1 0,0 1 0,0 0 0,0-1 16,0 19-16,0-19 0,0 18 0,0-17 0,0 0 0,0 17 15,0-17-15,0 17 0,0-17 0,0 17 0,0-18 0,-18 19 0,1-19 16,17 1-16,0 17 0,0-17 0,0 0 0,-18-18 0,0 35 0,1-17 0,-1-1 16,1 1-16,17-1 0,0 1 0,-18 0 0,0-1 0,18 1 0,0 0 15,0-1-15,0 1 0,-17 0 16,17-54 31,0 19-47,0-19 0,0 1 15,17 0-15,1-18 0,0-18 0</inkml:trace>
  <inkml:trace contextRef="#ctx0" brushRef="#br0" timeOffset="119564.64">31521 9543 0,'0'17'32,"0"1"-32,0 0 0,0-1 15,0 18-15,0-17 0,0 17 0,0 1 0,0-19 0,0 19 0,0-19 16,0 18-16,0-17 0,-18 0 0,18 17 0,0-17 0,0 17 0,0 0 0,0-17 16,-18 17-16,1 0 0,17-17 0,-18 0 0,0-1 0,18 19 0,-17-19 15,-1 1-15,18 0 0,-17-1 0,17 1 0,-18 17 0,18-17 0,-18-1 16,1 1-16,17 17 0,-18-17 0,0 0 0,1-1 15,-1 1-15,18 0 0,-18-1 0,1-17 0,17 18 0,-18-18 16,1 0-16,-1 0 16</inkml:trace>
  <inkml:trace contextRef="#ctx0" brushRef="#br0" timeOffset="119800.47">31044 10442 0,'0'-17'63,"18"17"-63,0-18 15,-1 18-15,1 0 0,0 0 0,-1 0 0,-17-18 0,18 18 0,0 0 16,-1-17-16,1 17 0,-1 0 0,1 0 0,0 0 15,-1 0-15,1 0 0,0 0 0,-1 0 0,1 0 0,0 0 16,-1 0-16,1 0 0,-1 0 0,1-18 0,0 18 0,17 0 0,-17 0 16,-1 0-16,1-18 0,0 18 0</inkml:trace>
  <inkml:trace contextRef="#ctx0" brushRef="#br0" timeOffset="120747.43">31979 9790 0,'0'17'47,"0"1"-47,0-1 16,0 1-16,0 0 0,0-1 0,0 1 0,0 0 0,0-1 15,0 19-15,0-19 0,0 1 0,0 17 0,0 0 0,0-17 16,0 0-16,0 17 0,0 0 0,0-17 0,0 17 0,0-17 0,0-1 0,-17 19 15,17-1-15,-18-17 0,18-1 0,-18 19 0,18-19 0,-17 19 16,17-19-16,-18 1 0,0-1 0,18 1 0,-17 17 16,17-17-16,0 0 0,0-1 0,0 1 15,0 0-15,0-1 0,-18-17 0,1 0 78,17-17-78,0-1 0,0-17 16,-18-1-16,18 1 0,0 0 0,0 0 0,-18-18 0,18-18 0,0 53 16,0-52-16,0 17 0,0 18 0,0-18 0,0 0 0,0 0 0,0-18 0,0 18 0,0 0 15,0 1-15,0 16 0,0-17 0,0 18 0,0 0 0,0 0 0,0-1 0,0 19 16,0-1-16,0 0 0,0 1 0,0-1 0,0 0 16,18 18-1,0 0 16,-1 0-31,1 0 0,-1 0 16,1 0-16,0 0 16,-1 0-1,1 18 1,0-18-16,-18 18 0,17-18 16,-17 17-16,18 1 0,-18 0 15,0-1-15,0 1 0,0 0 0,0-1 16,0 1-16,18-1 0,-18 1 0,0 0 0,0-1 0,0 1 15,0 0-15,0-1 0,0 1 0,0 0 0,0-1 16,0 1-16,0-1 0,0 1 0,0 0 16,0-1-16,0 1 0,0 0 15,-18-18-15,0 0 47,18 17-16,-17-17-15,17 18-16,-18 0 16,0-1-16,18 1 31,0 0 0</inkml:trace>
  <inkml:trace contextRef="#ctx0" brushRef="#br0" timeOffset="121705.13">32209 10901 0,'0'17'47,"17"-17"-47,-17 18 0,18 0 15,-18-1-15,0 1 16,0 0-16,0-1 0,0 1 0,0 0 0,0-1 16,0 1-16,0-1 0,0 1 0,0 0 0,0-1 0,0 1 15,0 0-15,0-1 0,0 1 0,0 0 0,0-1 0,0 1 0,0 0 16,0-1-16,0 1 0,0-1 0,0 1 0,0 0 0,0-1 16,0 1-16,0 0 0,0-1 15,0 1-15</inkml:trace>
  <inkml:trace contextRef="#ctx0" brushRef="#br0" timeOffset="124611.89">23036 11942 0,'18'0'31,"-18"17"-15,18 1-16,-18-1 0,0 1 0,0 0 0,0-1 15,0 1-15,0 0 0,0-1 0,0 1 0,17 0 0,-17-1 16,0 1-16,0-1 0,0 1 0,0 17 0,0-17 0,0 0 0,0-1 16,0 1-16,0 17 0,0 0 0,0 1 0,0-1 0,0-17 0,0-1 0,0 19 15,0-1-15,0-17 0,0 17 0,0 0 0,0-17 0,0-1 0,0 19 16,0-19-16,0 1 0,0 0 0,0-1 0,0 1 0,0-1 15,0 1-15,0 0 0,0-1 0,-17-17 47,-1-17-31,0-1-16,18 0 0,0 1 0,-17 17 0,17-18 0,-18 1 16,0-1-16,1 0 0,-1 1 0,1-1 0,17 0 15,-18 1-15,0-1 0,1 18 0,17-18 0</inkml:trace>
  <inkml:trace contextRef="#ctx0" brushRef="#br0" timeOffset="125112.11">22507 11748 0,'18'0'15,"-1"0"1,1 0-16,0 0 16,-1 0-16,1 0 0,-18-18 0,18 18 0,-1 0 15,1-18-15,0 18 0,-1 0 0,1 0 16,0 0-16,-1 0 0,1 0 0,-1 0 0,1 0 15,0 0-15,-1 0 0,1 0 0,0 0 16,-1 0-16,1 0 0,0 0 0,-1 0 0,1 0 0,-1 0 0,1 0 16,0 0-16,-1 18 0,1-18 0,0 18 0,-1-18 0,19 0 15,-1 0-15,-17 17 0,-1-17 0,1 0 0,17 0 0,-17 18 0,-1-18 16,19 0-16,-36 17 0,35-17 0,-17 0 0,17 18 0,-18-18 0,1 0 0,0 0 16,-1 18-16,19-18 0,-19 0 0,19 0 0,-19 17 0,1-17 0,17 0 15,-17 0-15,-1 0 0,1 0 0,0 0 0,17 0 0,-17 0 16,-1 0-16,1 0 0,-1 0 15,1 0 1</inkml:trace>
  <inkml:trace contextRef="#ctx0" brushRef="#br0" timeOffset="126726.19">23707 12647 0,'17'0'235,"-17"18"-220,0-1 1,0 1-16,0 0 0,0-1 0,0 1 0,0 0 16,0-1-16,0 1 0,0-1 0,0 1 0,0 0 0,0-1 0,0 1 15,0 0-15,0-1 0,0 19 0,0-19 0,0 1 0,0 0 16,0-1-16,0 1 0,0-1 0,0 1 0,0 0 16,0-1-16,0 1 0,-17-18 15,17 18-15,0-1 0,0 1 16,0 0-16,0-1 15,-18-17 32,18-17-31,0-1-16,-18 0 0,18 1 16,0-19-16,-17 1 0,17 0 0,0 17 0,0-17 0,0 0 0,-18-1 0,18 1 15,0 0-15,0-1 0,0 1 0,0 0 0,0 0 0,0-1 0,0 1 0,0 0 16,0 17-16,0 1 0,0-1 0,0-17 0,0 17 0,0-17 0,0 17 0,0-17 15,0 17-15,0 0 0,0 1 0,18-18 0,-18 17 0,0 0 16,17 1-16,-17-1 0,0 0 0,0 1 0,18 17 0,-18-18 0,0 0 16,18 1-16,-18-1 0,0 1 0,0-1 0,17 18 0,1 0 15,0 0 17,-1 0-17,1 0 1,-1 18-16,1-18 0,0 17 15,-1-17-15,1 18 0,0-1 0,-18 1 0,17-18 16,1 18-16,0-18 0,-1 17 0,-17 1 16,18 0-16,-18-1 0,18-17 0,-18 18 15,17-18-15,-17 18 0,0-1 0,18 1 0,-18-1 0,0 1 16,0 0-16,0-1 16,0 1-16,17-18 0,-17 18 15,0-1 1,0 1-16,-17-18 0,17 18 15,-18-18-15,18 17 0,-17-17 16,17 18-16,-18 0 0,0-1 0,18 1 16,18-1 62,-18 1-78,0 0 0,18-18 0,-18 17 0,17-17 0,-17 18 0,18 0 15,-1-18-15,-17 17 0,0 1 0,18 0 0,-18-1 0,18 1 0,-1-1 16,-17 1-16,0 0 0,18-1 0,0 1 0,-1 0 16,1-18-16,-18 17 0,18 1 15,-1-18-15,-17-18 157</inkml:trace>
  <inkml:trace contextRef="#ctx0" brushRef="#br0" timeOffset="127333.19">24906 12118 0,'18'70'47,"-18"-52"-32,0 0-15,17 17 0,-17-17 0,0-1 0,0 1 0,0 0 16,0-1-16,0 18 0,0-17 0,0 17 0,0-17 0,0 0 0,0 17 0,0-17 15,0 17-15,0-17 0,0 17 0,0 0 0,0 0 0,0 1 0,0-19 16,0 19-16,0-1 0,0-18 0,0 1 0,0 0 0,0-1 0,0 19 0,0-19 16,0 1-16,0 0 0,0-36 62,0 0-62,18 1 0,0-1 0,-1-17 0,1 35 0,-18-36 16,18 1-16,-1 18 0,1-19 0,-1 19 0,1-19 0,17 19 0,1-19 0,-1 1 0,-17 18 15,-1-1-15,19 0 0,-19 1 0,1 17 0,17-18 0,-35 0 0,18 1 16,-1-1-16,1 0 0,0 1 0,-1 17 0,1-18 0,0 18 16,-1 0 15,-17 18 31,0-1-62,0 1 0,0 0 0,0-1 0,0 1 0,0 0 16,0-1-16,0 1 0,0 0 0,0-1 0,0 1 0,0-1 0,0 1 16,0 0-16,0-1 0,0 1 0,0 0 0,0-1 0,-17 1 15,17 0-15,0-1 0,-18 1 0,18-1 0,-18 1 0,18 0 0,0-1 16,-17 1-16,-1-18 0,0 18 0,1-1 0</inkml:trace>
  <inkml:trace contextRef="#ctx0" brushRef="#br0" timeOffset="127813.82">24959 12612 0,'18'0'47,"-1"0"-31,1 0-16,0 0 15,-1 0-15,1 0 0,-1 0 16,1 0-16,0 0 0,-1 0 0,1 0 0,0 0 0,17-18 16,-17 18-16,-1 0 0,19 0 0,-1-17 0,-18 17 0,19 0 0,-19 0 15,19 0-15,-1-18 0,-17 18 0,-1 0 0,1 0 0,17 0 0,-17 0 0,17 0 16,0 0-16,-35-18 0,18 18 0,0 0 0,17 0 0,-17 0 0,-1-17 16,1 17-16,-1 0 0,1 0 0,0 0 0,-1 0 0,1 0 15</inkml:trace>
  <inkml:trace contextRef="#ctx0" brushRef="#br0" timeOffset="128353">26441 12259 0,'-18'0'63,"18"18"-63,-18-1 0,1 1 0,17 0 0,0-1 0,-18-17 15,18 18-15,0-1 0,-18 1 0,18 0 0,-17-1 0,17 1 0,-18-18 0,18 18 16,-17 17-16,17-17 0,-18-1 0,0 1 0,18 0 0,0-1 0,0 1 0,0 17 16,0-17-16,0-1 0,0 19 0,-17-36 0,17 17 0,-18 1 0,18 0 0,0 17 15,0-18-15,0 1 0,0 17 0,0-17 0,-18 0 0,18-1 0,0 1 16,0 0-16,0-1 0,0 1 0,0 0 0,0-1 0,0 1 16,-17-18-16,17 17 0,0 1 0,0 0 0,0-1 0,0 1 0,0 0 0,0-1 15,0 1-15,0 0 0,0-1 0,0 1 16,0-1-16,0 1 15,17-18-15,1 0 32,0 0-17,-1 0-15,1 0 0,0-18 16,-1 1-16,18-1 0,1 1 0,-19-1 0,1-17 0,35-1 0,-18 19 0,1-19 16,16 1-16,-16 18 0,-1-19 0,0 1 0,1 17 0,-1 1 0,18-1 0</inkml:trace>
  <inkml:trace contextRef="#ctx0" brushRef="#br0" timeOffset="128583.05">26917 12806 0,'0'17'16,"0"36"-16,0-35 0,0 0 0,0-1 0,0 1 15,0 0-15,0-1 0,0 1 0,0 0 0,0-1 0,0 1 16,0-1-16,0 1 0,0 0 0,0-1 0,0 1 15,0 0-15,0-1 0,-18 1 16,1 0-16,17-1 0,-18-17 31,18 18-31</inkml:trace>
  <inkml:trace contextRef="#ctx0" brushRef="#br0" timeOffset="128867.43">26511 12929 0,'0'-17'16,"18"-1"-1,0 18-15,-1-18 16,1 18-16,-1 0 0,1-17 0,0 17 0,-1-18 0,1 18 0,17-18 15,-17 18-15,17 0 0,-17 0 0,-1-17 0,1 17 0,0 0 0,-1 0 0,19 0 16,-19 0-16,1 0 0,0 0 0,-1-18 0,1 18 0,0 0 0,-1 0 16,1 0-16,-1 0 0,1 0 15,0 0-15,-1 0 16,1 0-16,0 0 0,-1 0 16,1 0-16,0 0 0,-1 0 0,1 0 0,-1 0 0,1 0 15,17 0-15,1 0 0,-1 0 0,0 0 0,0 0 0</inkml:trace>
  <inkml:trace contextRef="#ctx0" brushRef="#br0" timeOffset="129427.21">28469 12241 0,'-17'0'63,"-1"0"-63,18 18 15,-18-18-15,1 18 0,17-1 0,-18-17 0,0 18 0,18 0 16,-17-1-16,17 1 0,-18-1 0,0 1 0,1 17 0,17-17 0,0 0 16,-18 17-16,18-17 0,0-1 0,-17 19 0,-1-1 0,18 0 0,-18-17 15,1 17-15,17 0 0,-18-17 0,18 0 0,0-1 0,-18 18 0,18-17 16,0 17-16,-17-17 0,17 17 0,0 1 0,0-1 0,-18-17 0,18-1 15,0 18-15,0-17 0,0 0 0,0-1 0,-18 1 0,18 17 0,0-17 0,0 0 16,0-1-16,0 1 0,0-1 0,0 1 0,0 0 0,0-1 16,0 1-16,0 0 0,0-1 0,0 1 15,0 0-15,0-1 16,18-17 0,0 0-1,-1 0-15,1 0 0,0 0 16,-1 0-16,1 0 0,0 0 0,-1 0 15,1 0-15,-1-17 0,19-1 0,-1 0 0,-17 1 0,-1-1 0,19 0 16,-1 1-16,0-1 0,0 0 0,1-17 0,-1 18 0,0-19 0,18 1 16,-18 0-16,1-18 0,17 18 0,-18-1 0,0 1 0</inkml:trace>
  <inkml:trace contextRef="#ctx0" brushRef="#br0" timeOffset="129700.58">29369 12382 0,'-36'124'15,"19"-106"-15,17-1 0,0 1 0,0 0 0,-18-1 16,18 1-16,-17-1 0,17 1 0,0 0 0,0-1 0,0 1 16,0 0-16,0-1 0,0 1 0,0 0 0,-18-1 0,18 1 0,-18-1 15,18 1-15,0 0 0,-17-1 0,17 1 0,-18 0 16,18-1-16,0 1 0,0 0 0,-18-18 0,18 17 15,-17-17-15,17 18 0,0 0 0,-18-18 16,18 17-16,-18-17 0,1 18 16,-1-18-16,1 0 15,-1 0-15,0 0 16</inkml:trace>
  <inkml:trace contextRef="#ctx0" brushRef="#br0" timeOffset="130147.85">28751 12418 0,'0'0'0,"18"0"31,0 0-31,-1 0 16,1 0-16,0 0 0,-1 0 0,1 0 16,-1 0-16,19 0 0,-19 0 0,1 0 0,0 0 0,-1 0 15,1 0-15,0 0 0,-1 0 0,1 0 0,0 0 0,-1 0 16,1 0-16,-1 0 0,1 0 0,0 0 16,-1 0-16,1 0 0,0 0 0,-1 0 15,1 0-15,0 0 0,-1 0 0,1 0 0,-1 0 0,1 0 16,0 0-16,-1 0 0,1 0 0,0 0 0,-1 0 0,1 0 0,0 0 0,-1 0 15,1 0-15,0 0 0,-1 0 0,1 0 0,-1 0 16,1 0-16,0 0 16,-1 0 77</inkml:trace>
  <inkml:trace contextRef="#ctx0" brushRef="#br0" timeOffset="134408.67">21414 8132 0,'17'0'63,"1"0"-47,0 0-16,-1 0 15,1 0-15,-1 0 0,1 0 16,0 0-16,-1 0 0,1 0 0,0 0 0,-1 0 15,1 0-15,0 0 0,-1 0 0,1 0 0,-1 0 16,1 0-16,0 17 0,-1-17 0,1 0 0,0 0 0,-1 0 16,1 18-16,0-18 0,-1 0 0,1 0 0,0 0 15,-1 0-15,1 0 0,-1 0 16,1 17-16,0-17 0,-1 0 0,1 0 0,0 0 16,-1 0-16,1 0 0,0 0 0,-1 0 15,1 0-15,-1 0 0,1 0 0,0 0 16,-18 18-16,17-18 0,1 0 15,0 0-15,-1 18 16,1-18 0,0 0-16,-1 0 15,1 17-15,-1-17 16,1 0 0,0 0-16,-1 0 0,1 0 15,0 0 1,-1 0-1,1 0 1,0 0-16,-1 0 16,1 0-1,-1 0 1,1 0-16,0 0 16,-1 0-1,1 0 1,0 0-16,-1 0 15,1 0 17,0 0-17,-1 0-15,1 0 47,0 0-31,-1 0-1,1 0 32,-1 0-47,1 0 16,0 0 0,-1 0-16,1 0 46,0 0-30,-1 0 0,1 0-1,0 0-15,-1 0 16,1 0 15,-1 0-15,1 0-1,0 0 1,-1 0 0,1 0-1,0 0 32,-1 0-31,1 0 15,0 0 203,-1 0 79,1 0-282</inkml:trace>
  <inkml:trace contextRef="#ctx0" brushRef="#br0" timeOffset="142805.81">23336 10707 0,'18'0'94,"0"0"-78,-1 0-16,1 0 15,-1 0-15,1 0 0,0 0 0,-1 0 16,1 0-16,0 0 0,-1 0 0,1 0 16,0 0-16,-1 0 0,1 17 15,-1-17-15,1 0 16,0 0-16,-18 18 0,17-18 15,-17 18-15,18-18 0,0 0 0,-1 0 16,1 17-16,0-17 0,-1 0 16,1 0-16,-1 0 15,1 18-15,0-18 0,-1 0 0,1 0 16,0 0 0,-18 18-16,17-18 0,1 0 0,-18 17 15,18-17-15,-1 0 0,1 0 16,0 0-16,-1 0 15,-17 18-15,18-18 16,-1 0-16,1 0 16,0 0-1,-18 18-15,17-18 16,-17 17-16,18-17 0,0 0 0,-1 0 16,1 0-1,0 0-15,-1 0 16,-17 18-16,18-18 0,-1 0 0,1 0 15,0 0 1,-1 0 0,1 0-16,0 0 15,-1 0 1,1 0 15,0 0 0,-1 0 1,1 0-1,0 0 0,-18 17 32,17-17-1,1 0-15,-1 0 31,1 0-62,0 0 31,-1 0-32,1 0 1,0 0 0,-1 0-1,1 0 16,0 0-31,-1 0 16,1 0-16,-18 18 16,17-18-1,1 0-15,0 18 0,-1-18 0,1 0 0,0 0 16,-1 0-16,1 17 0,0-17 0,-1 0 0,1 0 16,-1 0-16,1 0 0,-18 18 0,18-18 0,-1 0 15,1 0-15,0 0 0,-1 0 16,1 0-16,0 0 0,-18 18 15,17-18-15,1 0 0,-1 0 16,1 0-16,0 0 16,-1 0-16,1 0 0,0 0 15,-1 0-15,1 0 16,0 0-16,-1 0 0,1 0 0,0 0 0,-1 0 16,1 0-16,-1 0 0,1 0 15,0 0-15,-1 0 0,1 0 0,0 0 16,-1 0-16,1 0 0,0 0 15,-1 0-15,1 0 0,-1 0 16,1 0-16,0 0 16,-1 0-16,1 0 0,0 0 0,-1 0 15,1 0-15,0 0 16,-1 0-16,1 0 0,0 0 16,-1 0-1,1 0-15,-1 0 16,1 0-16,0 0 15,-1 0 1,1 0-16,0 0 0,-1 0 16,1 0-16,0 0 15,-1 0-15,1 0 16,-1 0 0,1 0-1,0 0 1,-1 0-16,1 0 47,0 0 0,-1 0-1,1 0 17,0 0 78,-1 0 515,1 0-469,-1 0-140,1 0-16,0 0-15,-1 0-16,1 0 16,0 0-1,-1 0 17,1 0 30,0 0-15,-1 0-47,1 0 16,-1 0-1,-17-18-15,18 18 16,0 0 140,-1 0-93,1 0-48</inkml:trace>
  <inkml:trace contextRef="#ctx0" brushRef="#br0" timeOffset="172615.81">30886 6879 0,'0'18'62,"0"-1"-62,0 1 0,0 0 16,0-1-16,0 1 0,0 0 0,0 17 0,0 0 0,0 0 0,0 1 15,0-1-15,0 0 0,0 1 0,0-19 0,17 54 0,-17-36 0,0 0 16,0 1-16,0 17 0,0-18 0,0 0 0,0 0 0,0-17 0,0 17 0,0 1 16,0-1-16,0 0 0,0-17 0,0-1 0,0 1 0,0 0 0,0-1 0,0 1 15,0 0-15,0-1 47</inkml:trace>
  <inkml:trace contextRef="#ctx0" brushRef="#br0" timeOffset="173099.37">30568 6685 0,'18'0'109,"-1"0"-77</inkml:trace>
  <inkml:trace contextRef="#ctx0" brushRef="#br0" timeOffset="174044.06">22983 13758 0,'18'0'32,"0"0"-32,-1 0 0,1 0 0,17 0 0,1 0 15,-1 0-15,18 0 0,-18 0 0,36 0 0,-1 0 0,18 0 0,-35 0 0,18 0 16,35 0-16,-1 0 0,19 0 0,-18 0 0,0 0 0,-1 0 0,37 0 0,-1 0 16,-18 0-16,18 0 0,0 0 0,0 0 0,1 0 0,16 0 0,19 0 15,-36 36-15,0-36 0,18 17 0,-18-17 0,0 18 0,0-18 0,0 0 0,18 35 16,-53-35-16,35 18 0,-18-18 0,-17 35 0,0-35 0,17 18 0,-52-18 0,35 17 15,70 1-15,-105-18 0,17 0 0,-17 0 0,-19 18 0,19-18 0,-18 0 16,18 0-16,-1 17 0,-17-17 0,0 0 0,0 0 0,0 0 0,-18 0 16,18 0-16,-18 0 0,0 0 0,1 0 0,-1 0 0,0 0 0,-17 0 0,17 0 15,-17 0-15,-1 18 0,1-18 0,0 0 0,-1 0 16,1 0-16,0 0 16</inkml:trace>
  <inkml:trace contextRef="#ctx0" brushRef="#br0" timeOffset="174990.2">23495 14429 0,'18'0'47,"-1"0"-47,1 0 0,0 0 0,-1 0 15,1 0-15,17 0 0,-17 0 0,17 0 0,-17 0 0,17 0 0,0 0 16,18 0-16,0 0 0,-18 0 0,36 0 0,-18 0 0,0 17 0,0-17 0,17 0 16,-17 0-16,0 18 0,18-18 0,17 35 0,-35-35 0,35 18 0,-18-18 0,1 17 15,0 1-15,17-18 0,-18 18 0,18-1 0,-17-17 0,17 36 0,0-19 16,-17 1-16,17-18 0,-17 18 0,52-1 0,-52-17 0,52 35 0,-17-17 0,18 0 16,-54-18-16,36 17 0,17 19 0,-52-19 0,52 1 0,-17-18 0,18 18 0,-18-18 15,-36 35-15,54-18 0,-19 1 0,-16-18 0,-1 18 0,-18-18 0,19 17 16,-19-17-16,18 36 0,-17-36 0,-18 0 0,17 0 0,-17 17 0,0-17 0,0 0 0,18 0 15,-54 0-15,19 0 0,-1 18 0,0-18 0,0 0 0,1 0 0,-1 0 0,0 0 16,1 0-16,-1 0 0,0 0 0,0 0 0,-17 0 0,0 0 0,-1 0 16,19 0-16,-19 0 0,1 0 0,-1 0 0,1 0 0,0 0 15,-1 0-15,1 0 0,0 0 0,-1 0 16,1 0-16,0 0 0,-1 0 16,1 0-16,-1 0 15,1 0 1,0 0 46,-1 0-46,1 0 0,0 0-1,-18-18 1</inkml:trace>
  <inkml:trace contextRef="#ctx0" brushRef="#br0" timeOffset="200292.74">21943 12047 0,'0'-17'46,"-18"17"-30,1 0-16,-1 0 0,0-18 0,1 18 0,-1-18 16,0 1-16,1-1 0,-19 18 0,19-17 0,-19-1 0,1 0 0,0 1 0,0-1 15,17 0-15,-17 1 0,-1-1 0,1 0 0,18 1 0,-19 17 0,19-18 16,-1 1-16,-35-1 0,53 0 0,-35 1 0,-1-1 0,19 0 0,-18 1 0,-1-1 16,1 0-16,17 1 0,-17-1 0,17 0 0,-17 1 0,18-1 0,-19 1 15,19-1-15,-1 0 0,-17 18 0,17-17 0,18-1 0,-35 0 0,17 18 0,1-17 16,-1-1-16,-17 0 0,17 1 0,0-1 0,1 1 0,-1 17 0,-17-18 15,17 18-15,1-18 0,17 1 0,-18 17 0,0-18 0,-17 0 0,17 1 16,-17-1-16,17 0 0,-17 18 0,0-17 0,0-1 0,-1-17 0,19 35 16,-19-18-16,1 1 0,0-1 0,0 0 0,-1 1 0,1-1 0,-36-17 0,36 17 15,-18 0-15,18 1 0,-36-18 0,18 17 0,1 0 0,16 1 0,-17-1 0,-17-17 16,17-1-16,18 19 0,-18-1 0,0 1 0,18-1 0,-18-17 0,17 17 0,1 0 16,0 1-16,-1-1 0,1 0 0,18 1 0,-1-1 0,0 1 0,1-1 0,-19 18 15,19-18-15,-1 1 0,0-1 0,1 0 0,-1 1 16,18-1-16,-17 18 0,-1-18 0,0 18 0,18-17 0,-17 17 15,-1-18-15,18 0 0,-18 1 0,1-1 0,-1 18 0,0-17 16,1-1-16,17 0 0,-18 18 0,0-17 0,18-1 0,-17 0 0,-1 18 0,1-17 16,-1 17-16,0-18 0,1 0 0,17 1 0,-18-1 0,0 1 0,1 17 0,-1-18 15,0 0-15,18 1 0,-17-1 0,-1 0 0,1 18 0,-1-17 0,0-1 0,1 0 16,17 1-16,-18-1 0,0 0 0,1 18 0,-1-17 0,0-1 0,1 1 16,17-1-16,-18 0 0,1 1 0,-1-1 0,0 18 0,18-18 15,-17 1-15,-1 17 0,18-18 0,0 0 0,0 1 0,-18 17 0,1 0 16,17-18-16,0 1 0,-18-1 0,0 18 0,18-18 15,-17 18-15,17-17 16,0-1-16,0 0 63,0 1-63,0-1 15,0 0-15,0 1 16,0-1-16,17 18 0,1-17 0,0-1 15,-1 0-15,-17 1 0,18-1 0,0 18 16,-1-18-16,1 1 0,-18-1 0,18 18 0,-1-18 0,1 1 16,-1 17-16,1-18 0,0 18 0,-1 0 0,1-17 0,0-1 15,-1 18-15,1-18 0,0 18 0,-1-17 0,1-1 0,-1 0 0,1 18 0,17-17 16,-17 17-16,0 0 0,17-18 0,-17 18 0,-18-18 0,35 18 0,0-17 16,-17 17-16,17-18 0,0 18 0,-17-18 0,0 18 0,17-17 0,0-1 0,0 18 15,-17-17-15,17-1 0,-17 18 0,17 0 0,-35-18 0,18 18 0,17-17 16,-17 17-16,-1 0 0,1 0 0,0 0 0,17-18 0,-17 0 0,-1 18 15,1 0-15,0 0 0,-1 0 0,-17-17 0,18 17 0,0 0 0,-1-18 16,1 18-16,-1 0 0,1 0 0,0-18 0,-1 18 0,19 0 16,-19-17-16,1 17 0,0 0 0,-18-18 0,35 18 0,-18 0 15,1 0-15,0 0 0,17 0 0,-17 0 0,-1-17 0,1 17 16,0 0-16,-1 0 0,1 0 0,-1-18 0,1 18 0,0 0 16,-1 0-16,1 0 0,0 0 0,-1 0 15,1 0-15,0-18 0,-1 18 0,1 0 0,-1 0 16,1 0-16,0 0 0,-1 0 0,1 0 0,0 0 15,-1 0-15,1 0 0,0 0 0,-1 0 0,1 0 0,17 0 16,-17 0-16,-1 0 0,1 0 0,0 0 0,17 0 0,-17 0 16,17 0-16,-17 0 0,17 0 0,0-17 0,0 17 0,-17 0 0,0 0 15,17-18-15,0 18 0,1 0 0,-1-18 0,0 18 0,0 0 0,1 0 16,-1 0-16,0 0 0,-17 0 0,17-17 0,0 17 0,-17 0 0,17 0 16,-17-18-16,0 18 0,-1 0 0,1 0 0,-1 0 0,1 0 0,0 0 15,17 0-15,-17 0 0,-1 0 0,1 0 16,0 0-16,-1 0 0,1 0 0,-1 0 0,1-18 15,0 18-15,-1 0 0,1 0 16,0 0-16,-1 0 0,1-17 31</inkml:trace>
  <inkml:trace contextRef="#ctx0" brushRef="#br0" timeOffset="200835.84">21396 8608 0,'-18'0'47,"1"0"-32,-1-18 1,0 18-16,18-18 16,-17 18-16,-1-17 0,0-1 15,1 18-15,-1-17 0,1 17 0,-1 0 16,0-18-16,1 0 0,-1 18 0,0-17 15,1 17-15,-1 0 0,18-18 0,-18 18 0,1-18 0,-1 1 16,1 17-16,-1 0 0,0 0 0,1 0 16,-1-18-16,0 18 0,1 0 0,-1 0 0,0-18 15,1 18-15,-1-17 0,1 17 0,-1 0 0,0-18 16,1 18-16,-1 0 0,0-17 0,1 17 0,-1 0 16,0 0-16,1 0 0,-1-18 0,1 18 0,-1 0 0,0 0 15,1 0-15,-1 0 0,0 0 0,1 0 16,-1 0-16,0 0 0,1 0 15</inkml:trace>
  <inkml:trace contextRef="#ctx0" brushRef="#br0" timeOffset="201752.8">21431 8643 0,'0'18'32,"0"-1"-32,0 1 15,0 0 1,0-1-16,0 1 0,0 0 16,0-1-16,0 1 15,0-1-15,-17-17 0,17 18 0,0 0 16,-18-1-16,0 1 15,1-18-15,17 18 0,-18-18 0,18 17 0,-18-17 16,18 18-16,-17-18 0,17 18 0,-18-18 16,0 0-16,18 17 0,-17-17 15,-1 18-15,1-18 0,-1 17 0,0 1 16,18 0-16,-17-18 0,17 17 0,-18-17 0,0 0 16,1 0-16,-1 0 0,18 18 0,-18 0 0,1-1 0,-1-17 15,1 18-15,17 0 0,-18-18 0,0 0 16,1 0-1,17 17-15,-18 1 0,0-18 0,1 0 16,-1 0 0,18 18-16,-18-18 15,18 17-15,-17-17 16,-1 0 0</inkml:trace>
  <inkml:trace contextRef="#ctx0" brushRef="#br0" timeOffset="212403.83">30515 6032 0,'0'-17'63,"0"-1"-63,0 1 16,0-1-16,0 0 0,0 1 0,0-1 0,0 0 15,0 1-15,0-1 0,0 0 0,0 1 0,0-1 0,18 1 0,-18-1 16,0 0-16,0 1 0,0-1 0,0-17 0,0 17 0,0-17 0,0 17 15,0 1-15,35-19 0,-35 19 0,0-19 0,0 1 0,18 0 0,-18 0 0,17-1 16,-17 1-16,0 0 0,18-1 0,-18 1 0,0 0 0,18 0 0,-1-1 0,-17 1 16,36 0-16,-36-1 0,0 19 0,0-1 0,17-17 0,-17 0 0,18 17 0,-18-17 15,0-1-15,18 1 0,-18 17 0,17-17 0,-17 18 0,18 17 0,-18-36 0,0 19 16,18-19-16,-18 19 0,17-1 0,-17 0 0,0 1 0,0-1 0,18 1 0,-18-1 16,17 0-16,-17 1 0,18 17 78,-18 17-78,0 1 15,18 0-15,-1-1 16,-17 1-16,18-18 16,-18 17-16,18 1 0,-18 0 15,17-18-15,-17 17 16,18-17-16,0 18 0,-1-18 15,1 18-15,-1-1 16,1-17-16,-18 18 0,18 0 0,-1-1 0,1 1 0,0-18 0,-1 17 16,1 1-16,-18 0 0,18-1 0,-1 1 0,1-18 0,-1 18 0,1-18 15,-18 17-15,18-17 0,17 18 0,0-18 0,-17 18 16,0-18-16,-1 0 0,1 0 0,-1 0 0,1 0 0,0 0 0,-1 0 0,1 0 16,0 0-16,-1 0 0,1 0 0,0 0 0,17 0 0,-17 0 15,17-18-15,0 0 0,-17 1 0,17 17 0,-17 0 0,17-18 0,-35 0 16,35 1-16,-17-1 0,-1 0 0,1 1 0,17-1 0,-17-17 0,0 17 0,17 1 15,-17-19-15,-1 19 0,1-1 0,0 0 0,-18 1 0,17-1 16,-17 1-16,0 34 78,0 1-78,0-1 0,0 1 0,0 0 16,0-1-16,0 1 0,0 0 0,0-1 0,0 1 0,0 0 0,0-1 15,0 1-15,0-1 0,-17 1 0,17 0 0,0-1 0,0 1 16,0 0-16,0-1 0,0 1 0,-18 0 0,18-1 0,0 1 16,0 0-16,0-1 0,0 1 0,0-1 0,0 1 0,0 0 15,-18-1-15,18 1 0,0 0 0,0-1 0,0 1 16,0 0-16,0-1 0,-17-17 0,17 18 16</inkml:trace>
  <inkml:trace contextRef="#ctx0" brushRef="#br0" timeOffset="213151.86">32085 5891 0,'0'-17'15,"0"-1"-15,0 0 0,0 1 0,0-1 16,0 1-16,0-1 0,0 0 0,0-17 0,0 17 0,0-17 0,0 0 16,18 0-16,-18-1 0,0-17 0,17 18 0,1-18 0,0 18 0,-18 0 15,17-36-15,1 36 0,-18-1 0,18-16 0,-1 16 0,-17 1 0,18 0 0,-18-1 16,0 1-16,18 0 0,-1 0 0,1-1 0,-18 1 0,17 0 0,-17 17 0,18-17 16,-18 0-16,0 17 0,0 0 0,0 1 0,18-1 0,-1 0 0,1 18 15,-18-17-15,0-1 0,0 0 0,0 36 141,0 0-141,0-1 0,0 1 0,0 0 0,18-1 15,-18 1-15,0 0 0,0-1 0,17 1 0,-17 17 0,0-17 0,0-1 16,0 1-16,0 0 0,0-1 0,0 1 0,0 17 0,0-17 0,0 0 16,0-1-16,0 1 0,0-1 0,0 1 0,0 0 0,0-1 0,0 1 15,0 0-15,0-1 0,0 1 0,0 0 0,0-1 0,0 1 16,0-1-16,0 1 0,0 0 0,0-1 16,0 1-16,0 0 15,0-1-15</inkml:trace>
  <inkml:trace contextRef="#ctx0" brushRef="#br0" timeOffset="213655.61">32191 5292 0,'18'0'16,"-1"0"-1,1 0-15,0 0 0,-1-18 0,1 18 0,-1 0 16,1-18-16,0 18 0,17 0 0,-17 0 0,-1 0 0,1 0 0,-18-17 15,35 17-15,-17 0 0,-1-18 0,1 18 0,0 0 16,-1 0-16,1 0 63,0 0-63,-1 0 0,1 0 0,0 0 0,-1 0 0,1 0 0,17 0 15,0 0-15,-17 0 0,17 0 0,1 0 0,-1 0 0,-17 0 0,17 0 16,0-18-16,-17 18 0,-1 0 0,1 0 0</inkml:trace>
  <inkml:trace contextRef="#ctx0" brushRef="#br0" timeOffset="-214628.28">32755 4374 0,'0'18'78,"0"0"-78,0-1 0,0 1 0,0 17 16,0-17-16,0 17 0,0 0 0,0 1 0,0-1 0,0 0 0,0 1 0,0-19 16,0 18-16,0 36 0,0-36 0,0-17 0,0 17 0,0 1 0,0 16 0,0-16 15,0 34-15,0-34 0,0-19 0,0 18 0,0 1 0,0-1 0,0 0 0,0-17 16,0 17-16,0-17 0,0 0 0,0 17 0,0-18 0,0 1 0,0 17 0,0-17 16,0 0-16,0 17 0,-17-17 0,17-1 0,0 1 0,0-1 15,0 1-15,0 0 0,-18-1 0,18 1 0,0 0 16,0-1-1,0-34 48,0-1-63,0 0 0,0 1 0,0-19 0,0 1 16,0 0-16,0 0 0,0-1 0,0 1 0,0 0 0,0 0 0,0-1 0,0 1 15,0 0-15,0-1 0,0 1 0,0 17 0,0-17 0,0 0 0,0 0 16,0 17-16,0-17 0,0 17 0,0 0 0,0 1 0,0-1 15,0 1-15,0-1 0,0 0 0,0 1 0,18-1 0,-18 0 0,0 1 16,17-19-16,1 19 0,-18-1 0,0 0 0,18 1 0,-1-1 16,-17 1-16,18-1 0,-18 0 0,18 18 0,-1 0 0,1-17 15,-18-1-15,18 0 0,-1 18 0,1 0 16,-1 0-16,-17-17 16,18 17-16,0 0 31,-1 0 31,-17 17-62,18 1 16,-18 0-16,0-1 0,0 1 0,18-18 16,-18 18-16,0-1 0,0 1 0,0-1 15,-18-17 48,0 0-48,1 0-15,-1 0 16,0 0-16,1 0 156,17 18-140,0 0 31</inkml:trace>
  <inkml:trace contextRef="#ctx0" brushRef="#br0" timeOffset="-214137.17">33602 4798 0,'0'17'47,"0"1"-47,0 0 0,0-1 15,0 1-15,0 0 0,0-1 0,0 1 0,0 0 0,-18-18 0,18 35 0,0-18 16,0 1-16,-17 17 0,17 1 0,-18-1 0,18-17 0,-17 17 0,-1 0 15,18 0-15,0 1 0,0-19 0,0 19 0,0-1 0,-18-17 0,1-1 0,17 1 16,-18 17-16,18-17 0,-18 17 0,18-17 0,-17-1 0,17 1 0,0 0 0,-18-1 16,0 1-16,18-1 0,0 1 0,0 0 0,-17-18 0,17 17 15,-18 1-15,18 0 0</inkml:trace>
  <inkml:trace contextRef="#ctx0" brushRef="#br0" timeOffset="-213813.16">33849 5168 0,'0'18'32,"0"-1"-32,0 1 0,0 0 15,-18-1-15,18 1 0,0 0 0,0-1 0,-17-17 0,-1 18 16,18 0-16,-18-1 0,1 1 0,17 17 0,0-17 0,0-1 0,0 1 16,-18 0-16,1 17 0,17-17 0,-18-1 0,0 1 0,18 0 15,-17-1-15,17 1 0,-18-1 0,18 1 0,-18 0 0,1-18 0,-1 17 16,18 1-16,-18-18 0,18 18 0,-17-18 0,-1 17 15,1-17-15,17 18 0,-18-18 0,0 0 16,1 0-16,-1 0 0,0 0 16,1 0-16,-1 0 15</inkml:trace>
  <inkml:trace contextRef="#ctx0" brushRef="#br0" timeOffset="-213545.1">33267 5662 0,'18'0'15,"-1"0"-15,1 0 0,0 0 16,-1 0-16,1 0 0,-1-18 0,1 18 15,0 0-15,-1 0 32,1 0-32,0 0 15,-1 0-15,1 0 0,0 0 0,-1 0 0,1 0 0,-1 0 16,19 0-16</inkml:trace>
  <inkml:trace contextRef="#ctx0" brushRef="#br0" timeOffset="-212593.2">33743 5503 0,'0'18'15,"0"0"-15,0-1 0,0 1 0,0 0 16,0-1 0,0 1-16,0-1 0,0 1 0,0 0 0,0-1 15,0 1-15,0 0 16,0-1-16,0 1 0,0 0 0,0-1 0,18-17 16,-18 18-16,0-1 0,0 1 0,0 0 0,0-1 0,0 1 15,0 0-15,0-1 0,0 1 0,0 0 16,0-1-16,0 1 0,0-36 78,0 1-78,0-19 16,0 19-16,0-19 0,0 19 0,0-19 0,0 1 0,0 0 0,0 0 0,0-1 15,0 1-15,0 0 0,17 17 0,-17-17 0,0 17 0,0 1 16,0-1-16,0 0 0,0 1 0,0-1 0,18 18 0,0 0 47,-1 0-32,1 0-15,-18 18 94,0-1-94,0 1 0,0 0 0,0-1 0,0 1 16,0 0-16,0-1 0,0 1 0,0 17 0,0-17 0,0-1 0,0 1 15,0 0-15,0-1 0,0 1 0,0 17 0,0-17 0,0-1 0,0 1 0,0 0 16,0-1-16,0 1 0,-18-18 62,1 0-46</inkml:trace>
  <inkml:trace contextRef="#ctx0" brushRef="#br0" timeOffset="-207920.3">32085 6262 0,'18'0'62,"-1"0"-31,1 0-31,0 0 0,-1 0 0,1 17 0,0-17 0,-1 18 16,1 0-16,0-1 0,-1 1 0,-17 0 0,18-18 0,17 17 0,0 1 0,-17 0 16,17-1-16,-17 1 0,0-1 0,17 1 0,0 0 0,-35-1 0,18 1 15,17 0-15,-17-18 0,17 17 0,-17 1 0,-1 17 0,1-17 0,-1 0 0,1-1 16,0-17-16,-1 18 0,1-18 0,0 0 0,-18 17 0,17-17 0,-17 18 0,18-18 16,0 18-16,-1-18 0,1 17 0,0-17 0,-18 18 15,17-18-15,-17 18 0,18-18 16,-18 17-16,17-17 0,-17 18 0,18-18 0,-18 18 0,18-18 15,-18 17-15,17-17 0,-17 18 0,18-18 0,-18 17 16,0 1-16,18-18 0,-18 18 16,17-18-16,-17 17 0,0 1 0,18-18 0,-18 18 0,18-18 15,-18 17-15,0 1 0,0 0 0,0-1 16,17-17-16,-17 18 0,0-1 0,0 1 16,18-18-16,-18 18 0,0-1 15,17-17-15,-17 18 0,0 0 16,18-18-16,-18 17 0,18 1 15,-18 0-15,0-1 0,17 1 16,-17-1-16,0 1 0,0 0 0,18-1 0,-18 1 0,0 0 16,0-1-16,0 1 0,18 0 0,-18-1 0,0 1 15,0 0-15,0-1 0,0 1 0,0-1 0,17-17 16,-17 18-16,0 0 0,0-1 0,0 1 0,0 0 16,0-1-16,0 1 0,0 0 15,0-1-15,0 1 0,18-18 16,-18 17-16,0 1 0,0 0 15,0-1 1,0 1-16,18-18 0,-18 18 16,0-1-16,0 1 15,0 0-15,0-1 0,0 1 0,0 0 16,0-1-16,0 1 0,0-1 16,0 1-16,0 0 0,0-1 0,0 1 0,0 0 15,0-1-15,0 1 0,0 0 0,0-1 16,0 1-16,0-1 0,0 1 0,0 0 0,0-1 15,0 1-15,0 0 0,0-1 0,0 1 16,0 0-16,0-1 0,0 1 0,0-1 16,0 1-16,0 0 0,0-1 0,-18 1 0,18 0 15,-18-18-15,18 17 0,0 1 0,0 0 16,-17-1-16,17 1 0,0-1 16,-18-17-16,18 18 0,0 0 0,-18-18 0,1 17 15,17 1-15,-18-18 16,0 0-16,1 18 0,17-1 0,-18-17 15,1 0-15,17 18 0,-18 0 16,0-18-16,1 17 0,17 1 0,-18-18 0,0 0 16,1 0-16,-1 0 0,0 18 0,1-18 0,17 17 0,-18-17 15,1 18-15,-1-18 0,0 17 0,1 1 0,-1-18 0,0 0 0,1 0 16,-1 18-16,0-18 0,1 0 0,-1 0 0,18 17 0,-18-17 0,1 0 0,-1 18 16,1-18-16,-1 18 0,0-18 0,1 0 15,-1 0-15,0 17 0,1-17 0,-1 0 16,0 0-16,1 18 0,-1-18 0,1 0 0,-1 0 15,0 0-15,1 0 16,-1 0-16,0 0 0,1 0 16,-1 0-16,0 0 0,1 18 15,-1-18-15,1 0 0,-1 0 0,0 0 0,1 0 16,-1 0-16,0 0 0,1 0 16,-1 17-16,0-17 0,1 0 0,-1 0 15,1 0-15,-1 0 0,0 0 0,1 18 0,-1-18 0,0 0 16,1 0-16,-1 0 0,0 0 0,1 0 0,-1 0 15,0 0-15,1 0 0,-1 0 0,1 0 0,-1 0 0,0 0 16,1 0-16,-1 0 0,0 17 0,1-17 0,-1 0 0,0 0 16,1 0-16,-1 0 0,1 0 0,-1 0 0,0 0 15,1 0-15,-1 0 0,0 0 0,1 0 0,-1 0 16,0 0-16,1 0 0,-1 0 0,0 0 0,1 0 0,-1 18 0,1-18 16,-1 0-16,0 0 0,1 0 0,-19 0 0,19 0 15,-1 0-15,-17 0 0,0 0 0,17 0 0,0 0 0,-17 0 0,17 0 16,1 0-16,-1 0 0,0 0 0,-17 0 0,0 0 0,17 0 15,-17 0-15,17 0 0,1 0 0,-19 0 0,19 0 0,-18 0 16,17 0-16,0 0 0,-17 0 0,17 0 0,1 0 0,-1 0 0,0 0 0,-17 0 16,0 0-16,0 0 0,17 0 0,-17 0 0,17 0 0,0 0 0,-17 0 15,0 0-15,17 0 0,-17 0 0,0 0 0,-1 0 0,1 0 0,17 0 16,-17 0-16,17 0 0,-17 0 0,18 0 0,-1 0 0,-17 0 0,-1 0 0,1 0 16,0 0-16,0 0 0,17 0 0,0 0 0,-17 0 0,17 0 0,-17 0 15,17 0-15,1 0 0,-1 0 0,1 0 0,-19 0 0,19 0 0,-19 0 0,19 0 16,-1 0-16,0 0 0,-17 0 0,0 0 0,17 0 0,-17 0 0,0 0 0,17 0 15,-17 0-15,-1 0 0,1 0 0,18 0 0,-19 0 0,1 0 16,17 0-16,-17 0 0,17 0 0,1 0 0,-1 0 0,1 0 0,-1 0 16,-17 0-16,17 0 0,0 0 0,1 0 0,-1 0 0,0 0 0,1 0 0,-19 0 15,19 0-15,-1 0 0,1 0 0,-1 0 0,0 0 0,1 0 0,-1 0 16,0 0-16,1 0 0,-1 0 0,0 0 0,1 0 0,-1 0 16,1 0-16,-1 0 0,0 0 0,1 0 0,-1 0 0,0 0 15,1 0-15,-1 0 0,0 0 0,1 0 0,-1 0 0,1 0 0,-1 0 16,-17 0-16,17 0 0,0 0 0,1 0 0,-1 0 0,0 0 15,1 0-15,-1 0 0,-17 0 0,17 0 0,-17 0 16,17 0-16,-17 0 0,17 0 0,1 0 0,-1 0 0,0 0 0,1 0 16,-1 0-16,1 0 0,-1 0 0,0 0 0,1 0 0,-1 0 0,0 0 15,1 0-15,-1 0 0,-17 0 0,17 0 0,1 0 0,-19 0 16,19 0-16,-19 0 0,19 0 0,-19 0 0,19 0 0,-19 0 0,1 0 16,0 0-16,17 0 0,-17 0 0,17 0 0,-17 0 0,0 0 15,17 0-15,1 0 0,-19 0 0,19 0 0,-1 0 0,-17 0 0,17 0 16,0 0-16,1 0 0,-1 18 0,1-18 0,-1 0 0,0 0 15,1 0-15,-1 0 0,0 0 0,1 17 0,-1-17 16,0 0-16,1 0 0,-1 0 0,-17 0 0,17 0 16,1 0-16,-1 0 0,0 0 0,1 0 0,-1 0 15,0 18-15,1-18 0,-1 0 0,-17 0 0,17 18 16,1-18-16,-1 0 0,0 0 0,1 17 0,-1-17 0,0 0 16,1 0-16,-1 18 0,0-18 0,1 0 15,-1 0-15,1 18 0,-1-18 0,0 0 16,18 17-16,-17-17 0,-1 0 0,0 0 0,1 0 15,-1 0-15,0 18 0,1-18 0,-1 0 0,18 18 16,-18-18-16,1 0 0,-1 0 0,1 17 0,-1-17 0,0 0 0,1 0 16,-1 0-16,0 18 0,1-18 0,-1 0 0,0 0 0,1 0 15,-1 0-15,1 17 0,-1-17 0,0 0 0,1 0 0,-1 0 16,0 0-16,1 0 0,17 18 16,-18-18-16,0 0 78,1 0-47</inkml:trace>
  <inkml:trace contextRef="#ctx0" brushRef="#br0" timeOffset="-206898.89">25753 8961 0,'0'17'78,"0"1"-78,0-1 16,0 1-16,0 0 0,0-1 16,0 1-1,0 0 16,0-1-15,0 1 0,0 0-1,0-1-15,0 1 16,0 0-16,0-1 0,0 1 16,0-1-16,0 1 0,17-18 15,1 0-15,0 18 0,-1-18 16,1 0 46,0 0-46,-1 0-16,1 0 0,0 0 16,-1 0-16,1 0 0,-1 17 0,1-17 15,0 0-15,-1 0 0,1 0 0,0 0 16,-1 0-16,1 0 0,-18 18 0,18-18 0,-1 0 15,1 0-15,-18 18 16,17-18-16,1 0 16,0 0 15,-1 0-31,1 0 16,-18 17-16,18-17 15,-1 0-15,1 0 16,0 0-16,-1 0 0,-17 18 15,18-18-15,-1 0 0,-17 18 79,0-1-17,0 1-15,18-18-31</inkml:trace>
  <inkml:trace contextRef="#ctx0" brushRef="#br0" timeOffset="-206195.7">30692 6085 0,'17'0'16,"1"0"15,0 0-15,-1 0-16,1 0 0,0 0 0,-1 0 0,1 0 16,17 0-16,0 0 0,-17 0 0,17 0 0,1 0 0,-1 0 0,-18 0 0,54 0 15,-18-17-15,-18 17 0,18 0 0,0 0 0,18-36 0,-19 36 0,1 0 16,0 0-16,0-17 0,18 17 0,-18 0 0,0 0 0,0 0 0,-1 0 0,37-18 15,-1 18-15,-35 0 0,0-17 0,35 17 0,-35 0 0,0 0 0,0-18 0,35 18 16,-35 0-16,0-18 0,0 18 0,17 0 0,-17 0 0,-18 0 0,1 0 0,-1 0 16,0 0-16,-17 0 0,17 0 0,0 0 0,-17 0 0,0 0 0,-1 0 0,1 0 15,0 0-15,-1-17 0,1 17 0,-1 0 0,1 0 16,0 0-16,-1 0 0,1 0 16,0 0-16,-1 0 0,1 0 31,0 0 0</inkml:trace>
  <inkml:trace contextRef="#ctx0" brushRef="#br0" timeOffset="-205506.81">31662 6227 0,'17'0'62,"1"0"-62,0 0 0,-1 0 0,1 0 16,17 0-16,-17 0 0,17 0 0,-17 0 0,17 0 0,0 0 0,-17 0 15,17 0-15,-17 0 0,17 0 0,1 0 0,-1 0 0,0 0 0,0 0 16,1 0-16,-1 0 0,-17 0 0,17 0 0,0 0 0,36 0 0,-54 0 0,19 0 16,34 0-16,-52 0 0,17 0 0,36 0 0,-36 0 0,-18 0 0,19 0 0,34 0 15,-52 0-15,17 0 0,1 0 0,-1 0 0,0 0 0,0 0 0,1 0 0,-1 0 16,0 0-16,-17 0 0,17 0 0,0 0 0,-17 0 0,17 0 0,-17 0 15,0 0-15,-1 0 0,1 0 0,0 0 0,-1 0 0,1 0 16,-1 0-16,1 0 0,0 0 0,-1 0 0,1 0 16,0 0-16,-1 0 15,1-18-15</inkml:trace>
  <inkml:trace contextRef="#ctx0" brushRef="#br0" timeOffset="-160000.72">12594 3792 0,'0'18'78,"0"0"-78,0-1 0,0 1 0,0 0 0,0 17 16,0 0-16,0 0 0,0-17 0,18 17 0,-18 1 0,0-19 15,0 1-15,0 17 0,0 0 0,0-17 0,0 17 0,0-17 0,0 17 0,17-17 16,-17 0-16,0-1 0,0 18 0,0-17 0,0 0 0,0-1 0,0 19 16,0-19-16,0 1 0,0 0 0,0-1 0,0 1 15,18-1-15,-18-34 141,0-18-141,0-1 0,0 1 0,0 0 0,0-1 16,0 1-16,0 0 0,0 0 0,0-1 0,0 19 0,0-19 0,0 1 0,0-35 15,0 34-15,0 19 0,0-19 0,0 1 0,0 0 0,0 0 0,-18-1 16,18 1-16,0 0 0,0 17 0,0-17 0,0 17 0,0-17 0,-17 17 15,17 1-15,0-1 0,0 0 0,0 1 0,0-1 0,0 0 0,0 1 16,0-1-16,0 0 0,0 1 0,0-1 16,0 1-16,0-1 15,0 0-15,0 1 0,17 17 16,1 0-16,0 0 0,-1 0 0,1 0 16,0 0-16,-1 0 0,1 0 0,0 0 15,-1 0-15,1 0 0,-1 0 16,1 0 15,-18 17-15,18 1-16,-18 0 0,17-1 0,-17 1 0,18-18 0,-18 17 15,18 1-15,-18 0 0,0-1 0,0 1 0,0 0 0,17-18 0,-17 17 0,0 1 16,0 0-16,0-1 0,18 1 0,-18 0 0,0-1 0,0 1 0,0-1 16,0 1-16,0 0 0,0-1 0,0 1 0,0 0 0,0-1 15,-18 1-15,18 0 0,-17-18 0,-1 0 0,0 0 0,18 17 16,-17-17-16,-1 0 0,0 0 0,1 0 0,-1 0 0,1 0 15,-1 0-15,0 0 0,1 0 0,-1 0 0,0 0 0,1 0 16,-1 0-16,0 0 0,1 0 0,-1 0 16,1 0-16,-1 0 15,18 18 48,18-18-63,-1 0 15,1 0-15,-1 0 0,19 0 0,-1 0 0,-17 0 0,-1 0 16,1 17-16,0-17 0,-1 0 0,1 18 47,-18 0-47,0-1 16,17 1-16,-17 0 15,0-1-15,0 1 0,0 0 0,0-1 0,0 1 16,0 17-16,0-17 0,0-1 0,0 19 0,0-19 0,0 19 0,0-19 0,0 19 15,0-1-15,0 0 0,0-17 0,-17 17 0,-1-17 0,1 17 0,17-17 16,-18-1-16,18 18 0,-18-17 0,1 0 0,-1 17 0,0-17 0,18-1 16,-17 1-16,17 0 0,-18-1 0,18 1 0,-18-18 0,1 0 0,-1 0 15,18 17-15,-17-17 32,-1 0-17,36 0 126,52-17-141</inkml:trace>
  <inkml:trace contextRef="#ctx0" brushRef="#br0" timeOffset="-159162.42">13300 4357 0,'0'-18'0,"0"36"0,-18-36 0,0 18 16,1 0 0,-1 0-16,1 0 15,-1 0-15,0 0 16,1 0-16,-1 0 16,0 0-16,1 0 15,-1 0-15,18 18 0,0-1 16,0 1-1,0 0-15,0-1 16,0 1-16,0 0 16,0-1-16,18-17 15,-1 0 1,1 0 0,-18 18-16,18-18 62,-1 0-46,1 0-16,0 0 47,-1 0-16,-17-18-31,0 1 15,18 17-15,-18-18 16,0 0 93,0 1-93,0-1-16,0 0 16,0 1-1,0-1-15</inkml:trace>
  <inkml:trace contextRef="#ctx0" brushRef="#br0" timeOffset="-158673.22">13194 3951 0,'18'0'62,"-1"0"-62,1 0 0,-1 0 16,1 0 109,0 0-125</inkml:trace>
  <inkml:trace contextRef="#ctx0" brushRef="#br0" timeOffset="-158153.56">13511 4374 0,'0'18'78,"0"0"-78,0-1 0,0 1 0,0 0 16,0-1-16,0 1 78,0 0-62</inkml:trace>
  <inkml:trace contextRef="#ctx0" brushRef="#br0" timeOffset="-157839.65">13829 4022 0</inkml:trace>
  <inkml:trace contextRef="#ctx0" brushRef="#br0" timeOffset="-157347.62">14517 3404 0,'-18'0'78,"1"0"-78,-1 0 0,0 0 0,1 0 0,-1 0 16,0 18-16,1-18 0,-1 0 0,0 0 0,1 18 15,-1-18-15,18 17 0,-17-17 0,-1 0 0,0 0 16,18 18-16,-17-18 0,-1 0 16,0 0-1,1 0-15,-1 0 0,0 0 16,1 0-16,-1 17 0,0-17 16,1 0-16,17 18 0,-18-18 0,1 0 15,17 18 16</inkml:trace>
  <inkml:trace contextRef="#ctx0" brushRef="#br0" timeOffset="-156740.89">14693 4163 0,'-17'0'16,"-1"0"15,0 0-31,1 0 16,-1 0-16,18 17 15,-18-17-15,1 0 0,-1 0 0,0 0 0,1 18 16,-1-18-16,1 18 0,-1-18 0,18 17 16,-18-17-16,18 18 0,0 0 0,-17-18 0,17 17 15,0 1-15,0 0 0,0-1 0,0 1 0,0-1 16,-18 1-16,18 0 0,0-1 0,0 1 16,0 0-16,0-1 0,0 1 0,0 0 15,0-1-15,0 1 0,0-1 0,0 1 0,0 0 16,18-18-16,-1 17 0,-17 1 0,18-18 0,-18 18 0,0-1 15,18-17-15,-18 18 0,17-18 16,1 0-16,-1 0 0,-17 18 16,18-18-16,0 0 15,-1 0-15,1 0 0,0 0 0,-1 0 0,1 0 16,0 0-16,-1 0 0,1 0 0,-1 0 0,1 0 0,0 0 16,-1 0-16,1 0 0,0 0 0,-1 0 0,1 0 0,0-36 15,-1 36-15,1 0 0,-18-17 0,17 17 0,-17-18 0,18 18 16,0-18-16,-1 18 0</inkml:trace>
  <inkml:trace contextRef="#ctx0" brushRef="#br0" timeOffset="-155031.65">15011 4604 0,'-36'-18'31,"19"18"-31,-1 0 0,0 0 16,1 0-16,-1 0 16,1 0-16,-1 0 31,0 18 0,18-1-15,0 1-16,0 0 0,0-1 15,18-17 32,0 0-47,-1 0 0,1 0 0,-1 0 16,1 0-16,0 0 0,-1 0 0,1 0 16,0 0-16,-1 0 0,1 0 15,0 0-15,-1 0 0,1 0 16,0 0-16,-1-17 0,-17-1 15,0 0-15,18 18 16,-18-17-16,0-1 0,0 0 16,0 1-16,0-1 0,0 1 0,0-1 15,0 36 126,17-18-125,-17 17-16,0 1 0,0-1 15,18 1-15,0-18 94,-1 0-94,1 0 16,0 0-16,-1 0 0,19 0 0,-1-18 0,-18 18 0,19-17 0,-1-1 15,-17 18-15,-1-17 0,36-1 0,-53 0 0,36 1 0,-19 17 0,1-18 0,-1 0 16,1 18-16,0-17 0,-18-1 0,0 0 0,17 18 15,-17-17-15,18 17 16,0 0 0,-1 0 31,-17 17-32,0 1-15,0 0 16,0-1-16,0 1 0,0 0 15,0-1-15,0 1 0,0 0 0,0-1 16,0 1-16,18-18 94,0 0-94,-1 0 0,1 0 15,-1 0-15,1 0 0,0 0 0,-1 0 0,1 0 16,0 0-16,-1 0 0,1 0 0,0 0 0,-1 0 0,1 0 0,-1 0 16,1 0-16,0 0 0,-18-18 0,17 18 0,-17-17 15,0-1-15,18 0 0,-18 1 0,0-19 0,18 19 16,-1-1-16,1-35 0,-18 36 0,18-36 0,-1 17 0,1-17 0,-18 18 16,17-18-16,1 0 0,-18-17 0,35 17 0,-35 18 0,18-1 0,-18-17 0,0 18 15,0 0-15,18 0 0,-18-1 0,0 1 0,0 17 0,0 1 16,0-1-16,0 36 62,-18-1-62,18 1 0,-18 0 0,18-1 0,-17 1 0,17 0 16,0-1-16,-18 18 0,18 1 0,0-19 0,0 19 0,-18-19 0,18 1 16,0 0-16,0 17 0,-17 0 0,17-17 0,0-1 0,0 1 0,0 17 0,0-17 15,0 0-15,0-1 0,0 1 0,0 0 31,17-18-15,1 0-16,0 0 0,-1 0 16,1 0-16,0 0 0,17 0 0,-17 0 0,-1 0 0,1 0 15,0 0-15,-1 0 16,1 0 0,-1 0-1,-17 17 1,0 1-16,0-1 0,18 1 0,-18 0 15,0-1-15,0 1 0,0 0 0,0-1 0,0 1 16,18 0-16,-18-1 0,0 1 0,0-1 0,0 1 0,0 0 0,0-1 16,0 1-16,0 0 0,0-1 0,0 1 0,0 0 0,0-1 0,0 1 15,0-1-15,0 1 0,-18-18 125,0 0-109,1 0-16,17-18 0,-18 18 0,1 0 0,17-17 0,-18-1 0,0 1 16</inkml:trace>
  <inkml:trace contextRef="#ctx0" brushRef="#br0" timeOffset="-154011.71">15540 3757 0,'18'0'78,"-36"0"16,18 18-78,-18-18-1,1 0-15,17 17 16,0 1 156,0 0-141,0-1-31,0 1 16,0 0-16,0-1 0,0 1 15,-18-1-15,18 1 0,-18-18 16,18 18-16,0-1 109,-17-17-62,17 18-47,-18-18 0,18 18 16,-18-1-16,1-17 15,17 18-15,0 0 32,0-1 30</inkml:trace>
  <inkml:trace contextRef="#ctx0" brushRef="#br0" timeOffset="-153033.39">17727 4128 0,'0'-18'31,"18"0"0,-1 18-31,1 0 0,0-17 0,-1-1 0,19 18 0,-19 0 16,1-18-16,17 1 0,-17 17 0,17 0 0,0 0 0,-17-18 0,17 18 0,-17 0 16,0 0-16,17-18 0,0 18 0,-17 0 0,17 0 0,-17 0 0,-1 0 15,1 0-15,0 0 0,-1 0 0,1 0 0,-1 0 16,1 0-16,0 0 0,-1 0 15,1 0-15,0 0 16,-1 0 0,-17 18 15,0 0-31,0-1 16,0 1-16,0 0 0,0-1 0,0 1 15,-17 0-15,-1-1 0,0 1 0,1-1 0,-1 1 16,0 0-16,1-18 0,-1 17 0,1 1 0,-1 0 0,0-18 0,1 17 15,-1 1-15,-17-18 0,17 18 0,-17-1 0,17 1 0,-17-18 16,17 17-16,-17 1 0,0 0 0,-1-18 0,19 0 0,-1 0 0,-17 17 0,17-17 16,-17 18-16,0-18 0,17 0 0,18 18 0,-18-1 0,1-17 0,-1 0 15,0 0-15,1 18 0,-1-18 0,1 0 0,-1 18 0,0-18 16,18 17-16,-17-17 0,-1 0 16,36 0 109,17 0-125,-17 0 0,-1 0 15,1 0-15,-1 0 0,1 0 0,0 0 0,-1 0 0,1 0 16,0 0-16,-1 0 0,1 0 0,0 0 0,-1 0 0,1 0 15,17 0-15,-17 0 0,-1 0 0,1 0 0,0 0 0,-1 0 16,1 0-16,0 0 0,-1 0 0,1 0 0,0 0 0,-1 0 0,1 0 16,-1 0-16,19 0 0,-19 0 0,1 0 0,0 0 15,-1 0-15,1 0 0,0 0 0,-1 0 0,1 0 16,-1 0-16,1 0 0</inkml:trace>
  <inkml:trace contextRef="#ctx0" brushRef="#br0" timeOffset="-152080.33">19156 3792 0,'-18'0'47,"18"18"-31,0 0 0,0-1-16,0 1 0,0 17 0,0-17 0,0 17 0,0 0 15,0-17-15,0 0 0,0 17 0,0 0 0,0 1 0,0-1 0,0 0 0,0 0 16,0-17-16,0 0 0,0 17 0,0-17 0,0 17 0,0-18 0,0 19 0,-17-36 15,17 35-15,0-17 0,0-1 0,-18 19 0,18-19 0,0 1 0,-18-18 0,18 17 16,-17 19-16,17-19 0,-18 1 0,18 17 0,0-17 0,-18-18 0,18 18 16,0-1-16,0 1 0,-17-18 15,17-18 32,0 1-31,0-1-16,0 0 0,0 1 0,0-19 0,0 19 0,0-19 15,17 1-15,1 35 0,-18-17 0,18-19 0,-1 19 0,1-1 0,0-17 0,-18 17 16,17 18-16,1-18 0,-1 1 0,1-1 0,0 18 0,-1-17 0,1-1 16,0 18-16,-1 0 0,1-18 0,0 18 0,-1 0 0,1 0 0,0 0 15,-1 0-15,1 0 0,-1 0 0,1 0 0,0 0 0,-1 0 16,19-17-16,-19 17 0,19 0 0,-19-18 0,1 18 0,-1 0 0,1 0 16,0 0-16,-1 0 0,1 0 0,0 0 31,-1 0-31,-17 18 31,0-1-31,0 1 0,0 0 0,0-1 16,0 1-16,0-1 0,0 1 0,0 0 0,0-1 0,-17 1 15,17 0-15,-18-18 0,18 17 0,-18 1 0,1 0 0,17-1 16,-18 1-16,0-1 0,1-17 0,-1 0 0,1 18 0,-1-18 0,0 0 16,1 0-16,-1 0 0,0 0 0,1 0 0,-1 0 15,0 0-15,1 0 0,-1 0 0,1 0 0,-1 0 0,0 0 0,1 0 16,-1 0-16,0 0 0,1 0 15,-1 0-15,0 0 16,1 0-16</inkml:trace>
  <inkml:trace contextRef="#ctx0" brushRef="#br0" timeOffset="-150371.22">20197 4463 0,'-18'0'0,"0"0"0,1 0 0,-1 0 16,0 0-16,1 0 0,-1 0 0,0 0 0,1 0 15,-1 0-15,0 0 0,1 0 0,-1 0 0,1 0 0,-19 0 16,19 0-16,-1 0 0,-17 0 0,17 0 0,0 0 0,1 0 0,-18 17 16,17-17-16,0 0 0,-17 18 0,17-18 0,1 18 0,-1-18 15,-17 0-15,17 17 0,1-17 16,-1 18-16,0-1 0,18 1 16,0 0-16,0-1 0,0 1 15,0 0 1,0-1-16,0 1 0,0 0 15,0-1-15,18-17 16,0 0-16,-1 0 0,1 0 16,-1 0-16,1 0 0,0 0 0,-1 0 0,1 0 15,0 0-15,-1 0 0,1 0 0,0 0 16,-1 0-16,1 0 0,-1 0 0,1 0 16,-18-17-16,18 17 0,-1-18 0,1 18 0,0-18 15,-1 18-15,-17-17 0,18-1 0,0 18 0,17-18 0,-18 1 0,1 17 16,0-18-16,-18 0 0,35 1 0,-17 17 0,-1-18 0,-34 18 62,-1 0-62,0 0 0,1 0 0,17 18 0,-18-1 16,18 1-16,0 0 0,0-1 16,18-17 30,-1 0-46,1 0 16,0 0-16,17 0 0,0 0 0,1 0 0,-1 0 0,0 0 16,-17-17-16,17-1 0,-17 18 0,17 0 0,-17 0 0,17 0 0,-18 0 0,1 0 15,0-18-15,-1 18 0,1 0 63,-18 18-48,0 0 1,0-1-16,0 1 0,-18-18 0,18 18 0,0-1 31,18-17 16,0 0-47,17 0 0,0-17 0,1 17 0,-1-18 0,0 18 16,0 0-16,18-18 0,-17 1 0,16-1 0,19 18 0,-36-18 0,1 1 0,16 17 15,-16-18-15,-1 18 0,0-17 0,1 17 0,-19 0 0,1 0 0,-18 17 79,0 1-79,0-1 0,0 1 15,0 0 16,17-18 1,1 0-32,0 0 0,-1 0 0,1 0 0,0 0 0,-1 0 15,1 0-15,0 0 0,-1 0 0,1 0 16,0 0 0,-18-18 93,17 18-93,1-18-16,-18 1 15,0-1-15,0 1 0,0-1 0,-18 18 47,1 0-47,-1 0 16,0 0-16,18 18 0,-17-18 0,17 17 15,-18-17-15,18 18 0,0-1 0,-18 1 16,18 0-16,0-1 0,0 1 0,0 0 16,0-1-16,0 1 15,0 0-15,18-1 0,0-17 0,-18 18 0,0-1 0,17 1 16,-17 0-16,18-1 0,-18 1 0,18 0 0,-18-1 15,17-17-15,-17 18 0,0 0 0,18 17 0,-18-17 0,0 17 0,17-18 16,-17 19-16,0-19 0,0 19 0,0-1 0,0-17 0,0-1 0,0 1 0,18 17 16,-18 0-16,0 1 0,0-19 0,0 1 0,0 0 0,0-1 0,0 19 15,0-19-15,0 1 0,0-1 0,0 1 0,0 17 0,0-17 0,0 0 16,0-1-16,0 1 0,0 0 16,-18-18 15,1 0-16,-1 0-15,1 0 0,17-18 16,0 0-16,-18 1 0,0-1 0,1 0 0,-1 1 0,0 17 16,18-18-16,-17 0 0,-1-17 0,18 18 0,-18-1 0,18 0 0,-17 18 0,-1-17 15,0-1-15,1 0 0,17 1 0,0-1 0,-18 18 0,18-18 0,0 1 0,0-1 16,0 0-16,-17 1 0,-1-1 0,18 1 16,0-1-16,0 0 15,0 1-15,0-1 0,0 0 0,0 1 16,18-1-16,17 0 0,-35 1 0,35-1 0,0 1 0,1-1 0,-1 0 15,0 1-15,18-1 0,-18 0 0,1 1 0,-19-1 0,1 18 0,0-18 16,-18 1-16,-18 17 63,0 0-63,1 0 0,-1 0 0,0 0 15,1 0-15,-1 0 0,1 0 0,-1 0 0,0 0 16,1 0-16</inkml:trace>
  <inkml:trace contextRef="#ctx0" brushRef="#br0" timeOffset="-148853.12">20320 4110 0,'18'0'31,"-1"0"-31,1 0 0,17-18 0,-17 18 0,-1 0 16,19 0-16,-1 0 0,0-17 0,1 17 0,-1 0 0,0 0 0,-35-18 0,18 18 15,-1 0-15,1 0 0,0 0 0,-1 0 0,1 0 16,-18 18 46,0-1-46,0 1 0,-18 0-16,1-18 15,-1 0-15,0 0 0,1 0 0,-1 0 16,1 0 0,-1 0-16,0 0 0,1 0 0,-1 0 31,0 0-16,1 0-15,-1 0 0,0 0 0,1 0 16,-1 0-16,0 0 0,1 0 16,-1 0-1,1 0 142,17 17-142,-18-17 48,18 18-63,-18-18 15,18 17 32,-17 1-31,-1 0-1,0-1-15,1-17 0,17 18 0,-18-18 16,18 18-16,0-1 0,-18-17 0,18 18 16,0 0-16,-17-1 0,17 1 15,-18-18-15,1 0 0,17 17 0,-18-17 16,0 0 0</inkml:trace>
  <inkml:trace contextRef="#ctx0" brushRef="#br0" timeOffset="-145516.97">21943 4657 0,'0'-18'31,"0"0"-15,0 1-16,0-1 0,0 0 0,0 1 0,0-1 15,0 1-15,0-1 0,0-17 0,17 17 0,-17 0 0,18 1 16,-18-1-16,18-17 0,-18 0 0,0 17 0,0-17 0,17 17 0,-17 0 0,18 1 16,-18-1-16,18-17 0,-18 17 0,0-17 0,17 17 0,1 1 0,-18-19 0,0 19 15,0-1-15,18 0 0,-18 1 0,17-1 0,-17 0 0,0 1 16,0-1-16,0 1 15,0 34 64,0 1-64,0-1-15,0 1 0,0 0 0,0-1 0,18 1 0,-18 0 16,0-1-16,17-17 0,-17 18 0,0 0 0,0-1 0,18 1 0,-18 0 0,18-18 15,-18 17-15,0 1 0,17-1 0,-17 1 0,0 0 0,0-1 0,18-17 16,-18 18-16,18-18 0,-18 18 16,17-18-1,-17 17 17,18-17-17,-18 18-15,0 0 16,18-18 46,-18-18-62,0 0 16,17 1-16,-17-1 0,0 0 0,0-17 0,0 17 0,18-17 16,-1 0-16,-17 0 0,18-1 0,-18 1 0,18 17 0,-1 1 0,-17-19 0,0 1 0,18 0 15,0 0-15,-18 17 0,17-17 0,-17-1 0,18 1 0,-18 18 0,18-19 16,-18 1-16,17 17 0,-17-17 0,0 17 0,18-17 0,-18 17 0,0 1 15,17-18-15,-17 17 0,0 0 0,0 1 0,0-1 0,18 0 0,-18 1 16</inkml:trace>
  <inkml:trace contextRef="#ctx0" brushRef="#br0" timeOffset="-144488.65">22348 4851 0,'0'-18'0,"0"0"46,0 1-46,18 17 0,-18-18 16,18 0-16,-1 1 0,-17-1 0,18 18 0,0-17 16,-18-1-16,17-17 0,1-1 0,0 19 0,-1-19 0,1 1 0,-18 0 0,17 0 15,-17-1-15,18 1 0,0 0 0,-1 0 0,1-1 0,-18-17 0,18 18 0,-18 0 16,17-18-16,-17 18 0,36-36 0,-36 36 0,17-1 0,-17 1 0,0 18 0,18-19 16,-18 1-16,0 0 0,0-1 0,0 19 0,0-18 0,0 17 0,0 0 15,0 1-15,0-1 0,0 0 0,0 1 0,0-1 16,0 0-16,0 36 140,0 0-140,0-1 0,0 1 0,0 0 16,0 17-16,0-17 0,0-1 0,0 18 0,0 1 0,0-19 0,0 1 16,0 0-16,0 17 0,0-17 0,0 17 0,-18 0 0,18-17 0,0-1 0,0 1 15,0 0-15,0 17 0,0-17 0,0-1 0,0 1 0,0 0 16,0-1-16,0 1 0,0-1 0,0 1 0,0 0 0,0-1 16,0 1-16,0 0 15,0-1 1,0 1 31,18-18-16,0 0-31,-1 0 0,1 0 0,-1 0 0,1 0 16,0 0-16,-1 0 0,1 0 0,0 0 0,-1 0 15,1 0-15,0 0 0,-1 0 0,1 0 0,-1 0 0,1 0 16,0 0-16,-1 0 0,1 0 0,0 0 0,-1 0 15,1 0-15,0 0 16,-18 18 0,0-1 15,0 1-15,0-1-16,0 1 0,0 0 0,0-1 0,0 1 15,0 0-15,0-1 0,0 1 0,0 0 0,0-1 0,-18 1 0,18-1 16,0 1-16,0 0 0,0-1 0,0 1 0,0 0 0,-18-1 0,1 1 0,17 0 15,-18 17-15,18-18 0,-18-17 0,18 18 0,0 0 0,0-1 16,-17 1-16,17 0 0,-18-1 0</inkml:trace>
  <inkml:trace contextRef="#ctx0" brushRef="#br0" timeOffset="-142666.36">23354 4516 0,'0'-18'0,"0"36"0,0-54 15,-18 36 17,1 0-17,-1 0-15,36 0 125,-1 0-109,1 0-16,0 0 0,-1 0 16,-17 18 15,0 0-16,0-1-15,0 1 16,18-18-16,-18 17 0,0 1 16,17-18-16,1 0 47,0 0 156,-1 0-188,1 0 63,0 0-62,-1 0-16,1 0 0,0 0 16,-1 0-16,1 0 0,-1 0 0,1 0 47,-36 0 46,18 18-93,0-1 0,-17-17 0,17 18 0,0 0 0,-18-1 0,1-17 16,17 18-16,-18-18 0,18 18 0,0-1 16,0-34 62,0-1-78,0 0 15,18 1-15,-1-1 0,1 0 0,-18 1 0,17-1 0,1 18 16,0-35-16,-18 17 0,17 1 0,1-19 0,0 19 0,-1-1 0,-17-17 0,18 35 16,0-18-16,-1 0 0,-17 1 0,0-1 0,18 1 0,-1 17 0,-17-18 0,0 0 15,0 1-15,18 17 0,-18 17 78,0 1-62,0 0 0,0-1-16,0 1 0,0-1 15,0 1-15,0 0 0,0-1 0,0 1 0,0 0 16,0-1-16,0 1 0,-18 0 0,18-1 15,18-17 48,0 0-47,-1 0-16,1 0 0,0 0 0,-1 0 0,1 0 0,-18-17 15,18 17-15,-1 0 0,1 0 0,0 0 0,-1 0 0,1 0 16,-1 0-16,1 0 0,0 0 0,-1 0 0,1 0 15,0 0-15,-1 0 32,-17 17 15,0 1-47,0-1 0,0 1 0,0 0 15,18-18 63,0 0-78,-1 0 0,1 0 0,-1 0 16,-17-18-16,36 0 0</inkml:trace>
  <inkml:trace contextRef="#ctx0" brushRef="#br0" timeOffset="-141926.78">24536 4039 0,'0'18'63,"0"0"-48,0-1-15,0 1 0,0 0 0,0-1 16,0 1-16,0-1 0,0 1 0,0 0 0,0 17 0,0-17 0,0-1 0,0 19 15,0-1-15,0-18 0,0 1 0,0 17 0,0-17 16,0 0-16,0-1 0,0 19 0,0-19 0,0 1 0,0 17 16,0 0-16,0-17 0,0 0 0,0-1 0,0 1 0,0 0 15,0-1-15,0 1 0,0-1 0,0 1 0,0 0 16,0-1 0,0 1-1,0-36 48,0 1-48,17-1-15,1 0 0,0 1 0,-1-1 0,-17-17 0,53 0 16,-35-1-16,-1 1 0,1 0 0,0 0 0,-1-1 0,1 1 0,0-18 0,17 18 16,-17-18-16,-1 18 0,-17 17 0,18-35 0,-18 35 0,17-34 0,1 52 0,0-36 15,-1 1-15,-17 17 0,18 1 0,-18-1 0,0 0 0,0 1 0,18 17 16,-18-18-1,0 36 32</inkml:trace>
  <inkml:trace contextRef="#ctx0" brushRef="#br0" timeOffset="-141552.02">24800 4427 0,'0'18'63,"0"0"-63,0-1 0,0 1 16,0 0-16,0-1 0,0 1 0,0-1 15,0 1-15,0 0 16,-17-18-16,17 17 0,0 1 0,0 0 0,0-1 15,0 1 1</inkml:trace>
  <inkml:trace contextRef="#ctx0" brushRef="#br0" timeOffset="-141262.52">24959 4410 0,'18'0'94,"-1"0"-94,1 0 0,0 0 15</inkml:trace>
  <inkml:trace contextRef="#ctx0" brushRef="#br0" timeOffset="-140200.12">24871 4851 0,'17'0'32,"1"0"-32,17 0 15,-17 0-15,0 0 0,-1 0 16,1 0-16,0-18 0,-1 18 16,1 0-16,-18-18 0,17 18 0,-17-17 15,0-1-15,0 0 0,18 1 0,0-1 16,-18 1-16,0-1 0,17 0 0,-17 1 0,18 17 0,-18-18 15,0 0-15,0 1 0,18-1 16,-18 0 15,-18 18 1,0 0-1,18 18-16,0 0 1,-17-18-16,34 0 63,1 0-63,0 0 0,-1 0 15,1 0 1,0 0-16,-1 0 0,1 0 15,0 0-15,-1 0 16,-17 17 62,0 1-78,0 0 16,0-1-16,0 1 0,0 0 0,0-1 15,0 1-15,0-1 0,0 1 0,0 0 0,0-1 0,0 1 16,0 0-16,0-1 0,0 1 0,0 0 0,0-1 0,0 1 16,0 0-16,18-18 78,-1-18-78,1 18 0,0 0 0,-1-18 0,1 1 0,-18-1 0,18 0 15,-1 1-15,1-1 0,17 18 0,-17-18 0,-1 1 0,-17-1 0,36-17 16,-19 17-16,1 1 0,0-1 0,-1 18 0,1-18 0,-18 1 16,18 17-1,-18 17 63,0 1-78,0 0 16,0-1-16,0 1 0,0-1 0,0 1 0,0 0 16,0-1 31</inkml:trace>
  <inkml:trace contextRef="#ctx0" brushRef="#br0" timeOffset="-139515.93">26141 4868 0,'0'18'93,"0"0"-93,-18-18 0,18 17 16,-17-17 0</inkml:trace>
  <inkml:trace contextRef="#ctx0" brushRef="#br0" timeOffset="-138401.8">26582 3951 0,'0'18'78,"0"-1"-78,0 1 0,0 0 0,0-1 0,0 1 16,0 0-16,0-1 0,0 19 0,0-1 0,0 0 0,0 0 0,0 1 15,0-1-15,0-17 0,0 17 0,0 0 0,0-17 0,0-1 0,-18 19 0,18-1 16,0-17-16,-17 17 0,17 0 0,0 0 0,0-17 0,-18 17 0,18-17 0,0 0 15,0-1-15,0 18 0,-18 1 0,18-1 0,-17-17 0,17-1 0,0 1 16,-18-18-16,18 18 0,0-1 0,0 1 0,0 0 0,-18-1 0,18 1 16,0-1-16,-17 1 0,17 0 15,0-1-15,0 1 0,-18 0 16,18-36 62,0 0-78,0 1 0,0-1 0,0 0 0,0 1 16,0-18-16,0-1 0,0 1 0,0 0 0,0-1 0,0 19 0,0-1 0,0-17 15,0 17-15,0 1 0,0-19 0,0 1 0,0 0 0,0 17 0,0-17 16,0 0-16,0-1 0,0 19 0,18-19 0,-18 1 0,0 17 0,17 1 16,1-1-16,-18 1 0,18-1 0,-18 0 0,0 1 0,17-1 0,-17 0 0,18 18 15,0-17-15,-18-1 0,17 0 0,1 1 0,-1-1 0,1 1 0,0 17 0,-1-18 16,1 18-16,0 0 0,-1-18 0,1 18 0,0 0 0,-18-17 15,17 17-15,1 0 0,-18-18 0,17 18 0,1 0 0,0 0 16,-1 0 0,-17 18 46,0-1-62,0 1 0,0 0 16,0-1-16,0 1 0,0-1 0,0 1 0,0 0 15,0-1-15,0 1 0,0 0 0,0-1 0,0 1 16,-17 0-16,17-1 0,-18-17 0,18 18 0,-18-18 0,1 0 16,-1 0-16,1 17 15,-1-17-15,0 0 0,1 0 16,-1 0 0,18 18 30,0 0-14,0-1 15,-18-17-47</inkml:trace>
  <inkml:trace contextRef="#ctx0" brushRef="#br0" timeOffset="-136356.25">27111 4163 0,'0'17'125,"0"1"-109,0 0-16,0 17 0,0 0 0,0 1 0,0-19 0,-18 18 0,18 1 0,0-19 0,-17 19 15,17-1-15,0 0 0,0-17 0,-18 17 0,18 0 0,-18 1 0,18-1 0,0 0 16,0 0-16,-17 1 0,17-19 0,0 1 0,0 17 0,-18 1 0,18-19 15,-17 19-15,-1-1 0,18-18 0,-18 19 0,18-1 0,0 0 0,0-17 0,-17 17 16,-1 0-16,18-17 0,-18 17 0,1-17 0,17 17 0,0-17 0,0 0 16,0-1-16,0 1 0,-18 0 0,18-1 0,-18 1 15,18-36 48,0 1-63,0-1 0,0-17 0,0-1 0,0 1 15,0 17-15,0-17 0,0 0 0,0-36 0,0 54 0,0-54 0,0 36 0,0-18 16,0 0-16,0 18 0,18-1 0,-18-17 0,18 18 0,-18 0 0,0 0 16,17-1-16,-17 1 0,0 0 0,18 0 0,-18-1 0,0 1 0,18 0 0,-18-1 15,17 19-15,-17-1 0,0-17 0,18 17 0,-18 1 0,18-1 16,-18 0-16,0 1 0,0-1 0,17 0 16,1 1-16,-18-1 0,0 1 0,17-1 0,1 18 0,0-18 15,-1 18-15,-17-17 16,18 17-16,0-18 0,-1 18 0,1 0 0,0 0 15,-1-18-15,1 18 0,-1 0 16,1 0-16,0 0 16,-1 0-1,-17 18 17,0 0-32,0-1 15,0 1-15,0 0 16,0-1-16,0 1 0,0-1 0,0 1 15,0 0-15,-17-18 0,-1 17 0,0 1 16,1-18-16,-1 18 0,1-18 0,-1 17 0,0 1 0,1-18 0,-1 0 16,0 18-16,1-18 0,-1 0 0,0 0 0,1 17 0,-1-17 15,18 18-15,-17-18 0,-1 0 0,18 17 0,-18-17 16,1 18 0,34-18 30,1 0-30,0 0-16,-18 18 0,17-18 0,18 0 0,1 0 0,-1 17 0,0-17 0,1 0 16,-1 0-16,0 0 0,0 18 0,1-18 0,-19 0 0,1 0 0,0 18 15,-1-1-15,1-17 0,-18 18 16,17-18-16,-17 18 0,0-1 0,0 1 16,0-1-16,0 1 0,18 0 0,-18-1 15,0 1-15,0 0 0,0-1 0,0 1 16,0 0-16,0-1 0,0 1 0,0-1 15,0 1-15,0 0 0,-18-18 0,18 17 0,0 1 0,-17 0 16,-1-18-16,1 17 0,-1-17 0,18 18 0,-18 0 0,1-1 16,-1-17-16,0 18 0,1 0 0,-1-18 0,0 17 0,1-17 0,-1 18 15,1-18-15,-19 17 0,19 1 0,17 0 0,-18-18 0,0 17 0,1 1 16,-1-18-16,0 0 0,1 0 0,-1 18 0,18-1 0,-17-17 16,17 18-16,-18-18 0,0 0 0,1 0 46,17 18 64,17-18-95,1 0-15,0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5-13T00:21:17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14252 6227 0,'-17'0'78,"-1"0"-62,0 0-16,1 0 0,-1 0 15,0 0 1,1 0-16,-1 0 16,0 0-1,1 0 32,17 17-47,0 1 16,0-1-1,0 1 1,0 0-16,0-1 16,0 1-16,0 0 0,0-1 15,0 1-15,0 0 0,0-1 0,0 1 0,0-1 0,0 1 16,0 0-16,0-1 0,0 1 0,0 0 0,0-1 0,0 1 16,0 0-16,0-1 0,0 1 0,0 0 0,0-1 0,0 1 15,0-1-15,0 1 0,0 0 0,0-1 16,0 1-16,0 0 0,0-1 0,0 1 15,0 0-15,0-1 16,0 1-16,0-1 16,0 1-1,0 0 1,0-1-16,0 1 0,0 0 16,0-1-16,0 1 0,0 17 0,0-17 15,0-1-15,0 1 0,0 0 0,0-1 0,0 1 0,0 0 16,0-1-16,0 1 0,17-18 0,-17 18 0,0-1 0,0 1 15,0-1-15,18 1 0,-18 0 0,18-18 0,-18 17 0,17-17 16,-17 18-16,0 0 0,0-1 0,18-17 16,-18 18-16,18-18 31,-1 0-15,-17 18-1,18-18-15,0 0 0,-1 0 16,1 0-1,0 0-15,-1 17 0,1-17 0,-1 0 16,1 0-16,0 0 16,-1 0-16,1 0 0,0 0 15,-1 0-15,1 0 0,0 0 16,-1 0-16,1 0 16,-1 0-16,1 0 0,0-17 15,-18-1-15,17 18 0,-17-18 0,18 18 0,0-17 0,-18-1 0,17 18 0,1-18 16,0 1-16,-18-1 0,17 18 0,1-18 0,-1 1 0,1-1 15,0 1-15,-18-1 0,35 0 0,-17 1 16,-1-1-16,-17 0 0,0 1 0,18 17 0,-18-36 0,18 19 0,-18-1 16,0 1-16,0-1 0,0 0 0,17 1 0,-17-1 0,0 0 15,0 1-15,18-1 0,-18-17 0,0 17 0,0 1 16,0-1-16,0-17 0,17 35 0,-17-18 0,0 0 0,0-17 16,0 17-16,0 1 0,0-1 0,0 1 0,0-1 0,0 0 0,0 1 15,0-1-15,0 0 0,0 1 0,0-1 16,0 0-16,0 1 0,0-1 0,0 0 15,0 1-15,-17-1 0,17 1 0,0-1 16,-18 18-16,18-18 0,-17 18 16,-1 0-1,18-17-15,-18 17 16,1-18-16,-1 18 0,0 0 0,18-18 16,-17 18-16,17-17 0,-18 17 0,0 0 0,1 0 0,-1 0 15,18-18-15,-17 18 0,-1 0 0,-17 0 0,35-18 16,-18 18-16,0 0 0,1 0 15,-1 0-15,0 0 0,1 0 0,-1 0 0,1 0 16,17-17 0,-36 17-16,19 0 0,-1 0 0,0 0 15,1 0-15,-1 0 0,0 0 16,1-18-16,-1 18 0,1 0 0,-1 0 0,0 0 0,1 0 0,-1 0 16,0 0-16,1 0 0,-1 0 0,0 0 0,1 0 15,-1 0-15,-17 0 0,17 0 0,1 0 16,-19 0-16,19 0 0,-1 0 0,0 0 0,1 0 15,-1 0-15,0 0 0,1 0 0,-1 0 16,1 0-16,-1-17 109</inkml:trace>
  <inkml:trace contextRef="#ctx0" brushRef="#br0" timeOffset="3389.3">6050 13917 0,'18'0'235,"-1"0"-235,1 0 0,0 0 15,-1 0-15,1 0 0,0 0 16,-1 0-16,1 0 0,0 0 15,-1 0-15,1 0 0,-1 0 0,1 0 16,0 0-16,-1 0 0,1 0 0,17 0 16,-17 0-16,0 0 0,-1 0 0,1 0 15,-1 0-15,1 0 0,0 0 0,-1 0 0,1 0 0,17 0 16,1 0-16,-1 0 0,-17 0 0,-1 0 0,1 0 0,-1 0 16,19 0-16,-1 0 0,-17 0 0,-1 0 0,1 0 0,0 0 15,17 0-15,-18 0 0,1 0 0,35 0 0,-35 0 0,17 0 16,-17 0-16,-1 0 0,1 0 0,17 0 0,-17 0 0,-1 0 15,19 0-15,-1 0 0,0 0 0,-17 0 0,-1 0 0,1 0 16,17 0-16,-17 0 0,0 0 0,-1 0 0,1 0 0,0 0 16,-1 0-16,1 0 0,17 0 0,-17 0 0,-1 0 0,1 0 0,0 0 15,17 0-15,0 0 0,-17 0 0,17 0 0,-17 0 0,-1 0 0,1 0 16,17 0-16,1 0 0,-19 0 0,19 0 0,-19 0 0,1 0 0,0 0 0,17 0 16,0 0-16,-17 0 0,17 0 0,-17 0 0,-1 0 15,1 0-15,0 0 0,-1 0 0,18 0 0,-17 0 0,35 0 16,-35 0-16,-1 0 0,1 0 0,0 0 15,-1 0-15,1 0 0,-1 0 0,1 0 0,0 0 16,-1 0-16,1 0 0,0 0 0,17 0 0,0 0 0,-17 0 16,17 0-16,-17 0 0,-1 0 0,19 0 0,-19 0 0,1 0 15,17 0-15,-17 0 0,35 0 0,-36 0 0,19 0 16,-1 0-16,-17 0 0,-1 0 0,1 0 0,0 0 0,34 0 16,-16 0-16,-19 0 0,1 0 0,17 0 15,1 0-15,-19 0 0,1 0 0,0 0 0,-1 0 0,1 0 16,-1 0-16,1 0 0,0 0 0,-1 0 0,1 0 0,0 0 15,17 0-15,0 0 0,-17 0 0,-1 0 0,1 0 16,0 0-16,17 0 0,0 0 0,-17 0 0,17 0 16,-17 0-16,-1 0 0,1 0 0,0 0 0,-1 0 0,1 0 0,0 0 15,-1 0-15,1 0 0,0 0 0,-1 0 0,1 0 16,-1 0-16,1 0 0,0 0 0,-1 0 0,1 0 16,0 0-16,-1 0 0,1 0 0,0 18 0,17-18 15,-17 0-15,-1 0 0,1 0 0,-1 0 0,1 0 0,0 0 16,17 0-16,-17 0 0,17 0 0,0 0 0,-17 0 15,-1 0-15,19 0 0,-19 0 0,19 0 16,-19 0-16,1 0 0,0 0 0,-1 0 0,19 17 16,-19-17-16,1 0 0,-1 0 0,1 0 0,0 0 15,-1 0-15,19 18 0,-19-18 16,1 0-16,0 0 0,-1 0 0,1 0 16,-1 0-16,1 0 0,0 0 0,-1 0 0,1 0 15,0 0-15,-1 0 0,1 0 0,0 0 16,-1 0-16,1 0 0,-1 0 0,1 0 0,17 0 15,-17 0-15,0 0 0,-1 0 0,1 18 0,0-18 16,17 17-16,-18-17 0,1 0 0,0 0 16,-1 0-16,1 0 0,0 0 0,-1 0 0,1 0 0,0 0 15,-1 0-15,1 0 0,0 0 0,-1 18 0,1-18 16,-1 0-16,19 0 0,-19 0 0,19 0 0,-19 0 16,1 0-16,17 18 0,0-18 0,1 0 15,-19 0-15,1 0 0,0 0 0,-1 0 0,1 0 16,0 0-16,17 0 0,-17 0 0,-1 0 0,1 17 0,17-17 15,0 0-15,1 0 0,-1 0 0,-17 0 16,17 0-16,-18 0 0,1 0 0,0 0 0,35 0 0,-36 0 16,1 0-16,35 0 0,-36 0 0,1 18 0,35-18 15,-35 0-15,17 0 0,-17 0 0,34 0 0,-34 0 0,17 0 16,18 0-16,-17 0 0,-19 0 0,1 0 0,0 0 0,34 0 16,-34 0-16,0 0 0,-1 0 0,1 0 0,35 0 0,-35 0 15,17 0-15,-18 0 0,1 0 0,35 0 0,-35 0 0,-1 0 16,1 0-16,0 0 0,35 0 0,-18 0 0,-18 0 15,19 0-15,-1 0 0,0 0 0,18 0 16,-35 0-16,17 0 0,-17 0 0,-1 0 0,1 0 0,17 0 0,-17 0 16,17 0-16,-17 0 0,-1 0 0,36 0 0,-35 0 15,35 0-15,-18 0 0,-17 0 0,17 0 0,0 0 16,-17 0-16,0 0 0,17 0 0,0 0 0,1 0 16,-1 0-16,0 0 0,-17 0 0,-1 0 15,1 0-15,17 0 0,-17 0 0,0 0 0,-1 0 0,18 0 16,1 0-16,-19 0 0,1 0 0,0 0 0,-1 0 15,19 0-15,-19 0 0,1 0 0,0 0 0,-1 0 16,1 0-16,-1 0 0,36 0 0,-35 0 0,0 0 16,35 0-16,-36 0 0,1 0 0,17 0 0,-17 0 15,-1 0-15,1 0 0,0 0 0,17 0 0,-17 0 0,34 0 16,-34 0-16,0 0 0,-1 0 0,19 0 0,-1 0 0,-17 0 16,-1 0-16,18 0 0,-17 0 0,17 0 15,1 0-15,-19 0 0,19 0 0,-19 0 0,1 0 0,0 0 16,17 0-16,-18 0 0,1 0 0,0 0 0,-1 0 15,1 0-15,0 0 0,-1 0 0,1 0 0,0 0 0,-1 0 16,1 0-16,17 0 0,-17 0 0,-1 0 0,1 0 16,0 0-16,-1 0 0,1 0 0,0 0 0,-1 0 15,19 0-15,-1 0 0,-18 0 0,1 0 0,17 0 16,1 0-16,-19 0 0,1 0 0,0 0 16,-1 0-16,1 0 0,-1 0 15,1 0-15,0 0 0,-1 0 16,1 0-16,0 0 15</inkml:trace>
  <inkml:trace contextRef="#ctx0" brushRef="#br0" timeOffset="19821.14">20479 6191 0,'0'-17'15,"-18"17"126,0 0-141,1 0 0,-1 0 15,1 0-15,-1 0 0,0 0 16,1 0-16,-1 0 16,0 0-16,1 0 0,-1 0 0,0 0 15,1 0-15,-1 0 0,-17 0 16,17 0-16,-17 0 0,17 0 0,1 0 0,-1 0 16,0 0-16,1 0 0,-1 0 0,0 0 0,1 0 15,-18 0-15,17 0 0,0 0 0,1 0 16,-1 0-16,0 0 0,1 0 0,-1 0 15,0 0-15,1 0 0,-1 0 0,1 0 16,-1 0-16,0 0 0,1 0 16,-1 0-16,-17 0 15,17 0-15,-17 0 0,17 0 16,1 0-16,-1 0 0,-17 17 16,17-17-16,0 0 0,1 0 0,-1 0 15,-17 0-15,17 0 0,1 18 16,-1-18-16,0 0 0,1 0 15,-1 0-15,0 0 0,1 18 0,-1-18 16,0 0-16,18 17 0,-17-17 16,-1 0-16,0 0 0,1 0 0,-1 0 15,18 18-15,-17-18 16,17 17-16,-18-17 0,0 0 16,18 18-1,-17-18-15,17 18 47,-18-18-16,18 17-15,-18-17 0,18 18 15,0 0 31,0-1-46,0 1 0,0 0-1,0-1-15,0 1 16,0-1-1,0 1 1,0 0-16,0-1 16,0 1-16,0 0 0,0-1 15,0 1-15,0 0 16,0-1-16,0 1 16,18-18-16,-18 18 0,18-18 15,-18 17-15,17 1 16,-17-1-16,0 1 15,18 0-15,0-18 0,-1 17 16,1 1 0,-18 0-16,17-18 0,1 17 15,0-17-15,-1 18 0,1 0 16,0-18-16,-1 0 16,1 0-16,0 17 0,-1 1 15,-17-1-15,18-17 0,0 0 16,-1 18-16,1-18 0,-1 0 0,-17 18 0,18-18 15,0 17-15,-1-17 0,1 0 16,0 0-16,-1 0 0,1 0 0,-18 18 0,18-18 16,-1 18-16,1-18 0,17 0 0,-17 0 15,-1 0-15,-17 17 0,18-17 0,17 0 0,-17 0 16,0 0-16,-1 0 0,18 0 0,1 0 16,-19 0-16,1 18 0,0-18 0,17 0 15,-17 0-15,-1 0 0,1 0 16,-1 0-16,1 0 0,0 0 15,-1 0-15,1 0 0,0 0 16,-1 0-16,1 0 0,0 0 16,-1 0-1,1 0-15,0 0 16,-1 0-16,-17-18 16,18 1-1,-18-1-15,17 18 16,-17-18-1,0 1 1,0-1 0,18 18-16,17-18 0,-17 18 0,-18-17 15,0-1-15,18 18 0,-18-17 0,17-1 16,-17 0-16,0 1 0,0-1 16,0 0-16,0 1 0,18-1 0,0-17 0,-18 17 15,17 1-15,-17-1 0,18 18 0,-18-18 0,0-17 16,0 17-16,0 1 0,0-1 0,17 0 15,-17-17-15,0 17 0,0 1 16,18 17-16,-18-18 0,0 1 0,0-1 0,0 0 16,0 1-16,0-1 15,0 0 1,0 1 0</inkml:trace>
  <inkml:trace contextRef="#ctx0" brushRef="#br0" timeOffset="27561.29">18203 13264 0,'0'-17'32,"0"-1"-17,0 1-15,0-1 16,0 0-16,0 1 0,0-1 0,0-17 0,0-1 15,0-16-15,-17-37 0,17 54 16,0-18-16,0-35 0,0 53 16,0-18-16,0 17 0,0-16 0,0-1 15,0 17-15,0-17 0,0 0 16,0 36-16,0-36 0,17 0 0,1 0 16,0 35-16,-1-17 0,1-18 15,-18 18-15,0 17 0,0-17 16,18 35 46,-18 18-46,17-1 0,1 19-16,17 34 0,18 107 15,-35-125-15,35 1 0,-1 71 0,1 17 0,36 0 16,-1 36-16,-18-19 0,-17-52 15,-17-71-15,-19-17 0,-17 0 16,0 17-16,18-17 0,-18-1 16,17-17-16,-17 18 15,18-18 1,-18 35-16,18-17 0,-1-18 0,-17 17 0,18 1 16,-18 0-16,18-18 15,-18 17-15,17-17 16,-17-17 46,0-1-46,0 0-16,0 1 16,0-1-16,0-17 0,0 17 15,0 1-15,0-19 0,0 19 0,18-1 16,-18-17-16,0 17 0,0 0 0,0 1 0,0-1 15,0 1-15,0-19 0,0-17 0,18 36 16,-18-19-16,0 1 0,0-18 16,0 18-16,0-18 0,0 0 0,0 18 15,0-36-15,0 18 0,0 0 16,0 18-16,0 0 0,0 0 0,0-1 16,0 19-16,0-1 0,0-35 0,0 18 15,0 17-15,0 1 0,0-19 16,0 19-16</inkml:trace>
  <inkml:trace contextRef="#ctx0" brushRef="#br0" timeOffset="29856.54">19756 12682 0,'-18'0'47,"18"18"-16,0 17-31,0-17 0,0 17 0,0 36 0,18-1 16,17 1-16,-18 70 0,1-88 16,35 70-16,-35-52 0,-18 17 0,17-17 15,19-1-15,-36-17 0,0-18 0,17 1 16,-17-1-16,18 0 0,-1 1 0,1-19 16,-18 1-16,0-1 15,18-17-15,-18-17 63,0-1-63,17 18 15,-17-35-15,0 17 0,0 1 0,0-1 0,18-17 16,-18-18-16,0 17 0,18-69 0,-1 34 16,1 1-16,0-1 0,17 0 0,-17-34 15,-1 34-15,-17 1 16,0 17-16,18 35 0,-18-35 0,17 18 15,-17 17-15,18 0 0,-18-17 16,0 18-16,18-1 16,-18 0-16,0 1 0,17-19 15,-17 19-15,18 17 16,-18-18-16,0 0 16,0 1-16</inkml:trace>
  <inkml:trace contextRef="#ctx0" brushRef="#br0" timeOffset="31106.16">21502 12277 0,'-18'0'47,"1"0"-16,-1 17-15,18 1-16,0 0 15,0-1-15,0 18 0,0-17 16,-18 35-16,18-18 0,-17-17 0,17 53 16,-18-1-16,0-52 0,18 52 15,-17 18-15,17-52 0,-18 17 16,18 17-16,-18 18 0,1-35 16,-1 36-16,18-72 0,0 36 15,-18-18-15,18 1 0,0-19 0,-17 36 16,17-18-16,0-17 0,0 0 15,0-1-15,-18 19 0,18-19 0,0 19 16,0-1-16,-17 0 0,17-17 16,0 17-16,0 0 0,0 1 15,0-1-15,-18 0 0,18-17 16,0 17-16,0-17 0,0-1 16,0 1-16,0 17 0,0-17 0,0 0 15,0-1-15,0 1 0</inkml:trace>
  <inkml:trace contextRef="#ctx0" brushRef="#br0" timeOffset="33071.87">22102 13652 0,'-18'0'16,"18"-17"31,0-1-47,0 1 0,0-1 0,0 0 16,0-17-16,0 17 0,0-17 0,0-18 0,0 36 15,0-89-15,0 35 0,0 1 0,0 17 16,0-18-16,0 36 0,18-18 0,-18 35 15,17 1-15,1-19 0,-1 1 0,-17 17 16,18-17-16,-18 18 0,18-1 16,-18 0-16,17 18 15,1 0 17,-18 18-17,0 0 1,18-1-16,-18 1 0,17 17 0,1 18 15,0-35-15,-1 17 0,1 0 16,17 1-16,-35-19 0,0 1 16,18-18-16,-1 0 15,1 0 17,0 0-17,-1 0-15,1 0 0,0 0 0,-1 0 16,18 0-16,-17 0 0,17 0 0,1 0 0,34-35 15,-34 17-15,-19 0 0,1 1 0,17-19 16,-35 19-16,18-1 16,-1 18 62,-17 18-78,18 35 15,-18-36-15,18 19 0,-1 34 0,19 36 16,-1-18-16,-18-17 16,1-1-16,17-35 0,-35 1 15,0-19-15,18 1 0,0-18 47</inkml:trace>
  <inkml:trace contextRef="#ctx0" brushRef="#br0" timeOffset="34088.11">23724 13264 0,'0'-17'47,"-17"17"78,17 17-110,0 1-15,0 0 0,-18 35 0,0-18 16,18 0-16,-17 0 0,17 1 16,0 34-16,0-34 0,0-1 15,0 0-15,0 0 0,0 1 16,0-1-16,17-17 0,-17 17 15,18-17-15,-18-1 0,18-17 0,-1 18 16,1-18-16,0 0 0,-1 0 16,18 0-16,-17 0 0,0 0 0,17 0 15,-17 0-15,-1 0 0,19-35 0,-1 17 16,-35 0-16,0-17 0,18 0 16,-18-1-16,0 19 0,0-19 0,0 1 15,0 18-15,0-1 0,0 0 16,0 36 93</inkml:trace>
  <inkml:trace contextRef="#ctx0" brushRef="#br0" timeOffset="35281.33">24112 13705 0,'0'-17'15,"0"-1"1,-17 18-16,17-18 0,0 1 0,0-1 16,0 1-16,-18 17 0,18-18 15,-18 0-15,18 1 0,0-1 16,-17 0-16,17 1 0,0-1 15,0 0-15,-18 1 0,18-1 16,0 1-16,0-1 0,-17 18 16,17-18-16,0 1 0,0-1 15,0 0-15,0 1 16,0-1 0,-18 18-16,18-18 0,-18 18 15,18-17-15,0 34 172,0 1-172,0 0 0,0-1 16,0 19-16,0-1 0,18-35 0,-18 18 15,0 17-15,0 0 0,18-17 16,-18-1-16,17 1 16,-17 0-16,18-18 0,-18 17 0,0 1 15,17 17-15,1-17 0,0 35 16,-18-36-16,17 1 0,1 17 0,0 1 15,17-1-15,-35-17 16,0-1-16,18-17 0</inkml:trace>
  <inkml:trace contextRef="#ctx0" brushRef="#br0" timeOffset="36167.55">24218 13882 0,'0'-18'15,"0"-17"1,0 17-16,18 1 0,-18-1 0,17 0 16,-17-17-16,18 0 0,-18-1 0,18-16 15,-1 16-15,1-17 16,-18 18-16,18 17 0,-18-17 0,17 18 16,-17-1-16,18 18 0,-18-18 15,18 18 1,-1 0 124,-17 18-140,0 17 16,0 18-16,36 18 0,-19-36 0,18 35 16,1 1-16,34 88 0,-17-53 15,-35-53-15,17-1 0,-17 1 16,17 0-16,-17-17 0,17-1 0,18 0 16,-36-17-16,-17-1 0,0-34 78,0-1-63,18-35-15,-18 18 16,18 0-16,-18-18 0,17-18 0,1-52 0,-18 35 16,18-36-16,-18 53 0,0-70 15,0 88-15,0 36 0,0-18 16,0 17-16,17-17 0,-17 17 15,0 0-15,0 1 0,0-1 32,0 0-32,0 1 0,0-1 15,0 1-15,0-1 16,0 0-16,0 1 0</inkml:trace>
  <inkml:trace contextRef="#ctx0" brushRef="#br0" timeOffset="36678.65">25206 13282 0,'18'0'16,"-18"18"-16,0-1 0,0 1 15,17 17-15,-17 1 0,18-19 0,0 18 16,17 36-16,-35-36 0,17 36 16,-17-36-16,18 0 0,0 1 0,17 52 15,-17-35-15,-1 17 16,1-52-16,-18 0 0,35 35 15,-35-36-15,18 1 0,-1-18 47,1 0-31,0-53-16,17 0 16,0-35-16,18-18 15,-35 71-15,17-36 0,18-52 0,35-18 16,-52 52-16,-19 54 0,18-18 15,1 36-15,-36-1 0,0 0 16,17 1 0,1 17 31,0 0-47</inkml:trace>
  <inkml:trace contextRef="#ctx0" brushRef="#br0" timeOffset="38040.32">26741 14199 0,'0'18'93,"0"0"-77,0-1-16,0 1 16,0 0-16,0 17 0,0 0 0,0 0 15,0-17 1,0 17-16,0-17 0,0 0 15,-18-18 1,0 17-16,1-17 16,-1 0-1,0 0 1,1 0-16,17 18 31,-18-18-31,0 0 16</inkml:trace>
  <inkml:trace contextRef="#ctx0" brushRef="#br0" timeOffset="39481.1">28222 12788 0,'0'35'78,"0"18"-78,18 0 15,-18-17-15,18-19 0,-1 54 16,18-18-16,-35 0 0,0-18 16,36 53-16,-36-53 15,17 36-15,-17-36 16,0 18-16,0 0 0,0-35 15,18-1-15,-18 36 0,0-18 16,0 1-16,0-1 0,0-17 16,0 35-16,0-18 15,0-17-15,0-1 0,0 1 16,0-1-16,0 19 0,0-19 16,0 1-1,-18 0-15,1-1 16,17 1-16,-18 0 0,0-1 15,1 1-15,-1-18 0,18 35 16,-35 0-16,17-17 0,-17 17 16,35 1-16,-35-19 15,17 1-15,0-18 0,1 18 16,-1-1-16,0-17 0,1 18 0,-1-1 16,-17 1-16,17-18 0,1 18 15,-19-18-15,19 17 16,-1-17-16</inkml:trace>
  <inkml:trace contextRef="#ctx0" brushRef="#br0" timeOffset="40468.06">19015 14852 0,'0'18'78,"0"-1"-63,-18 1-15,18-1 0,-18 36 0,18 0 16,-17 18-16,-18 35 16,17-18-16,18 18 0,-18 35 15,18-53-15,0 36 16,0-36-16,0-18 15,0-17-15,0 18 0,0-18 16,0-18-16,0 18 16,0-36-16,0 1 0,0 0 15,0-1-15,18-17 63,-18 18-63</inkml:trace>
  <inkml:trace contextRef="#ctx0" brushRef="#br0" timeOffset="41399.44">22948 15469 0,'-159'247'15,"318"-494"-15,-370 547 0,140-176 0,-88-1 16,-35-35-16,-88-17 0,-36-36 15,1-35-15,211 0 0,-158 0 16,-36 0-16,-106-53 0,-17-35 16,-301-194-16,354 53 15</inkml:trace>
  <inkml:trace contextRef="#ctx0" brushRef="#br0" timeOffset="47032.3">19456 15064 0,'0'17'125,"0"1"-125,0 70 0,0 0 16,0 0-16,0 36 15,-18-53-15,18 52 0,-18 18 16,18-53-16,0 0 0,-17-17 16,17-18-16,-18-18 15,18-17-15,0-1 16,-17-17 62,17-17-62,0-18-1,0-1-15,0 19 0,0-36 0,0-18 16,0-70-16,0 18 16,0-1-16,35-17 0,0 18 15,0-19-15,18 54 16,0 0-16,0 35 15,-18 0-15,18 18 0,-17 0 16,-1 17-16,-18 18 16,1 0-16,0 0 15,35 0-15,-36 0 0,19 0 16,-1 18-16,-18 17 0,36 35 16,-17 19-16,34 52 15,-52-35-15,-18-36 0,0 18 16,0-52-1,0-1-15,-18-35 16,-17 0-16,-18 0 16,0 0-16,-17 0 15,17 0-15,-36 0 16,54-18-16,0 1 0,17 17 16,1 0 171,-1 0-187,-17 0 0,-36 0 16,18 0-16,-17 17 0,17 1 15,35 0-15,1-1 16</inkml:trace>
  <inkml:trace contextRef="#ctx0" brushRef="#br0" timeOffset="48066.98">20955 15011 0,'0'17'47,"0"72"-31,0-54-16,-18 18 0,1 35 0,-1 0 15,-35 18-15,18 17 16,0-52-16,-18 35 0,35-53 16,-35 35-16,0 0 0,-17 18 15,34-71-15,19 0 16,-1 18-16,18-70 62,0-19-62,0 19 0,0-89 16,0-17-16,0-89 0,18 71 16,52-71-16,-17 71 15,35 0-15,1 35 16,-1 35-16,0 1 16,-17 17-16,52 35 15,-17 1-15,-36 17 0,54 0 16,-71 0-16,17 0 15,-52 0-15,0 0 16,-1 35 0,-17-17-16,36 17 0,-19 0 15,1 36-15,-18-36 16,0 36-16,0-18 16,0-1-16,-18-34 0,-52 35 15,34-18-15,-52-17 16,0 0-16,35-18 15,0 0-15,35 0 16,18 17 62,0 18-78,18-17 0,35 35 16,18 106-16,-18-53 15,35 35-15,-18-18 16,-17-35-16,-35-17 16,-18-18-16,0-36 15,0 1-15,0 0 0,0-1 16,-18-17 0,-35 0-16,18 0 0,-36 0 15,19 0-15,-37 0 16,54 0-16,0-17 15,-1-1-15,-16 18 0,34 0 16,36 0 47,34 0-48,19 0-15</inkml:trace>
  <inkml:trace contextRef="#ctx0" brushRef="#br0" timeOffset="48740.13">23354 14764 0,'-71'0'16,"54"0"-1,-36 0-15,0 0 0,-18 17 16,1 19-16,-18 17 16,35-18-16,-36 53 0,1 36 15,0-1 1,35-17-16,-35 53 15,17-54-15,1 72 16,52-71-16,1-1 16,-1-16-16,0 16 0,1-16 15,17 34-15,-18-70 16,18 0-16,0 18 16,0-19-16,0 1 15,0-17-15,0-1 0,0-17 16,18 17-16,-18 18 15,35-36-15,-17 1 16,-18 17-16,35-17 16,-35 0-16,17-18 78,1 0-63,17 0-15,-17 0 16,17 0-16</inkml:trace>
  <inkml:trace contextRef="#ctx0" brushRef="#br0" timeOffset="52420">25118 16880 0,'0'-17'16,"0"-18"-16,0-18 15,35-71-15,-35 89 0,18-36 16,17-17-16,0-106 0,36-18 16,-1-35-16,19-70 15,-37 158-15,-34 53 16,0 53-16,-18 1 15,17 34-15,-17 0 16,18 18 31,-18 18-31,0 0-16,0-1 15,18 18-15,-1 1 16,-17-19-16,18 36 0,0-35 15,-1 52-15,19-34 16,-19 17-16,18 0 16,-17-18-16,-18-17 15,18-1-15,-1-17 16,1 0-16,0 0 16,-1 0-16,19 0 15,-19 0-15,1 0 16,17 0-16,18 0 0,0-17 15,-35-1-15,70-35 16,-35 0-16,0 0 16,-18 18-16,18-36 0,-36 18 15,19 0 1,-19 53-16,-17 18 62,18 17-62,0 54 16,17 16-16,-17 54 16,-18-106-16,17 88 0,1 53 15,-18-17-15,0-54 0,17 53 16,-17-87 0,0-36-16,0-18 15,0 0-15,18-17 31,-18-36 1,0 0-32,0 1 0,18-18 15,17-89-15,18 18 16,17 0-16,1 53 0</inkml:trace>
  <inkml:trace contextRef="#ctx0" brushRef="#br0" timeOffset="52996.13">27446 16387 0,'-18'0'0,"1"0"16,-36 0-16,0 0 16,0 0-16,18 0 0,-53 0 15,-18 0-15,18 35 16,52-35-16,1 17 15,17-17-15,18 18 16,0 0-16,0-1 16,0 1-16,18-18 47,0 0-47,-1 0 15,1 0-15,53 0 0,52 0 16,-17 0-16,-89 18 47,-17-1-47,0 19 15,0 34-15,0 1 16,0-36-16,0-17 16,0-1 15,18-17-16,17 0-15,-17 0 16,17-17-16</inkml:trace>
  <inkml:trace contextRef="#ctx0" brushRef="#br0" timeOffset="53512.05">27852 16316 0,'17'18'62,"-17"17"-62,0-17 0,0 17 16,18 71-16,-18-1 16,18-16-16,-18-1 15,17 0-15,1-17 16,-18-36-16,18-17 15,-18-36 32,17 0-47,54-105 16,-36 88-16,89-124 0,52-71 16,-35 54-16,35-36 15,18 18-15,-123 89 16,-18 69-16,-53 19 15</inkml:trace>
  <inkml:trace contextRef="#ctx0" brushRef="#br0" timeOffset="55185.03">27164 16510 0,'18'0'31,"17"-18"-31,0 18 16,-17 0-16,52 0 0,-34-17 15,-19 17 32,1 0-47,-18 35 31,0 18-31,0-35 0,17 17 16,-17 35-16,18 1 16,-18-53-16,0 35 15,18-18-15,-18-18 16,0-34 296,70-36-312,-52 35 16,52-70-16,-34 53 16,-19-1-16,19 19 0,-1 17 15,-17 0 1,-18 35 78,0-17-94,0-1 0,0 19 15,0-1-15,0 0 16,0 1-16,0-1 16,0-18-1,0 1-15,0 0 16,0-1 78</inkml:trace>
  <inkml:trace contextRef="#ctx0" brushRef="#br0" timeOffset="56627.12">24536 17233 0,'-18'0'16,"36"0"30,17 0-46,-17 0 0,-1 0 16,89 0-16,-18 0 16,18 0-16,106 0 0,-53 0 15,-89 0-15,142-35 0,88 17 16,-106 1-16,-36 17 16,54 0-16,-53 0 15,-71 0-15,18 0 16,35 0-16,-18 0 15,36 0-15,-53 0 16,70 0 0,-70 0-16,-35-18 15,17 18-15,-53-18 16,-17 18-16</inkml:trace>
  <inkml:trace contextRef="#ctx0" brushRef="#br0" timeOffset="57317.3">25206 17657 0,'-18'0'16,"36"0"31,17 0-47,53 0 15,36 0-15,-71 0 0,211-18 16,-34 18-16,87-53 16,124 18-16,35-18 15,18 0-15,-229 35 16,35-17-16,-141 17 16,87 1-16,-140 17 15,-18 0-15,-35 0 0,18-18 16,-53 18-16,35 0 15,-36-18-15,1 18 16</inkml:trace>
  <inkml:trace contextRef="#ctx0" brushRef="#br0" timeOffset="65839.17">22648 12047 0,'-17'0'94,"-1"0"-94,0 0 15,1 0-15,-1 0 0,0 0 16,-17 18-16,-18 0 16,36-18-16,-36 35 15,0 0-15,35-17 16,-35 17-16,18 0 15,17 1-15,-35-19 16,36 36-16,-36-18 16,0 1-1,18-19-15,-53 36 16,52 0-16,1-17 16,0-19-16,-18 36 15,35-18-15,18 18 16,-35 0-16,0-18 15,17 18-15,18-35 16,-18 17-16,18 18 16,-17-35-16,17 17 15,0-17-15,0-1 16,0 1 0,-18-18-1,18 18-15,0-1 16,0 1-1,0 0-15,0 17 16,0-17 0,0-1-16,0 1 15,0-1-15,0 19 0,0-1 16,0-17 0,0 17-16,0-17 15,0 17-15,0-18 16,0 1-16,0 17 15,0-17 1,0 0-16,18-18 16,-18 17-16,0 1 15,0 17 1,17-35 0,-17 18-16,18-1 0,0 1 15,-1 0-15,-17-1 16,0 1-16,18-18 0,-1 18 15,1-1-15,0 1 16,-1 0-16,1-1 16,0-17-16,-1 0 15,1 36-15,-18-19 16,18 1-16,-1-18 16,1 17-16,0 1 15,-1-18-15,1 18 16,-18-1-16,35 1 15,-17-18-15,-1 0 16,1 0-16,0 18 16,-1-18-1,-17 17 1,36-17-16,-19 18 16,1-18 15,-1 18-31,19-18 15,-19 0-15,1 0 16,-18 17-16,18-17 16,17 18-16,-17-18 15,-1 0-15,-17 17 16,18-17-16,-18 18 16,17-18-16,1 0 0,0 18 15,-1-18-15,19 0 16,-19 0-16,1 17 0,35 1 15,-36 0-15,1-18 16,53 17-16,-54 1 16,19-18-16,-19 0 15,36 18-15,-35-18 16,-1 0 0,1 0-16,0 0 0,-1 17 15,1-17-15,17 0 16,1 18-16,-1-18 15,-35 18-15,35-18 16,0 0-16,1 17 16,-1-17-1,-17 0 1,17 0-16,-35 18 0,35-1 16,0-17-1,1 0-15,-1 0 16,0 18-16,1-18 15,-1 0-15,35 18 16,-34-18-16,-1 0 16,0 0-16,-17 0 0,-1 17 0,1-17 15,35 0-15,-18 0 16,18 0-16,-18 18 16,36-18-16,-36 0 15,18 0-15,-17 0 16,16 18-16,1-18 15,-17 0-15,17 0 16,-1 0-16,1 0 16,18 0-16,-18 0 15,17 0-15,-17 0 16,18 0-16,-36 0 16,18 0-16,0 0 15,18 0-15,34 0 16,-34 0-16,-18 0 15,0 0-15,0 0 0,17 0 16,1 0 0,-1-18-16,19 0 15,-19 18-15,1-17 0,-36-1 16,18 18-16,17 0 16,-17-18-16,18 18 15,-36-17-15,0-1 16,36 1-16,-36-1 15,36 18-15,-54-18 16,36 18-16,0-35 16,-35 35-16,17-35 15,0 17-15,-17 0 16,0 1-16,-1-1 16,1-17-16,0 17 15,-1 1-15,1-1 16,0 0-16,-1 1 15,19-19-15,-19 1 16,-17 17-16,18-52 16,17 17-16,0-18 15,-17 18-15,17 1 16,-17-19-16,0 18 16,-18 0-16,35 18 15,-35 0-15,0-1 16,0 19-16,0-1 15,0 0-15,0 1 16,0-1 0,0 1-16,0-1 15,0 0 1,0 1-16,0-19 16,0 19-16,0-1 15,0-17 1,0 17-16,0-17 15,-18 17-15,18 1 0,-17-1 16,-1-17-16,0-1 16,1 19-16,17-19 15,-36 19-15,19-18 16,-1 17-16,0-17 16,1 17-16,-18-17 15,17-1 1,18 19-16,-35-1 15,-1-17-15,19 0 16,-36 17-16,53-17 16,-53-1-1,18 1-15,17 17 0,0 1 16,-17-1-16,-18-17 16,35 0-16,-17 35 15,0-36-15,17 19 16,1-1-16,-19 0 15,1 18-15,0-17 16,0-1 0,-1 1-16,19 17 15,-36-18-15,17 0 16,1 1-16,0 17 16,0 0-16,-1 0 15,-17-18-15,36 0 16,-36 18-16,0 0 15,0-17-15,18 17 16,17-18-16,-35 18 16,-17-18-16,17 18 15,0-17-15,-18 17 16,36 0 0,-18 0-16,18-35 15,-18 35-15,18 0 16,-1 0-16,-34 0 15,34-18-15,-16 18 16,34 0-16,-35 0 16,0 0-1,35-18-15,-34 18 16,34 0-16,-35 0 16,18 0-16,-1-17 15,-17 17 1,18 0-16,18 0 15,-19 0-15,-17 0 0,36 0 16,-19 0 0,1 0-16,18 0 15,-1 0-15,-17 0 16,-1 0-16,19 0 0,-1 0 16,-17 0-1,-1 0-15,19 0 16,-18 0-16,-18 0 15,35 0-15,-35 0 16,18 0-16,17 0 16,-17 0-16,17 0 0,-17 0 15,17 0-15,1 0 16,-1 0-16,0 0 0,-17 0 16,18 0-16,-1 0 15,-35 0 1,35 0-16,1 0 15,-1 0-15,0 0 0,1 0 16,-1 0-16,1 17 16,-19-17-16,1 0 15,17 0-15,1 18 16,-19-18-16,1 0 16,17 0-16,-17 18 15,18-18-15,-36 0 16,35 17-1,-17-17-15,17 0 0,0 0 16,1 0 0,-36 0-16,18 0 15,-1 18-15,19-18 16,-19 0-16,1 17 16,0 1-16,0-18 15,17 0-15,18 18 16,-18-18-16,1 0 15,-1 0 32,18 17 110</inkml:trace>
  <inkml:trace contextRef="#ctx0" brushRef="#br0" timeOffset="68876.81">24518 15187 0,'18'0'125,"-1"0"-125,36 0 16,53 0-16,0 0 15,35 0-15,-35 0 16,-53 18-16,70-18 0,89 0 16,17 17-16,53-17 15,-70 0-15,88 18 16,0-18-16,0 35 15,-36-35-15,-17 0 16,35 18-16,-105 0 16,35-18-16,-71 17 15,17 1 1,-52-18-16,18 17 16,-71-17-16,35 0 15,-35 0-15,-18 0 16,18 0-16,-35 0 15,-18 18 1,17-18-16,1 0 47,-18 18 78,0-1-109,0 1-1,0 0-15,0 17 0,0-17 16,0 52-16,0-52 0,17 70 15,-17 35-15,0 1 16,0 70 0,0 18-16,0-89 15,0 53-15,0-52 16,0 52-16,0-17 16,0 35-16,0-53 15,0-17-15,0-54 16,0 1-16,0-18 15,0 0-15,0-36 0,0 1 16,-17 0 109,-1-18-78,1 0 0,-1 0-32,-35 0-15,0-18 16,-70 0-16,87 18 0,-87-17 16,17-1-16,-123-17 15,70 17-15,-141-17 16,35 0-16,-17-18 16,53 17-16,-53 19 15,-53-19-15,105-17 16,-52 36-16,106-18 15,-18 17 1,0 0-16,-124-17 16,54 17-16,70 1 15,105-19-15,-228 19 0,17-18 16,53-1-16,88 1 16,71 17-1,70 18-15,1-17 16,17-1 218,0 0-203,0 1-15,17-1-16,-17-17 16,0 17-16,53-17 0,-17-36 15,-19 1-15,36-36 16,0 18 0,53-106-16,-53 70 15,-18 36-15,36-53 16,-36 18-1,36 17-15,-36 35 16,18-17-16,-18-18 16,-17 71-16,-1 0 15,-17-1-15,18 36 16,-18-17-16,0-1 16,18 18-1,-18-18 1,17 18-1,-17-17 1,18-1 0,-1 0-16,-17 1 0,0-1 15,18-17-15,-18 0 16,0 17 0,18 18 30,-18-18 1,17 18-47,-17-17 16,0-1-16,18 0 16,-18 1-1,18 17-15,-1 0 63</inkml:trace>
  <inkml:trace contextRef="#ctx0" brushRef="#br0" timeOffset="78851.69">19209 6032 0,'-18'0'47,"0"0"-16,1 0-31,-1 0 140,1 0-108,17 18-17,0 17-15,-36-17 16,36 35 0,0-35-16,0 17 15,0-17-15,-17-1 16,17 1-16,0-1 0,0 19 15,0-19-15,0 36 16,-18-17-16,18-1 16,0 35-16,0-17 15,0 0 1,-18-17-16,18-19 16,0 1-16,0-1 15,0 1 1,0 17-16,0 18 15,0-17-15,18 34 16,17 1-16,1-1 16,16 18-16,-16-17 15,-19-36 1,36 0-16,-53-17 16,0 0-16,0-1 15,18-17-15,-18 18 16,18-18-1,-1 0 1,1 0 0,0 0-16,-1 0 15,1 0 1,-1 0-16,1 0 0,53 0 16,17 0-1,-18-18-15,36 1 16,71-36-16,-19 35 15,107-35-15,70-17 16,-106-1 0,-17 18-16,-71 18 15,36-36-15,-125 71 16,1-35 0,-53 18 15,0-1 0,0 0-31,0 1 16,0-1-1,0 0 1,0 1-16,-17-1 16,17 0-16,-18 1 15,-35-1 1,53 1-16,0-1 0,-53-17 15,0-1-15,18 1 16,0 0-16,-18-1 16,-18 1-1,54 0-15,-19 0 16,19 17 0,-19-17-16,1 17 15,0 18-15,0-35 16,-1 17-1,1 1-15,0-1 16,0 0-16,17 18 16,-17-17-16,17 17 15,-17-18 1,-18 0-16,53 1 16,-71 17-16,36 0 15,0 0-15,-18-18 16,35 18-16,0 0 15,-17 0-15,18 0 16,-19 0-16,1 0 16,17 0-16,-35 0 15,18 0-15,-18 0 16,0 0 0,0 0-16,-35 0 15,35 0-15,-17 0 16,34 0-16,-16 0 15,-1 0-15,17 0 16,1 0 0,0 0-16,0 0 15,-1 0-15,19 0 16,-19 0-16,-17 0 16,18 0-1,-18 0-15,18 0 16,-36-18-16,18 18 15,1 0-15,16 0 16,-17 0-16,36 0 16,-19 0-1,1 0-15,0 0 16,17 0-16,-17 0 16,0 0-16,17 0 15,0 0 1</inkml:trace>
  <inkml:trace contextRef="#ctx0" brushRef="#br0" timeOffset="83965.13">25700 6403 0,'0'-18'141</inkml:trace>
  <inkml:trace contextRef="#ctx0" brushRef="#br0" timeOffset="91159.32">20055 12153 0,'0'-17'141,"-17"17"-32,-1 0-78,18-18-31,0 0 16,-18 18 0,18-17-16,-17 17 0,-1-18 15,1 0-15,-19 1 16,1 17-1,17-18-15,-17 18 16,0-18 0,0 1-16,-18-18 15,35 17-15,0 18 16,-52 0 0,35-18-1,-1 1-15,1-1 16,-18-17-1,18 35-15,17 0 0,1-18 16,-36 18-16,17-18 16,19 18-16,-54-35 15,36 18 1,-18 17-16,0-18 16,0 18-1,18-18-15,-53 1 16,70 17-16,-35 0 15,18-18-15,-18 18 16,18-18 0,-1 18-16,-17-17 15,36 17-15,-54 0 16,36 0 0,-18 0-16,0 0 15,18-18-15,-36 18 16,54 0-16,-36 0 15,35 0 1,-35 0-16,18 0 16,0 0-16,-1 0 15,1 0-15,-18 35 16,-17-17 0,52 17-16,-53-17 15,54 35-15,-71 0 16,52 17-1,-17-17-15,-17 18 16,34-1 0,1-17-16,0 18 15,0-1 1,17-34-16,0 34 16,-17-17-1,0 18-15,17-1 16,18 1-16,0 17 15,0 0 1,0 0-16,0 36 16,0-54-16,53 54 15,-18-36 1,18 0-16,0-53 16,0 71-16,35-18 15,-35-35 1,0 18-16,18-36 15,-18 1 1,17-1-16,-17-18 16,35 19-1,-17-1-15,-1-17 16,36-1 0,-18 19-16,36-1 15,-1 18 1,-52-53-16,52 17 15,-34-17 1,16 0-16,-16 0 16,-36 0-16,70 0 15,-17 0 1,-36 0-16,72 0 16,-1 0-1,-71 0-15,54 0 16,-19 0-16,-16 0 15,-19-17-15,54-1 16,-18-17 0,-54 0-16,72-18 15,-36 17-15,-17-17 16,-18 36 0,-18-18-16,18-1 15,-36 19 1,1-19-16,0 1 15,-18-18 1,17 0-16,1-17 16,0 17-16,-1-18 15,-17 1 1,0 34-16,0-34 16,0 17-16,0 0 15,0 0 1,0-17-16,0-1 15,-35 0-15,0 1 16,-1-18 0,-16-1-16,16 37 15,-34-54 1,34 70-16,-16-17 16,16 18-1,1 0-15,0 0 16,-1-1-1,19 1-15,-54 0 16,54 0 0,-36 35-16,17-36 15,1 19 1,35-1-16,-18 0 0,-17 18 16,18-17-16,17-1 15,-18 18 1</inkml:trace>
  <inkml:trace contextRef="#ctx0" brushRef="#br0" timeOffset="99644.66">24483 15187 0,'-18'0'63,"1"0"-16,-1 0-16,0 0-15,18-18-16,-17 18 15,-1-17 1,0 17-16,1 0 16,-1 0-1,0 0 1,18-18-1,-17 18 1,-1-17 0,0 17-1</inkml:trace>
  <inkml:trace contextRef="#ctx0" brushRef="#br0" timeOffset="102286.34">24500 13476 0,'0'18'47,"0"-1"-47,0 1 16,0 0-16,0 35 15,-17-18 1,17-18-16,-18 19 0,18 34 16,0 19-1,-17-37-15,-1 19 16,0-18-16,18-18 16,-17 0-1,17-17-15,0 0 16</inkml:trace>
  <inkml:trace contextRef="#ctx0" brushRef="#br0" timeOffset="105293.89">3933 16704 0,'0'-35'63,"0"-53"-47,0-71-1,0 0-15,0 141 0,0-176 16,0 0-1,0 53-15,18 71 16,0 34 0,-18 54 77,0 53-93,17 17 16,54 141-16,-71-194 16,88 177-16,-53 17 15,36-52-15,-36-107 16,-17-34 0,0-36 30,-18-18-14,0 0-32,35-35 0,18-35 15,0 0-15,17-53 16,-35 35 0,18-17-16,-35-19 15,0 72 1,17-36-16,0 18 15,-35 70-15,18-17 16,-18 17 0</inkml:trace>
  <inkml:trace contextRef="#ctx0" brushRef="#br0" timeOffset="106287.76">4833 15981 0,'0'17'63,"18"19"-48,-18-1-15,17 0 16,1 36 0,-18-36-16,18 53 15,-18-17 1,0-53-16,0 34 0,17-16 16,-17-19-16,18-17 62,-18 18 16,0 0-78,18-18 235,-1-18-235,36-35 15,53-141-15,-18 35 16,0 18-1,18-18-15,-18 1 16,-35 34-16,-17 54 16,16-1-1,-34 36-15,-18 17 16,35 18 0,-17 0-1,0 0-15</inkml:trace>
  <inkml:trace contextRef="#ctx0" brushRef="#br0" timeOffset="106774.87">7391 15452 0,'0'17'62,"-36"19"-46,19-19-16,-54 54 15,-17 70-15,35-18 16,-141 71 0,53 36-16,35-72 15,18-34 1,-36 17-16,72-35 15,-19 0 1,53-89-16,-17 54 16,35-53-16,0-1 15,0 1 1</inkml:trace>
  <inkml:trace contextRef="#ctx0" brushRef="#br0" timeOffset="108040.17">7673 16281 0,'-18'0'32,"18"-36"-1,0 19-31,18-107 15,35-87-15,17-36 16,1 0 0,0 0-16,-1 53 15,-35 123 1,-17 18-16,0 53 62,-18 71-46,35 17-16,53 124 16,-35-71-1,18 18-15,-71-142 0,35 54 16,18-1 0,-18-34-16,0-36 31,1 0-31,-1 0 15,-18 0-15,19 0 16,-36-18-16,0 36 78,0 52-62,0-52-16,35 88 0,-35-53 15,18 17 1</inkml:trace>
  <inkml:trace contextRef="#ctx0" brushRef="#br0" timeOffset="108997.39">9613 15963 0,'-17'0'31,"-1"0"-31,-17 0 15,-36 0 1,53 0-16,-70 0 0,-35 18 16,35 17-1,-54 18-15,125-53 16,17 18 0,0-1-1,0 1 16,0 0-15,17-1 0,1-17-16,17 18 15,18-1-15,-17 1 16,-19 0-16,1-18 16,0 0-1,-1 0 1,18 0-16,18 0 15,-53-18-15,71 0 16,-1-17-16,-34 0 16,-1 17-1,-35 1 1,18 17 0,-18 17 109,0 1-110,0 0-15,0 52 0,17 18 16,1 36-1,17-36-15,-17-35 16,-1 17 0,-17-52-16,18-18 93,-18-18-93,53-52 16,-35 70-16</inkml:trace>
  <inkml:trace contextRef="#ctx0" brushRef="#br0" timeOffset="109547.46">10054 16051 0,'18'0'16,"-36"0"-16,36 18 62,-18 53-46,17-19-1,-17-16-15,0 52 0,18 35 16,-18-34 0,0-19-16,0-17 15,0-18 1,18-17 31,-18-36 0,70-35-32,-52 18-15,52-106 0,72-106 16,-19 53-1,-52 88 1,-36 36-16,-17 34 16,-1 36-1,1 0-15,-1 0 16</inkml:trace>
  <inkml:trace contextRef="#ctx0" brushRef="#br0" timeOffset="110183.21">10654 16722 0,'0'-18'109,"0"0"-93,18-52 0,17-18-16,18-53 15,0 17 1,-53 106-16,17-70 16,1 18-16,17-19 15,-17 19 1,-1 35-16,-17-1 15,0 19-15,18 17 16</inkml:trace>
  <inkml:trace contextRef="#ctx0" brushRef="#br0" timeOffset="110904.96">9913 16404 0,'0'-17'78,"0"-1"-62,0-17-16,0-54 15,18-34 1,17 35-16,-17 0 16,-18 35-1,17 35-15,-17 0 16,18 18 62,-18 18-31,0 0-47,0-1 0,35 71 15,18 71 1,-18 0-16,-17-36 16,0 19-1,-1-54-15,1 0 16,-18-35 0,18-35-16</inkml:trace>
  <inkml:trace contextRef="#ctx0" brushRef="#br0" timeOffset="111758.64">10954 15910 0,'0'18'94,"0"35"-78,0-36-16,17 107 0,36 105 15,-35-52 1,17-36-16,-17-53 16,-1-70-1,-17-36 95</inkml:trace>
  <inkml:trace contextRef="#ctx0" brushRef="#br0" timeOffset="112615.66">10830 15804 0,'0'36'47,"0"52"-31,0-18-1,0-52-15,0 70 0,0 36 16,0 17 0,0-18-16,0 36 15,0-53 1,0 0-16,0-36 16,0-34-16,0-1 15,0-17 1,18-1 15,0-17 16,-1 0-31,36-35-1,35-18 1,0-53-16,54-35 15,-1-18 1,-106 124-16,124-141 0,0-18 16,-36 35-1,36-18 1,-53 72-16,-36 16 16,1 1-1,-1 35-15,-52 18 16,-1 35-1</inkml:trace>
  <inkml:trace contextRef="#ctx0" brushRef="#br0" timeOffset="113676.69">12224 16298 0,'0'18'31,"0"0"-15,0 17-1,0-17 1,0-1-16,0 1 16,0-1-1,0 1-15,0 0 16,0-1-1,0 19 1,0-19-16,0 19 16,0 16-16,0 1 15,-18 18 1,18-36-16,-18 1 16,1-19-16,-1 1 15,18-1 1,-17-17-1,-1 0 1</inkml:trace>
  <inkml:trace contextRef="#ctx0" brushRef="#br0" timeOffset="115039.99">4092 17674 0,'0'18'15,"0"-1"1,0 1-1,-17 53-15,-1-1 16,18-17-16,-35 18 16,35-54-16,-18 54 15,0 70 1,-17 0-16,17-53 16,18 0-16,-35-17 15,35-53 1,0-36 15,0-194-15,0-158-1,0 282-15,18-230 0,70-70 16,-35 194 0,18 53-16,-19 53 15,19 88 1,35-35-16,176-1 15,0 19 1,-35 17-16,-123 0 16,-107 0 15,-17 17-15,0 54-1,0-36 1,0-17-16,-53 17 15,18-17-15,-18-1 16,36-17 0,17 18 31,0 0-47,0 17 15,0 18 1,52 123-16,-52-158 0,53 105 15,0 36 1,-17 0 0,-36-71-16,0-35 15,0 0 1,-18-36-16,0-17 16,-35 0-1,0 0 1,36 0-16,-36 0 15,18 0 1,-18 0-16</inkml:trace>
  <inkml:trace contextRef="#ctx0" brushRef="#br0" timeOffset="116386.43">5715 17410 0,'-18'0'63,"18"17"-63,0 54 15,-17-54-15,-1 107 16,0 17-16,1 18 15,-36-18 1,18-35-16,17-18 16,18-35-1,-18-18-15,1-17 16,17-36 31,0-17-32,0 17-15,0-105 0,0-142 16,0 53 0,0 18-16,0 18 15,35 105 1,0 36-16,-17 35 16,0 0-1,-1-17-15,18 17 16,-17 0-1,0 17 1,35 36 0,-36 18-1,1-54-15,17 36 0,-17 0 16,-18-35 0,0-1-1,-35-17 1,-1 18-1,1 17 1,17-35-16,18 18 47,0 35-31,53 17-1,53 36-15,-18 0 16,-70-71-16,17 18 15,0 0-15,-35 0 16,0 0 0,0 0-1,0-35-15,-17-1 16,-36-17 0,-35 0-16,52 0 15,1 0 1</inkml:trace>
  <inkml:trace contextRef="#ctx0" brushRef="#br0" timeOffset="116926.55">7514 17462 0,'0'18'93,"-17"35"-77,-36 88-16,17 18 16,19-124-16,-19 230 15,1 35-15,35-18 16,-18-88 0,18-71-1,18-158 95</inkml:trace>
  <inkml:trace contextRef="#ctx0" brushRef="#br0" timeOffset="119485.34">9560 18433 0,'0'-18'32,"0"0"-32,0 1 15,18-54 1,0-70-16,-18 106 15,35-159-15,18-124 16,35-70-16,-35 106 16,17 53-1,-52 176-15,0 53 16,-18 17 31,0 36-47,17 71 15,36 52 1,0 18 0,-53-159-16,35 89 0,-17 35 15,17-1 1,-17 19-16,17-18 16,18 88-1,-18-159 1,-35-106 46,0 0-62,36-87 0,-19-1 16,-17 71 0,18 17 15</inkml:trace>
  <inkml:trace contextRef="#ctx0" brushRef="#br0" timeOffset="120727.62">10037 18486 0,'0'-18'16,"0"0"15,0-17-31,35-36 15,-18 54-15,36-36 0,18-71 16,-18 19 0,0 34-1,0 18-15,-53 35 16,35-17 0,-17 18-16,-1-1 15,1 0-15,0-17 16,-1 17-1,1 1 1,-1-19-16,1 36 31,-18-17-31,18 17 16,-1-18 0,1 1-1,0 17 1,-1 0 15,-17-18-31,18 0 31,17 1-31,18-19 16,-18 1-16,1 0 16,-19 35-16,-17-18 15,36-17 1,-19 0-16,1 35 31,-18 17 110,0 1-126,0 70-15,0 36 0,0 34 16,0 54 0,-18-89-16,18 36 15,-35-35 1,17 17-16,1-18 15,-19-17 1,19-53-16</inkml:trace>
  <inkml:trace contextRef="#ctx0" brushRef="#br0" timeOffset="124004.52">11818 18521 0,'-18'0'32,"1"0"-1,-1 0-31,-17 0 15,-18 0 1,18 0-16,17 0 0,-17 0 16,-71 17-1,-18 36-15,-34 0 16,52 0 0,53-18-16,53 1 15,-18-19 1,18 1-1,0 0 17,0-1-32,0 1 15,18-18 1,0 0 0,17 0-1,0 0-15,0 0 16,18 0-1,0 0-15,18 0 16,17 0 0,-70 0-16,35-18 0,17 1 15,18-1 1,-17-17-16,-36 35 16,-17-36-1,-1 36 1,1-35-16,0 35 15,-18 18 157,0-1-156,0 1-16,0 70 16,0 18-16,0-35 15,0-54 1,17-17-1,1 0 48,-18-17-16,35-36-32,18 0 1,-53 35-16,35-52 0,1 34 0</inkml:trace>
  <inkml:trace contextRef="#ctx0" brushRef="#br0" timeOffset="124628.06">12365 18521 0,'17'0'0,"-17"17"94,0 1-94,0 53 15,0-1 1,0 1-16,18-18 16,-18-36-1,0 1-15,0 0 31,18-18-15,-1 0 47,1-18-48,0 0-15,-18 1 0,35-36 16,0-18-1,1 36 1,-1 0-16,-18-1 16,36 19-1,-53-1-15,18 18 32</inkml:trace>
  <inkml:trace contextRef="#ctx0" brushRef="#br0" timeOffset="126138.04">12647 18591 0,'0'18'203,"0"0"-187,0 35-16,0-18 16,0 0-16,0-17 93,0-1 1,0 1 0,0 0-78,0-1-1</inkml:trace>
  <inkml:trace contextRef="#ctx0" brushRef="#br0" timeOffset="126822.12">12894 18785 0,'0'18'125,"0"35"-125,18-35 0,-18 70 15,0-18 1,17-70 78,1 0-63,0-53-15,-1 36-16,19-54 0,34-17 15,-52 17 1,35 1-16,-36 35 15,-17 17 1,18 0-16,0 18 63,52-17-48</inkml:trace>
  <inkml:trace contextRef="#ctx0" brushRef="#br0" timeOffset="127307.02">14305 17374 0,'18'0'31,"-1"0"-15,1 0 15,0 53-31,-1 35 16,36 124-1,-17-18-15,-1 53 16,-35-194-16,0 194 16,0 0-1,0-88-15,0-18 16,-35-124-1,17-17-15,0 0 16,1 0 0,-1 0 15,0 0-15,-52 0-16</inkml:trace>
  <inkml:trace contextRef="#ctx0" brushRef="#br0" timeOffset="128079.4">9754 18944 0,'18'0'47,"52"0"-47,-34 0 0,123 0 16,229 0-1,229 0 1,-70 0-16,17 0 16,-211 0-1,35 0-15,-35 0 16,-89 0-1,-105 0 1,-106 0-16,-35-17 31</inkml:trace>
  <inkml:trace contextRef="#ctx0" brushRef="#br0" timeOffset="128679.4">10724 19032 0,'18'0'78,"70"0"-62,89 0-1,-142 0-15,194 0 16,89 0-1,-1 0-15,54 0 16,-89 0 0,0 0-16,-158 0 15,-54 0 1,-35 0 0,-17 0-16,17 0 15,-17 0 1</inkml:trace>
  <inkml:trace contextRef="#ctx0" brushRef="#br0" timeOffset="131816.79">7391 15275 0,'0'0'16,"0"18"62,0 35-78,0-36 0,-18 72 16,-53 17-1,1 35 1,17-53-16,-18 106 16,36-53-1,-18-35 1,53 17 0,-17-35-1,-19 18-15,19 0 16,-1-18-1,-17-17-15,35-18 16,0-18 0,-18 0-1,18 1-15,0-19 16,0 19 0,0-19-16,0 1 15,0-1 1</inkml:trace>
  <inkml:trace contextRef="#ctx0" brushRef="#br0" timeOffset="136178.51">7232 16722 0,'0'0'0,"35"0"62,71-18-46,-88 18-16,140 0 16,54 0-1,141 0-15,17 0 16,18 0-1,-70 0 1,-89 0-16,-88 0 16,18 0-1,-53 0 1,-18 0-16,18 0 16,-18 0-1,-17 0-15,-1 0 16,-35 0-1,89 0 1,-53 0-16,-19 0 16,-34 0-16,53 0 15,-18 0 1,-1-18-16,1 18 16,0-17-1,0 17 1,18 0-16,-36 0 15,0 0 1,1 0 0,-19-18-16,18 18 15,-17 0 1,0 0 15,35 0-15,-36 0-16,1 0 15,17-18 1,-17 18 0,0-17-16,-1 17 47,1 0 218</inkml:trace>
  <inkml:trace contextRef="#ctx0" brushRef="#br0" timeOffset="139399.09">7302 16404 0,'18'0'78,"35"0"-62,106 35-1,-142-35-15,213 53 16,140 36 0,89-37-16,-36-16 15,-88 17 1,-123-53 0,-89 0-16,-70 0 15,0 0 1,-35 0-1,35 0-15,-36 0 16,54 0 0,-18 0-16,35 0 15,-35 0 1,0 0 0,0 0-16,-18 0 15,-17 0 1,17 0-1,0 0 1,-17 0-16,17 0 16,18 0-1,0 0-15,18 0 16,-18 0 0,-18 0-1,-18 0-15,1 0 16,17 0-1,-17 0 1,0 0 0,-1 0-1,1 0 1,0-18 0,-1 18-1,-17-18 1,18 18-1,-18-17-15,17 17 16,1 0 0</inkml:trace>
  <inkml:trace contextRef="#ctx0" brushRef="#br0" timeOffset="143335.19">5768 15187 0,'0'-18'32,"0"1"-32,-35 17 15,-1-35 1,19 35-16,-36-36 16,-18 19-16,1-1 15,17 18 1,35 0-16,-88 0 15,-52-18-15,16 18 16,-69 0 0,-36-17-1,53 17-15,17 0 16,72 0 0,52 0-16,0 0 15,-18 0 1,36 35-1,-36 0-15,18 53 16,-17 1 0,-36 16-1,35-16-15,1-1 16,35 0 0,-1-70-1,36-1-15,0 19 16,-35 34-16,17-17 15,18 18 1,-35 34 0,18-16-16,17-1 15,-18-18 1,18 19 0,0-54-16,0 18 15,0-18 1,0-17-16,0-1 15,0 1 1,0 17 0,0-17-1,18 0 1,-18-1-16,35 1 16,-18 35-16,19-36 15,-36 1-15,35 17 16,0-17-1,1 0-15,-19 17 16,18-35 0,18 35-1,-35-17-15,35-18 16,-18 0 0,36 17-1,-36 1-15,36-18 16,-18 18-1,17-18-15,-17 0 16,0 17 0,35-17-1,-35 18 1,35 0-16,18-18 16,18 17-1,17-17 1,-18 0-16,-35 18 15,-17-18 1,-1 0 0,-17 0-16,0 0 15,0 0 1,18 0 0,35 0-16,-53 0 15,-36 0-15,36 0 16,0 0-1,-18-18 1,18 1-16,-18 17 16,1-36-1,-19 19 1,54-1-16,-18 0 16,-18-17-1,0 0 1,18 0-1,18-18 1,-18 17-16,0-17 16,0 1-1,-36 16 1,1 1-16,17 17 16,-17-17-1,-1 0 1,-17 0-1,53-18-15,-35 17 16,0 1 0,-1 0-1,-17-18-15,0 35 16,0-35 0,18 0-1,-18 0-15,0 18 16,0-18-1,0 18 1,0-18-16,0 0 16,0 18-1,0-36 1,0 54-16,0-36 16,-18 18-1,1 17 1,-1-35-1,0 18-15,1-1 16,-1 1 0,0 17-1,1 1 1,-1 17 0,18-18-1,-17 18 1,-1 0-16,0 0 31,18-17 94,-17 17-109,-1 0-1,18-18 1,-18 18-16,18-18 16,-35 18-16,17-17 15,-17-1 1,-18-17-1,36-1-15,-54 1 16,53 18 0,1-19-1,-36 1-15,35 35 16,1-18 0,-19 1-1,19-1 1,17 0-16,-18 18 15,0 0 1,18-17 0</inkml:trace>
  <inkml:trace contextRef="#ctx0" brushRef="#br0" timeOffset="148927.17">13353 15610 0,'17'0'453,"1"0"-437,17 0-16,-17 0 15,-1 0 1,19 0 0,-19 0-1,1 0-15,0 0 16,-1 0-1,1 0 17,0 0 218,-1 0-235,1 0 1,-1 0-16,1 0 31,0 0-15,17 0-1,-17 0-15,-1 0 16,1 0 15,0 0-15,-1 0 0,1 0-1,-36 0 1141,1 0-1124,-1 0-32,0 0 15,1 0 17,-1 0-17,0 0-15,-17 0 16,0 0 15,17 0-31,1 0 0,-1 0 16,0 0-1,1 0 63,-1 0-31,0 0 0,1 0-16,-1 0-31,0 0 16,1 0 0,-1 0-1,-35 0 1</inkml:trace>
  <inkml:trace contextRef="#ctx0" brushRef="#br0" timeOffset="154624.04">14993 15346 0,'0'-18'94,"0"1"-94,0-54 16,0 18-1,0 18 1,0 52 93,0 1-93,0 53 0,0-54-16,18 71 15,-1 1 1,19-1-16,-36-53 15,17 36 1,-17-36 0,18-35-1,-18-18 79,0-17-78,0 0-1,0-18 1,35 0-16,-35 18 16,0 17-1</inkml:trace>
  <inkml:trace contextRef="#ctx0" brushRef="#br0" timeOffset="155319.31">15699 15469 0,'-18'0'62,"-53"0"-46,1 0 0,-1 18-1,-17 35 1,70-35-16,18-1 0,-35 36 15,35-35 1,0 17 0,0 0-16,0 18 15,0-35 1,0-1 0,0 1-16,18-18 62,35-18-46,-18 18-1,-35-17-15,18-1 16,-1 1 15</inkml:trace>
  <inkml:trace contextRef="#ctx0" brushRef="#br0" timeOffset="156026.91">15981 15610 0,'0'-17'15,"0"34"-15,-18-34 16,1 17 0,-1 0 15,-17 0-16,17 0-15,18 17 0,0 19 16,-35 17 0,35-36-1,0 19 1,0-1-16,17-35 109,1 0-109,0 0 16,-1 0 0,1 0-16,17 0 15,0-71 1,36-52-16,-53-18 15,35 35 1,-36 71 0</inkml:trace>
  <inkml:trace contextRef="#ctx0" brushRef="#br0" timeOffset="156783.75">16598 15681 0,'18'0'16,"-36"0"-16,53 0 15,1-35-15,34-18 16,-52 35-16,53-35 16,52-53-1,-35 36 1,-17 35 0,-36 17-16,-35 36 125,0-1-125,0 54 15,0-54-15,0 54 16,0 35-1,0-18-15,-35-17 16,17-1 0,0-35-1,1 1 1,17-19 0,0 1-16,-18-18 15</inkml:trace>
  <inkml:trace contextRef="#ctx0" brushRef="#br0" timeOffset="160415.19">15628 18732 0,'0'-17'47,"0"-1"-31,0 1-16,18-54 16,35-105-1,52-124 1,1-35-16,-18 105 15,-52 142 1,-19 70 0,1 18 46,0 89-62,70 52 16,-88-106-16,88 71 15,0 17 1,-35-70 0,-35-35-16,-1-18 15,-17 18 1860,0-1-1843,0 1-17,0 0 1,0-1 15,0 18-15,0-17-16,0 0 15,0-1 1,18-17 0,-18 18-1,18-53 110,-18-36-109,17 54-16,36-142 15,-35 0 1,17 36-16,0-1 16,-35 106-1,0 1 1,0-1 0</inkml:trace>
  <inkml:trace contextRef="#ctx0" brushRef="#br0" timeOffset="161058.28">17251 17886 0,'-18'0'78,"1"0"-63,-1 0 1,0 0-16,-17 0 16,-36 0-16,1 0 15,-18 35 1,35-17 0,-35 35-16,70-18 15,0 18 1,-35 17-1,36 19 1,17-1 0,0 0-16,0-17 15,0-36 1,17-53 78,36-70-79,-35 53-15,35-124 16,70-70 0,-70 52-16</inkml:trace>
  <inkml:trace contextRef="#ctx0" brushRef="#br0" timeOffset="162293.91">17851 17780 0,'-89'0'0,"178"0"0,-231 0 16,90 0 0,-1 0-1,35 0-15,-53 0 16,-70 35-16,-70 71 16,105-18-1,18 1 1,17 34-1,53-35 1,18-53-16,0-17 16,0 0-1,18-18 48,0 0-63,-1 0 15,1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5-13T00:25:30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9472 5556 0,'0'18'203,"0"0"-187,0-1 15,0 1-31,0-1 16,0 1-16,0 0 0,-18-1 15,18 1-15,0 0 0,0-1 16,0 1-16,0 0 0,0-1 0,0 1 15,0-1-15,0 1 0,0 0 16,0-1-16,0 1 0,0 0 16,0-1-16,0 1 0,0 0 0,0-1 15,0 1-15,0-1 0,0 1 16,0 0-16,0-1 0,0 1 0,0 0 31,0-1-15,0 1 15,0 0-15,0-1 46,0 1-31</inkml:trace>
  <inkml:trace contextRef="#ctx0" brushRef="#br0" timeOffset="25928.15">9243 7832 0,'17'0'156,"1"0"-140,0 0-16,-1 0 15,1 0 1,0 0 15,-1 0 0,1 0-15,0 0-16,-1 0 16,1 0-16,-1 0 0,1 0 0,0 0 0,-1 0 15,1 0-15,0 0 0,-1 0 0,-17 17 0,18-17 16,0 0 0,-1 0 30,1 0-46,-1 0 16,1 0-16,0 0 0,-1 0 63,-17 18-48,18-18 1</inkml:trace>
  <inkml:trace contextRef="#ctx0" brushRef="#br0" timeOffset="27716.57">10601 7867 0,'18'0'62,"-1"0"-46,1 0-16,0 0 15,-1 0-15,1 0 0,-1 0 16,1 0-16,0 0 0,-1 0 0,1 0 0,17 0 16,-17 0-16,0 0 0,-1 0 0,1 0 0,-1 0 0,1 0 15,0 0-15,17 0 0,-17 0 0,-1 0 0,1 0 0,17 0 0,-17 0 16,-1 0-16,1 0 0,17 0 0,-17 0 0,0 0 0,17 0 0,-17 0 16,17 0-16,-17 0 0,-1 0 0,18 0 0,-17 0 0,0 0 15,-1 0-15,1 0 0,0 0 0,-1 0 0,1 0 0,0 18 16,-1-18-16,1 0 0,-1 0 0,1 0 0,0 0 15,-1 0-15,1 0 16,0 0-16,-1 0 16,1 0-16,17 0 0,-17 0 0,0 0 15,-1 0-15,1 0 0,-1 0 0,1 0 16,0 0-16,-1 0 16,1 0-16,0 0 15,-1 0-15,1 0 16,0 0-16,-1 0 0,1 0 15,-1 0-15,1 0 0,0 0 16,-1 0-16,1 0 0,0 0 0,-1 17 16,1-17-16,0 0 0,-1 0 0,1 0 0,-1 0 15,1 0-15,0 0 0,-1 0 0,1 0 0,0 0 0,-1 0 16,1 0-16,0 0 0,-1 0 0,1 0 0,-1 0 0,1 0 16,0 0-16,-1 0 0,1 0 0,0 0 0,-1 0 0,1 0 0,0 0 15,-1 0-15,19 0 0,-19 0 0,1 0 0,17 0 16,-17 0-16,-1 0 0,1 0 0,0 0 0,-1 0 0,1 0 0,0 0 15,-1 0-15,18 0 0,-17 0 0,0 0 0,-1 0 0,1 0 0,0 0 16,-1 0-16,1 0 0,0 0 0,-1 0 0,1 0 0,0 0 16,-1 0-16,1 0 0,-1 0 0,1 0 0,0 0 0,-1 0 15,1 0-15,0 0 0,-1 0 0,1 0 16,0 0-16,-1 0 0,1 0 0,-1 0 16,1 0-16,0 0 0,-1 0 0,1 0 0,0 0 15,-1 0-15,1 0 0,0 0 0,-1 0 16,1 0-16,-1 0 0,19 0 0,-19 0 0,1 0 15,0 0-15,-1 0 16,1 0-16,0 0 0,-1 0 16,1 0-16,-1 0 15,1 0-15,0 0 0,-1 0 16,1 0-16,0 0 16,-1 0-16,1 0 0,0 0 0,-1 0 0,1 0 15,0 0-15,-1 0 0,1 0 0,-1 0 16,1 0-16,0 0 0,-1 0 0,1 0 0,0 0 15,-1 0-15,1 0 0,-18-17 0,18 17 16,-1 0-16,1 0 0,-1 0 0,1 0 0,0 0 16,-1-18-16,1 18 0,0 0 15,-1 0-15,1 0 0,0 0 0,-1 0 16,1-18-16,0 18 0,-1 0 0,1 0 0,-1 0 0,1 0 16,0 0-16,-1 0 0,1 0 0,0-17 0,-1 17 15,1 0-15,0 0 0,-1 0 0,1-18 16,-1 18-16,1 0 0,0 0 0,-1 0 15,1 0-15,0 0 0,-1 0 16,1 0 0,0 0-16,-1 0 15,1 0-15,-1 0 16,1 0-16,0 0 0,-1 0 16,1 0-1,0 0-15,-1 0 0,1 0 16,0-18-1,-1 18-15,1 0 16,-1 0-16,1 0 0,0 0 16,-1 0-1,1 0-15,0 0 16,-1 0 15</inkml:trace>
  <inkml:trace contextRef="#ctx0" brushRef="#br0" timeOffset="36558.96">15646 6562 0,'17'0'157,"1"0"-142,35 0-15,-35 0 0,-1 0 0,1 0 0,-1 0 0,1 0 0,17 0 16,1 0-16,-1 0 0,0 0 0,0 0 0,-17 0 0,17 0 15,1 0-15,-1 0 0,0 0 0,-17 0 0,17 0 0,0 0 0,1 0 0,-1 0 16,0 0-16,1 0 0,-1 0 0,0 0 0,18 0 0,-18 0 0,1 0 0,-1 0 16,0 0-16,0 17 0,1-17 0,-1 0 0,-17 0 0,17 0 0,0 0 0,0 0 15,1 0-15,-1 0 0,0 0 0,1 0 0,-1 18 0,0-18 0,0 0 0,1 0 16,-1 0-16,0 0 0,-17 0 0,35 18 0,-36-18 0,54 0 0,-36 0 16,0 0-16,-17 0 0,0 0 0,17 0 0,-17 0 0,17 0 0,-17 0 0,-1 0 15,1 0-15,0 0 0,-1 0 0,1 0 0,-1 0 0,1 0 16,0 0-16,-1 0 0,1 0 0,0 17 15,-1-17-15,1 0 0,0 0 16,-1 0-16,1 0 16,-1 0 15,1 0-31,0 0 16,-1 0-16,1 0 15,0 0-15,-1 0 0,1 0 0,0 0 16,-1 0-16,1 0 0,0 0 15,-1 0-15,1 0 0,-1 0 16,1 0-16,0 0 0,-1 0 16,1 0-1,0 0-15,-18 18 235,0 0-220,17-1 1,-17 1-16,18-18 0,-18 17 0,0 1 0,18-18 0,-18 18 16,0-1-16,0 1 0,17-18 0,-17 18 0,18-18 15,-18 17-15,0 1 0,0 0 0,0-1 0,0 1 16,0-1-16,0 1 0,0 0 0,0-1 0,17-17 0,-17 18 15,0 0-15,0-1 0,0 1 0,18 0 0,-18-1 0,0 1 16,0-1-16,18 1 0,-18 0 0,0-1 0,0 1 0,0 0 0,17-1 0,-17 1 16,0 0-16,18-1 0,-18 1 0,0-1 0,0 1 0,0 0 15,18-1-15,-18 1 0,0 0 0,0-1 0,0 19 16,0-19-16,0 1 0,0 0 0,0-1 0,0 1 0,0-1 16,0 1-16,0 0 0,0-1 0,0 1 0,0 0 0,0-1 15,0 19-15,0-19 0,0 1 0,0-1 16,0 1-16,0 0 15,0-1-15,0 1 0,0 0 0,0-1 16,0 1-16,0 0 0,0-1 0,0 1 16,0 0-16,0-1 0,0 1 0,0-1 15,0 1-15,0 0 0,0-1 0,0 1 16,0 0-16,0-1 0,0 1 16,0 0-16,0-1 0,0 1 15,0-1-15,0 1 0,0 0 16,0-1-16,0 1 0,-18-18 15,18 18-15,-18-18 0,18 17 0,0 1 16,0 0 0,0-1-1,0 1 1,-17-18 140,-1 0-125,0 0-15,1 0-16,-1 0 16,1 0-16,-1 0 0,0 0 0,1 0 15,-1 0-15,0 0 0,-17 0 0,17 0 16,1-18-16,-1 18 0,1 0 0,-1 0 0,0 0 0,1 0 16,-19 0-16,1-17 0,17 17 0,1 0 0,-19 0 0,1-18 0,0 18 15,0 0-15,-1 0 0,1 0 0,35-18 0,-35 18 0,0 0 0,-1 0 0,19 0 16,-1 0-16,-17-17 0,-1 17 0,19 0 0,-19 0 0,19-18 0,-1 18 15,1 0-15,-1 0 0,0 0 0,1 0 0,-1 0 0,-17 0 0,17-18 16,0 18-16,1 0 0,-18 0 0,17 0 0,-17 0 0,17 0 16,0 0-16,1 0 0,-1 0 0,-17 0 0,17 0 0,1-17 0,-19 17 0,19 0 15,-1 0-15,0 0 0,1 0 0,-1 0 0,-17 0 0,17 0 0,1-18 16,-1 18-16,0 0 0,1 0 0,-1 0 0,0 0 0,1 0 0,-19 0 0,19 0 16,-1 0-16,0 0 0,1 0 0,-1 0 0,1 0 0,-1 0 0,18-18 15,-18 18-15,1 0 0,-1 0 0,0 0 0,1 0 16,-1 0-1,0 0-15,1 0 0,-1 0 16,1 0-16,-1 0 0,0 0 16,1 0-16,-1 0 0,0 0 0,1 0 0,-1 0 15,0 0-15,1 0 0,-1 0 0,0 0 16,1 0-16,-1 0 0,18-17 0,-17 17 0,-1 0 0,0 0 16,1 0-16,-1 0 0,0 0 0,1 0 31,-1 0-31,0 0 15,1 0 1,-1 0-16,1 0 16,-1 0-16,0 0 0,1 0 15,-1 0-15,0 0 16,1 0-16,-1 0 16,0 0-1,1 0 1,-1 0-1,18-18 1,-17 18-16,17-17 16,-18 17-16,0 0 15,1 0-15,-1 0 16,0 0 15,1 0-15,-1 0-16,0-18 15,1 18-15,-1 0 16,1 0-16,-1 0 16,18-18-16,0 1 125,0-1-110,0 0 1,0 1 0,0-1-16,0 0 15,0 1 1,0-1-16,0 1 15,0-1 1,0 0-16,0 1 16,0-1-16,0 0 0,0 1 15,0-1-15,0 0 0,0 1 0,0-1 0,0 0 16,0 1-16,0-1 0,0 1 0,0-1 0,0 0 0,0 1 16,0-1-16,0 0 0,0 1 0,0-1 0,0 0 0,0 1 15,0-1-15,0 1 0,0-1 0,0 0 0,0 1 16,0-1-16,0 0 0,0 1 0,0-1 0,0 0 15,0 1-15,0-1 0,0 0 16,0 1-16,0-1 0,-18 1 0,18-1 0,0 0 0,0 1 16,0-1-16,0 0 0,0 1 0,0-1 0,0 0 15,0 1-15,0-1 0,0 1 0,0-1 16,0 0-16,0 1 0,0-1 0,0 0 16,0 1-16,0-1 0,0 0 0,0 1 15,0-1-15,0 1 16,0-1-16,0 0 15,0 1 17,0-1 15,0 0-47,0 1 15,0-1-15,0 0 0,0 1 0,0-1 16,0 1-16,0-1 0,0 0 0,0 1 0,0-1 0,0 0 15,0 1-15,0-1 0,0 0 0,0 1 0,0-1 16,0 0-16,0 1 16,0-1-16,0 1 15,0-1 17,0 0-17</inkml:trace>
  <inkml:trace contextRef="#ctx0" brushRef="#br0" timeOffset="41281.58">18874 6932 0,'0'0'0,"-18"0"78,0 0-47,1 0-31,-1 0 16,0 0-16,1 0 0,-1 0 16,0 0-16,1 0 31,-1 0 0,18 18 16,-17-18-47,17 17 78,-18-17-78,18 18 16,-18-18-1,18 18-15,-17-18 16,-1 0 0,0 0-1,1 17-15,-1-17 16,18 18-16,-18 0 16,1-18-16,17 17 0,-18-17 0,18 18 0,-17-18 15,17 17-15,-18-17 0,0 0 0,18 18 16,0 0-1,-17-18-15,17 17 0,-18-17 0,18 18 16,-18-18-16,18 18 0,0-1 0,-17-17 0,17 18 16,-18-18-1,18 18-15,0-1 16,0 1-16,-18-18 0,18 17 16,-17-17-1,17 18-15,-18-18 0,18 18 0,0-1 0,0 1 16,0 0-16,0-1 0,-17-17 15,17 18-15,0 0 0,0-1 0,0 1 16,0 0-16,0-1 0,0 1 16,0-1-16,0 1 0,0 0 0,0-1 0,0 1 0,0 0 15,0-1-15,0 1 16,0 0-16,0-1 0,0 1 16,17-18-16,-17 17 15,0 1 1,18-18-16,-1 0 31,-17 18 0,18-18 1,0 0-1,-1 0-16,1 0-15,0 0 32,-1 0-17,1 0 1,0 0 0,-1 0-1,1 0 1,-1 0-16,1 0 15,0 0 1,-1 0 0,1 0-1,0 0 1,-1 0-16,1 0 31,0 0-31,-18-18 0,17 18 31,-17-18-31,18 18 32,-18-17-1,17 17-15,-17-18-16,18 1 15,-18-1 1,0 0-16,18 18 0,-18-17 15,17 17-15,1 0 0,-18-18 0,0 0 16,18 1-16,-18-1 16,17 18-16,-17-18 0,18 1 0,-18-1 15,0 1-15,0-1 0,0 0 0,0 1 16,0-1-16,18 18 0,-18-18 0,17 18 0,-17-17 0,0-1 16,0 0-16,0 1 0,18-1 0,-18 0 15,0 1-15,0-1 0,18 18 16,-18-17-16,0-1 0,0 0 15,0 1-15,0-1 0,0 0 0,0 1 16,0-1-16,0 0 0,0 1 16,0-1-16,0 1 15,0-1 1</inkml:trace>
  <inkml:trace contextRef="#ctx0" brushRef="#br0" timeOffset="42192.25">19632 7938 0,'18'0'78,"-1"0"-63,1 0-15,0 0 0,-1 0 0,1 0 0,0 0 0,-1 0 0,18 0 16,1 0-16,-1 0 0,0 0 0,1 0 0,-1 0 0,0 0 0,18 0 16,-18 0-16,18 0 0,-17 0 0,16 0 0,-16 0 0,17 0 0,-18 0 0,18 0 15,-18 0-15,18 0 0,-18 0 0,1 0 0,-1 0 0,0 0 0,0 0 0,1 0 16,-1 0-16,-17 0 0,-1 0 0,1 0 0,0 0 0,-1 0 0,1 0 16,-1 0-16,1 0 15,0 0-15,-1 0 16,1 0-16,0 0 15,-1 0 1,1 0 0</inkml:trace>
  <inkml:trace contextRef="#ctx0" brushRef="#br0" timeOffset="42965.44">22454 7955 0,'18'0'63,"0"0"-48,-1 0-15,1 0 16,-1 0-16,1 0 0,0 0 0,-1 0 0,19 0 0,-1 0 0,-17 0 15,17 0-15,0 0 0,0 0 0,-17 0 0,17 0 0,1 0 0,-1 0 0,0 0 16,0 0-16,1 0 0,-1 0 0,0 0 0,1 0 0,-1 0 0,-17 0 16,-1 0-16,18 0 0,-17 0 0,0 0 0,-1 0 0,1 0 31</inkml:trace>
  <inkml:trace contextRef="#ctx0" brushRef="#br0" timeOffset="59578.02">5962 9278 0,'18'0'109,"-1"0"-77,1 0-32,-1 0 15,1 0-15,0 0 16,-1 0-16,1 0 0,0 0 15,-1 0-15,1 0 0,0 0 0,-1 0 16,1 0-16,0 0 0,-1 0 0,1 0 0,-1 0 16,1 0-16,0 0 0,-1 0 0,1 0 0,0 0 15,-1 0-15,19 0 0,-19 0 16,1 0-16,-1 0 0,1 0 0,0 0 0,-1 0 0,1 0 0,0 0 16,-1 0-16,1 0 0,0 0 0,-1 0 0,1 0 0,0 0 15,-1 0-15,18 0 0,-17 0 0,0 0 0,-1 0 0,1 0 0,0 0 16,-1 0-16,1 0 0,0 0 0,-1 0 0,1 0 0,-1 0 0,1 0 0,0 0 15,-1 0-15,19 0 0,-19 0 0,1 0 0,0 0 0,17 0 16,-18 0-16,1 0 0,0 0 0,-1 0 0,1 0 0,0 0 0,17 0 16,0 0-16,-17 0 0,-1 0 0,1 0 0,0 0 15,-1 0-15,1 0 0,0 0 0,-1 0 0,1 0 0,17 18 0,-17-18 16,17 0-16,-17 0 0,-1 0 0,1 0 0,0 0 0,-1 0 16,1 0-16,0 0 0,-1 0 0,1 0 0,0 0 0,-1 0 0,1 0 15,-1 0-15,1 0 0,0 0 0,-1 0 0,-17 17 0,36-17 0,-19 0 16,1 0-16,17 0 0,-17 0 0,0 0 0,-1 0 0,1 0 15,-1 0-15,19 0 0,-19 0 0,19 0 0,-19 0 0,1 0 0,0 0 16,-1 0-16,1 0 0,-1 0 0,1 0 0,17 0 0,-17 0 0,0 0 16,-1 0-16,1 0 0,0 0 0,-1 0 0,1 0 0,-1 0 0,1 0 15,0 0-15,-1 0 0,1 18 0,0-18 0,-1 0 16,1 0-16,0 0 0,-1 0 0,18 0 0,-17 0 0,0 0 16,-1 0-16,1 18 0,0-18 0,17 0 0,-17 0 0,-1 0 0,1 0 0,0 0 15,-1 0-15,18 0 0,-17 0 0,0 0 0,17 17 0,-17-17 0,-1 0 16,19 0-16,-19 0 0,1 0 0,17 0 0,-17 0 0,-1 0 0,1 0 15,0 0-15,-1 0 0,1 0 0,0 0 0,-1 0 0,1 0 16,0 0-16,-1 0 0,1 0 0,-1 0 0,1 0 0,17 0 0,-17 0 16,0 0-16,-1 0 0,1 0 0,0 0 0,-1 0 0,1 0 15,-1 0-15,1 0 0,0 0 0,-1 0 0,1 0 0,0 0 0,-1 0 0,1 0 16,0 0-16,-1 0 0,1 0 0,-1 0 0,1 0 0,17 0 0,-17 0 16,0 0-16,-1 0 0,1 0 0,0 0 0,-1 0 0,1 0 0,17 0 15,-17 0-15,-1 0 0,1 0 0,0 0 0,-1 0 0,1 0 16,0 0-16,-1 0 0,19 0 0,-19 0 0,1 0 0,17 0 0,-17 0 15,-1 0-15,1 0 0,0 0 0,-1 0 0,19 0 0,-19 0 16,1 0-16,-1 0 0,1 0 0,17 0 0,-17 0 0,0 0 0,-1 0 16,19 0-16,-19 0 0,1 0 0,0 0 0,-1 0 0,1 0 0,-1 0 0,19 0 15,-19 0-15,19 0 0,-19 0 0,19 0 0,-19 0 0,18 0 16,-17 0-16,17 0 0,-17 0 0,0 0 0,-1 0 0,1 0 0,0 0 16,-1 0-16,18 0 0,-17 0 0,0 0 0,-1 0 0,1 0 0,17 0 15,-17 0-15,0 0 0,-1 0 0,1 0 0,-1 0 16,1 0-16,0 0 0,-1 0 0,1 0 0,0 0 15,-1 0-15,19 0 0,-1 0 0,-17 0 16,-1 0-16,1 0 0,-1 0 0,1 0 0,0 0 0,-1 0 16,1 0-16,0 0 0,-1 0 0,1 0 0,0 0 0,-1 0 15,1 0-15,-1 0 0,19-17 0,-19 17 0,1 0 0,0 0 0,-1 0 16,1-18-16,0 18 0,-1 0 0,1 0 0,0-18 0,-1 18 16,1 0-16,-1 0 0,1 0 0,0 0 15,-1 0 1,1-17-16,0 17 0,-1 0 15,1 0 32,0 0-31,-1 0 0,1 0 30,-1 0 33,1 0-79,0 0 15,-1 0-15,1 0 0,0 0 0,-1 0 16,1 0-16,0 0 0,-1 0 0,1 0 15,-1 0-15,1 0 0,0 0 0,-1 0 0,1 0 16,0 0-16,-1 0 0,1 0 0,0 0 16,-1 0-16,1 0 0,-1 0 0,1 0 15,0 0-15,-1 0 0,1 0 16,0 0-16,-1 0 0,1 0 0,0 0 0,-1 0 16,1 0-16,0 0 15,-1 0 1</inkml:trace>
  <inkml:trace contextRef="#ctx0" brushRef="#br0" timeOffset="67884.57">5750 4639 0,'0'18'78,"-17"-18"-78,-1 0 0,18 17 0,-18 1 16,1 0-16,17-1 0,0 1 0,0-1 0,-18-17 0,0 18 16,1 0-16,-1-1 0,1 1 0,17 0 0,-18-18 0,18 17 0,0 1 0,-18 0 15,1-1-15,-1 1 0,0 0 0,1-18 0,-1 35 0,0-18 0,18 1 0,-17 17 16,-1-17-16,1 0 0,-1-18 0,0 35 0,1-17 0,17-1 0,-18 1 0,18-1 16,-18 19-16,1-19 0,-1-17 0,0 18 0,1 0 0,-1-1 0,18 1 0,-18 0 15,1-1-15,-1 19 0,18-19 0,-17 1 0,-1-1 0,0 1 16,18 0-16,0 17 0,-17-17 0,-1-1 0,0 1 15,1 0-15,17-1 0,-18 1 0,18-1 0,-18-17 0,18 18 16,0 0-16,0-1 0,0 1 0,-17-18 0,17 18 16,-18-1-16,18 1 0,-17 0 0,17-1 0,-18-17 0,0 18 0,18-1 15,0 1-15,-17 0 0,17-1 0,0 1 0,-18 0 0,18-1 16,-18 1-16,18 17 0,-17-17 0,-1 17 0,18-17 0,-18-1 16,1 19-16,17-19 0,-18 19 0,0-1 0,18-17 0,-17 17 0,17-18 15,-18 19-15,18-1 0,-17-17 0,-1-1 0,0 1 0,1 17 0,17 0 0,-18-17 16,0 17-16,18-17 0,-17 17 0,-1 1 0,0-1 0,18 0 0,-17 0 0,-1 1 15,18-19-15,-17 1 0,-1 17 0,0 18 0,18-35 0,-17 17 0,-1 18 0,18-35 16,-18 17-16,18-17 0,-17 17 0,-1 0 0,0 0 0,1 1 0,17-1 16,0 0-16,-18-17 0,18 17 0,0 0 0,-17-17 0,17 17 0,-18 1 0,18-1 15,-35 0-15,35 0 0,0 1 0,-18-19 0,18 19 0,-18-1 0,18-17 16,0 17-16,-17 0 0,17-17 0,0 17 0,-18-17 0,0 17 0,18-17 0,0 17 16,0 0-16,0-17 0,-17-1 0,17 19 0,0-1 0,-18-17 0,18 17 0,0-17 15,-17 17-15,17 0 0,-18 0 0,18-17 0,0 17 0,-18-17 0,18 17 16,0-17-16,0-1 0,0 1 0,0 17 0,0-17 0,0 17 0,-17 1 15,17-19-15,0 18 0,0-17 0,0 17 0,0-17 0,0 17 0,0-17 16,-18 0-16,18 17 0,0-17 0,0 17 0,-18-35 0,18 35 0,0-17 16,0-1-16,0 19 0,0-19 0,-17 1 0,17 17 0,0-17 0,0-1 15,0 19-15,0-19 0,-18-17 0,18 36 0,0-19 0,0 1 0,0 17 0,-18-17 16,18 17-16,0-17 0,0-1 0,-17 19 0,17-19 0,0 1 16,0 0-16,0 17 0,0-17 0,0-1 0,0 18 0,0-17 15,0 0-15,0 17 0,0-17 0,0-1 0,0 1 0,0 0 0,0-1 0,0 1 0,0 17 16,0-17-16,0 17 0,0-17 0,0 17 0,0-17 0,0-1 15,0 1-15,0 17 0,0-17 0,0-1 0,0 1 0,0 0 0,0-1 16,0 1-16,0 0 0,0-1 0,0 1 0,0 0 0,17-1 16,-17 1-16,0-1 0,0 1 0,18 0 15,-18-1-15,0 1 0,0 0 16,18-1-16,-18 1 0,0 0 0,0-1 0,17-17 16,-17 18-16,0-1 0,0 1 15,0 0-15,0-1 0,0 1 0,0 0 16,0-1-16,18 1 15,-18 0-15,0-1 0,0 1 0,0 0 16,18-18-16,-18 17 0,0 1 0,0-1 16,0 1-16,0 0 0,17-1 15,1 1-15,-18 0 0,0-1 0,18-17 0,-18 18 0,0 0 16,17-1-16,-17 1 0,0-1 16,0 1-16,0 0 0,0-1 0,18-17 0,-18 18 15,17 0-15,-17-1 0,18 1 0,-18 0 0,18-18 0,-1 17 16,-17 1-16,18-1 0,-18 1 0,0 0 0,0-1 15,18-17-15,-1 18 0,1-18 0,-18 18 16,0-1-16,0 1 0,18 0 0,-18-1 0,17-17 16,-17 18-16,18-1 0,-18 1 15,0 0-15,17-18 0,-17 17 0,0 1 0,0 0 16,0-1-16,0 1 0,0 0 0,18-18 0,-18 17 16,18 1-16,-18 0 0,17-1 15,-17 1-15,0-1 0,0 1 0,18-18 0,-18 18 16,0-1-16,18-17 0,-18 18 0,0 0 0,17-1 15,-17 1-15,18-18 0,-18 18 0,18-18 16,-18 17-16,17 1 0,-17-1 0,0 1 16,18-18-16,-18 18 0,0-1 0,0 1 15,0 0-15,17-1 0,1 1 16,-18 0-16,0-1 0,18-17 16,-18 18-16,0 0 0,17-1 0,-17 1 15,0-1-15,18 1 0,-18 0 16,0-1-16,18-17 0,-18 18 15,0 0-15,0-1 0,0 1 16,17-18-16,-17 18 0,0-1 16,18-17-16,-18 18 0,18-18 0,-18 17 0,17-17 15,-17 18-15,18 0 0,-18-1 16,17-17-16,-17 18 0,0 0 0,0-1 16,18 1-16,0 0 15,-1-1-15,1-17 0,-18 18 0,0-1 16,18-17-16,-18 18 0,17-18 0,-17 18 15,18-1-15,0-17 0,-18 18 0,17 0 16,-17-1-16,18-17 0,0 18 0,-1-18 0,-17 18 16,18-18-16,-18 17 0,17 1 0,1-1 0,-18 1 15,18-18-15,-1 18 0,-17-1 16,18-17-16,-18 18 0,18-18 16,-18 18-16,17-18 0,-17 17 15,18-17 16,0 0 1,-18 18 30,17-18 1,-17 18-48,0-1 1,18-17-16,-18 18 0,17-18 0,-17 18 16,18-18-16</inkml:trace>
  <inkml:trace contextRef="#ctx0" brushRef="#br0" timeOffset="69214.31">5239 12594 0,'0'-17'187,"0"-1"-171,0 0-16,0 1 15,0-1-15,0 0 16,0 1-16,0-1 0,0 0 0,0 1 16,0-1-16,0 0 0,0 1 0,0-1 15,0 1-15,0-1 0,0 0 0,0 1 0,0-1 16,0 0-16,0 1 0,0-1 0,0 0 16,0 1-16,0-1 0,0 1 0,0-1 0,0 0 15,0 1-15,0-1 0,0 0 16,0 1-16,0-1 31</inkml:trace>
  <inkml:trace contextRef="#ctx0" brushRef="#br0" timeOffset="70390.11">5203 12647 0,'-17'0'15,"-1"0"126,1 0-125,-1 0-16,0 0 15,1 0-15,-1 0 0,0 0 16,1 0-16,-1 0 0,18 18 0,-18-18 15,1 0-15,-1 0 0,1 0 0,-1 17 16,0-17-16,1 0 0,-1 0 0,0 0 16,18 18-16,-17-18 0,-1 0 0,0 0 0,1 0 0,-1 0 15,18 18 1,-18-18-16,1 0 0,-1 0 0,1 0 0,-1 0 16,0 0-16,1 0 0,-1 0 0,0 0 0,1 0 15,-1 0-15,0 0 0,1 0 0,-1 0 0,1 0 16,-1 0-16,0 0 0,1 0 0,-1 0 0,0 0 0,1 0 15,-1 0-15,0 0 0,18 17 16,-17-17-16,-1 0 0,1 0 0,-1 0 0,0 0 16,1 0-1,17 18-15</inkml:trace>
  <inkml:trace contextRef="#ctx0" brushRef="#br0" timeOffset="74900.64">13423 10989 0,'-17'0'63,"-1"0"-48,-17 0-15,17 0 16,0 0-16,1 0 15,-1 0-15,0 0 16,1 0-16,-1 0 16,18 18-16,-17-18 15,-1 0-15,18 17 0,-18 1 16,1-18-16,17 18 16,-18-18-16,18 17 0,0 1 15,-18-18-15,1 17 0,17 1 0,-18-18 16,0 0-16,1 18 0,17-1 0,-18 1 15,18 0-15,-17-18 16,17 17 0,0 1-16,-18 0 0,0-18 15,1 0-15,17 17 0,0 1 16,-18-18-16,18 18 0,-18-18 0,18 17 16,-17-17-16,17 18 0,-18-18 0,0 17 0,1-17 15,-1 18-15,0 0 0,1-18 0,17 17 16,-18-17-16,1 18 0,17 0 0,-18-18 0,18 17 0,-18-17 15,18 18-15,0 0 0,-17-18 16,-1 0-16,18 17 0,0 1 0,-18-1 16,18 1-16,-17 0 0,17-1 15,-18-17-15,18 18 0,0 0 16,0-1-16,-18-17 0,18 18 0,0 0 0,0-1 16,-17-17-16,17 18 0,-18 0 0,18-1 0,-17 1 15,17-1-15,0 1 0,-18-18 16,18 18-16,-18-1 0,18 1 0,0 0 15,0-1-15,0 1 32,0 0-32,0-1 0,0 1 15,0-1-15,0 1 0,0 0 16,0-1-16,0 1 16,0 0-16,18-18 0,0 0 0,-18 17 0,17-17 15,-17 18-15,18-18 0,-1 0 16,1 0-16,0 0 15,-18 18-15,17-18 0,1 0 16,-18 17-16,18-17 0,-18 18 0,17-18 0,1 0 16,0 17-16,-1-17 0,1 0 0,-1 0 15,-17 18-15,18-18 0,0 0 0,-1 0 16,-17 18-16,18-18 0,0 0 0,-1 0 0,1 0 16,-18 17-16,18-17 0,-1 0 0,1 0 0,0 18 0,-1-18 15,-17 18-15,18-18 0,-1 0 0,1 17 0,0-17 0,-1 0 16,1 18-16,0-18 0,-1 0 0,1 18 0,0-18 0,-1 0 15,1 0-15,-1 0 0,1 17 0,0-17 0,-1 0 0,1 0 0,-18 18 16,18-18-16,-1 0 0,1 0 0,0 0 0,-1 0 0,1 0 0,-1 17 16,1-17-16,0 0 0,-1 0 0,1 18 0,0-18 0,-1 18 15,1-18-15,0 0 0,-1 0 0,-17 17 0,18-17 0,-1 0 0,1 0 16,0 0-16,-1 0 0,1 0 0,0 0 0,17 0 0,-17 0 0,-1 0 16,1 0-16,0 0 0,-1 0 0,1 0 0,17 0 0,-17 0 0,-1 0 15,1 0-15,0 0 0,-1 0 0,1 0 0,0 0 0,-1 0 0,1 0 16,17 0-16,-17 0 0,-1 0 0,1 0 0,17 0 0,-17 0 0,17 0 15,-17 0-15,0 0 0,-1 0 0,1 0 0,17 0 0,-17 0 16,-1 0-16,1 0 0,17-17 0,-17 17 0,0 0 0,-1 0 16,1-18-16,-1 18 0,1 0 0,0-18 0,-1 18 15,1-17-15,0 17 0,-1-18 16,1 18-16,-18-17 0,18 17 0,-1 0 0,1-18 16,-18 0-16,17 18 0,-17-17 15,0-1-15,0 0 0,0 1 16,18 17-16,-18-18 0,0 0 0,0 1 15,0-1-15,0 1 0,0-1 0,18 18 0,-18-18 0,17 1 16,-17-1-16,0 0 0,0 1 0,0-1 0,0 0 0,0 1 16,0-1-16,0 1 0,0-1 0,0 0 0,0 1 0,0-1 15,0 0-15,0 1 0,0-1 0,0 0 0,0 1 16,0-1-16,0 1 0,0-1 0,0 0 0,0 1 16,0-1-16,0 0 0,0 1 0,0-1 0,0 0 0,0 1 15,0-1-15,0 0 0,0 1 0,0-1 0,-17 18 16,17-17-16,0-1 0,-18 0 0,18 1 0,-18-1 0,18 0 0,0 1 15,0-1-15,-17 0 0,-1 1 0,18-1 16,0 1-16,-17 17 0,-1-18 0,18 0 16,0 1-16,0-1 0,-18 18 0,1-18 0,17 1 15,-18 17-15,0 0 0,18-18 0,0 0 16,-17 1-16,17-1 16,-18 18-16,0 0 0,1 0 0,17-18 0,-18 18 0,18-17 15,-17 17 1,-1 0-16,0 0 15,18-18-15,-17 18 0,-1 0 16,0 0-16,1 0 16,-1 0-16,0 0 15,1-17-15,-1 17 0,1 0 0,-1 0 16,0-18-16,1 18 0,-1 0 0,0 0 0,1 0 16,17-18-16,-18 18 0,0 0 0,1 0 0,-1 0 0,0 0 15,1 0-15,-1-17 0,1 17 0,-1 0 16,0 0-16,1 0 0,-1-18 0,0 18 0,1 0 0,-1 0 15,-17 0-15,0 0 0,17 0 0,-17 0 16,-1 0-16,1 0 0,17 0 0,1 0 0,-1 0 0,0 0 16,1 0-16,-1 0 0,1 0 0,-19 0 0,19 0 0,-1 0 15,0 0-15,1 0 0,-1 0 0,0 0 16,1-18-16,-1 18 16,1 0-16,-1 0 0,0 0 0,1 0 15,-1 0-15,0 0 16,18-17-16,-17 17 0,-1 0 0,0 0 15,1 0-15,-1 0 16,1 0 0</inkml:trace>
  <inkml:trace contextRef="#ctx0" brushRef="#br0" timeOffset="76574.48">18239 10971 0,'-18'0'62,"0"0"-46,1 0-16,-1 0 16,0 18-16,18 0 15,-17-18-15,17 17 0,-18-17 0,1 18 0,17 0 16,0-1-16,0 1 0,-18-1 0,18 1 16,0 0-16,0-1 0,0 1 0,-18 0 15,18-1-15,-17 1 0,17 0 0,0-1 0,0 1 0,-18 0 16,18-1-16,0 1 0,0-1 0,0 1 0,0 0 0,0-1 15,-18 1-15,18 0 0,0-1 0,0 1 0,0 0 0,0-1 16,0 1-16,0-1 0,0 1 0,0 0 0,0-1 0,0 1 16,0 0-16,0-1 0,0 1 0,0 0 0,0-1 15,0 1-15,0 0 0,0-1 0,0 1 0,0-1 16,0 1-16,0 0 0,0-1 0,0 1 16,0 0-16,0-1 0,0 1 0,0 0 15,0-1-15,18 1 16,-18-1-16,18-17 0,-1 18 0,-17 0 0,18-18 15,-18 17-15,18-17 0,-1 18 0,1-18 0,-1 18 16,1-1-16,-18 1 0,18 0 0,-1-1 0,1-17 0,-18 18 0,18-18 0,-1 17 16,1-17-16,0 18 0,-1 0 0,1-1 0,-1 1 0,19 0 15,-1-1-15,-17-17 0,17 18 0,-35 0 0,35-1 0,0 1 0,1-18 0,-1 17 16,0 1-16,1 0 0,-1-1 0,0-17 0,0 18 0,36-18 0,-18 0 0,0 18 16,-18-1-16,18-17 0,18 36 0,-19-19 0,1-17 0,0 18 0,18-18 0,-18 0 15,0 0-15,35 0 0,-35 0 0,0 0 0,17 0 0,1 0 0,-18 0 0,0 0 16,0 0-16,-1 0 0,19 0 0,-18 0 0,0 0 0,0 0 0,-18 0 15,18 0-15,-18 0 0,1 0 0,16 0 0,19 0 0,-36 0 0,-17 0 0,17 0 16,1 0-16,-1 0 0,0 0 0,0 0 0,1 0 0,-1 0 0,0 0 0,0 0 16,-17 0-16,17 0 0,1 0 0,-19 0 0,19 0 0,-1 0 0,-18 0 15,1 0-15,0 0 0,17 0 0,-17 0 0,17 0 0,-17 0 0,17 0 0,-18-18 16,1 18-16,17-17 0,-17 17 0,17-18 0,-17 18 0,-18-18 0,18 1 16,-1 17-16,1-18 0,0 18 0,17-18 0,-18 18 0,1-17 15,0-1-15,-1 0 0,-17 1 0,18 17 0,-18-18 0,18 18 0,-1 0 16,-17-17-16,0-1 0,0 0 15,0 1-15,0-1 16,0 0-16,0 1 16,0-1-16,0 0 0,0 1 0,0-1 0,0 1 15,0-1-15,0 0 0,0 1 0,0-1 0,-17 0 0,17 1 16,-18 17-16,18-18 0,-18 0 0,1 1 0,17-1 0,-18 1 0,18-1 16,-18 0-16,1 1 0,-1-1 0,18 0 0,-17 1 0,-1-1 0,0 18 15,18-18-15,0 1 0,-17-1 0,-1 1 0,0 17 0,18-18 0,-17 18 0,17-18 16,-18 18-16,18-17 0,-18 17 0,18-18 0,0 0 0,-17 1 0,-1 17 15,18-18-15,-18 18 0,1 0 0,17-18 0,-18 18 0,1-17 0,17-1 16,0 0-16,-18 18 0,0-17 0,1 17 0,-1-18 16,0 18-16,1 0 0,17-17 0,0-1 0,-18 18 0,18-18 15,-18 18-15,1-17 0,-1 17 0,1-18 0,-1 18 0,0-18 16,1 18-16,-1-17 0,0 17 0,1-18 0,-1 0 0,0 18 16,1 0-16,-1-17 0,1-1 0,-1 18 0,0 0 0,1-17 0,-1 17 15,0-18-15,1 0 0,-1 18 0,18-17 0,-18 17 0,1-18 0,-1 18 0,1-18 16,-1 18-16,0 0 0,1-17 0,-1 17 0,-17-18 0,17 18 15,0-18-15,1 18 0,-1-17 0,0 17 0,1-18 0,-1 0 16,1 18-16,-1 0 0,0 0 0,-17 0 0,17-17 0,1 17 0,-1 0 16,0-18-16,1 18 0,-1 0 0,1-17 0,-1 17 0,0 0 0,18-18 15,-17 0-15,-1 18 0,0 0 0,1 0 0,-1-17 0,0 17 16,1 0-16,-1 0 0,0 0 0,-17 0 0,18-18 0,-1 18 16,0-18-16,1 18 0,-19 0 0,19 0 0,-1-17 0,0 17 15,1-18-15,-1 18 0,1 0 0,-1 0 0,-17-18 0,17 18 16,-17 0-16,17-17 0,0 17 0,1 0 0,-1 0 0,1-18 15,-1 18-15,0 0 0,1 0 0,-19 0 0,19 0 0,-1 0 16,0 0-16,1-17 0,-1 17 0,1 0 0,-19 0 16,19 0-16,-1 0 0,0 0 0,1 0 0,-1 0 0,0 0 0,1 0 15,-1 0-15,0 0 0,-17 0 0,35-18 0,-17 18 0,-1 0 0,0 0 0,1 0 16,-1 0-16,0 0 0,1 0 0,-1 0 0,0 0 16,1 0-16,-1 0 0,1 0 0,-1 0 15,0 0-15,1 0 0,-1 0 0,0 0 0,1 0 0,-1 0 16,0 0-16,1 0 0,-1 0 0,0 0 0,1 0 15,-1 0-15,1 0 0,-1 0 0,0 0 0,1 0 0,-1 0 0,0 0 16,1 0-16,-1 0 0,0 0 0,1 0 0,-1 0 16,1 0-16,-1 0 0,0 0 0,1 0 15,-1 0-15,0 18 94</inkml:trace>
  <inkml:trace contextRef="#ctx0" brushRef="#br0" timeOffset="78554.07">23107 11024 0,'-18'0'125,"18"18"-110,-17 0-15,17-1 0,0 1 0,0-1 16,0 1-16,-18-18 0,0 18 0,18-1 0,0 1 0,0 0 15,0-1-15,0 1 0,0 0 0,0-1 0,0 1 0,0 0 16,0-1-16,0 1 0,0-1 0,0 1 0,0 0 16,0-1-16,0 1 0,0 0 0,0-1 0,0 1 15,0 0-15,18-1 0,0-17 0,-1 18 16,1-1-16,-18 1 0,18-18 0,-18 18 16,17-18-16,1 17 0,0 1 0,-1-18 0,-17 18 15,18-18-15,-1 0 0,-17 17 16,18-17-16,0 18 0,-1-18 0,1 18 0,0-18 0,-18 17 15,17-17-15,1 18 0,0-18 0,-18 18 0,17-18 0,1 0 16,-1 0-16,-17 17 0,18-17 0,0 0 0,-18 18 0,17-18 0,1 17 16,-18 1-16,18-18 0,-1 0 0,-17 18 0,18-1 0,0-17 0,-1 0 15,1 18-15,-1-18 0,-17 18 0,18-1 0,0 1 0,-1 0 0,1-18 0,0 17 16,17-17-16,-17 0 0,17 18 0,0-1 0,-17-17 0,17 18 16,-17 0-16,17-18 0,0 17 0,-17-17 0,0 18 0,17-18 0,0 18 0,-17-18 15,17 0-15,-17 17 0,17 1 0,0-18 0,-17 0 0,-1 18 0,19-18 0,-19 0 16,19 0-16,-19 0 0,19 17 0,-19-17 0,1 18 0,17-18 0,-17 0 15,-1 0-15,1 0 0,0 0 0,-1 0 0,1 17 0,0-17 0,-1 0 16,1 0-16,0 0 0,-1 0 0,18 0 0,-17 0 16,0 0-16,-1 0 0,-17 18 0,18-18 0,0 0 0,-1 0 0,1 0 15,0 0-15,-1 0 0,18 0 0,-17 0 0,0 0 0,-1 0 0,1 0 16,0 0-16,-1 0 0,1 0 0,17 0 0,-17 0 0,-1 0 0,1 0 16,0 0-16,-1 0 0,1 0 0,0 0 0,-1 0 0,1 0 0,17 0 0,1 0 15,-1 0-15,-18 0 0,1 0 0,17 0 0,-17 0 0,0 0 0,17 0 16,0 0-16,-17 0 0,17 0 0,0 0 0,-17 0 0,0-18 0,-1 18 15,1 0-15,17 0 0,-17-17 0,0 17 0,-1 0 0,18 0 0,-17-18 16,0 18-16,-1 0 0,1 0 0,0 0 0,-1-17 0,1 17 16,-18-18-16,18 18 0,-1 0 0,1-18 0,-1 18 0,-17-17 0,18-1 15,0 18 1,-18-18-16,0 1 16,0-1-16,0 0 15,17 18-15,1 0 0,-18-17 0,0-1 16,0 1-16,0-1 15,0 0-15,0 1 0,0-1 0,0 0 16,0 1-16,0-1 0,0 0 0,0 1 16,0-1-16,0 1 0,0-1 0,0 0 0,0 1 0,0-1 15,0 0-15,0-17 0,0 17 0,0 1 0,-18-1 0,18-17 16,0 17-16,-17 1 0,17-1 0,-18 0 0,18-17 16,-18 17-16,1 1 0,17-1 0,-18 0 0,1 1 0,17-1 0,-18 1 15,18-1-15,0 0 0,-18 1 0,1-1 0,-1 0 0,18 1 0,-18 17 16,1-18-16,-1 0 0,18 1 0,0-1 0,-18 18 0,1-18 0,-1 18 15,18-17-15,-17 17 0,-1 0 0,0-18 0,18 1 0,-17 17 16,-1-18-16,0 18 0,1 0 0,-1-18 16,0 1-16,18-1 0,-17 18 0,-1 0 15,0 0-15,1 0 0,-1 0 0,1 0 16,17-18-16,-18 18 0,0 0 0,18-17 0,-17 17 16,-1 0-16,0-18 0,1 0 0,-1 18 0,0 0 15,1-17-15,-1 17 0,1 0 0,-1-18 0,0 18 16,1 0-16,-1 0 0,0 0 0,1-17 0,-1 17 0,0-18 15,1 18-15,-1 0 0,0 0 0,1 0 0,-1 0 0,1-18 16,-1 18-16,0 0 0,-17 0 0,17 0 0,1 0 0,-1 0 16,0-17-16,1 17 0,-18 0 0,17-18 0,0 18 15,1 0-15,-1 0 0,0 0 0,1 0 0,-1 0 0,0 0 16,1 0-16,-1 0 0,1 0 0,-1 0 0,0 0 16,1 0-16,-1 0 0,0 0 0,1 0 0,-1 0 0,0 0 15,1 0-15,-1 0 0,1 0 0,-1 0 0,0 0 16,1 0-16,-1 0 0,0 0 0,1 0 0,-1 0 0,0 0 0,1 0 0,-1 0 15,0 0-15,1 0 0,-1 0 0,1 0 0,-19 0 0,19 0 0,-1 0 16,-17 0-16,17 0 0,0 0 0,1 0 0,-1 0 0,-17 0 16,17 0-16,1 0 0,-1 0 0,0 0 0,1 0 0,-19 0 0,19 0 15,-1 0-15,0 0 0,1 0 0,-1 0 0,1 0 0,-1 0 0,0 0 16,1 0-16,-1 0 0,0 0 0,1 0 0,-1 0 0,0 18 0,1-18 0,-1 0 16,1 0-16,-1 0 0,0 0 0,1 0 0,-1 0 15,0 17-15,1-17 0,-1 0 0,0 0 16,1 0-16,17 18 15,-18-18 1,1 0-16,-1 0 16,18 18-16,-18-18 0,1 0 15,-1 17-15,0-17 32,18 18-32,0-1 31,0 1-31,-17-18 15,17 18-15,0-1 0,-18-17 16,18 18-16,-18-18 31,18 18-15,-17-18 0,17 17 15,-18-17 31</inkml:trace>
  <inkml:trace contextRef="#ctx0" brushRef="#br0" timeOffset="83863.84">6156 13776 0,'18'0'78,"-1"0"-62,1 0-16,0 0 0,-1 0 0,1 0 0,-1 0 0,1 0 15,0 0-15,-1 0 0,1 0 0,17 0 0,1 0 0,-19 0 16,18 0-16,1 0 0,-1 18 0,0-18 0,1 0 0,-1 17 0,-17-17 0,-1 0 16,36 18-16,-18 0 0,-17-18 0,53 17 0,-36 1 0,0-18 0,18 17 0,-18-17 15,18 0-15,-18 36 0,18-36 0,18 17 0,-36-17 0,18 0 0,-18 0 16,18 18-16,-17-18 0,17 18 0,-1-18 0,19 0 0,-18 17 0,0-17 0,0 0 15,-18 0-15,36 0 0,-18 0 0,-1 0 0,-16 0 0,-1 18 0,18-18 0,-18 0 16,0 18-16,1-18 0,-1 0 0,0 0 0,1 0 0,-1 0 0,0 0 0,0 0 16,-17 0-16,17 0 0,-17 0 0,17 0 0,-17 0 0,-1 0 0,1 0 0,0 0 15,-1 0-15,1 0 0,0 0 0,-1 0 0,1 0 0,0 0 0,-18 17 16,35-17-16,-17 0 0,17 0 0,-18 0 0,1 0 0,0 0 16,-1 0-16,1 0 0,0 0 0,-1 0 0,1 0 0,0 0 15,-1 0-15,1 0 0,-1 0 0,1 0 16,0 0-16,-1 0 0,1 0 0,0 0 15,-1 0-15,1 0 0,0 0 16,-1 0-16,1 0 0,0 0 16,-1 0-16,1 0 0,-1 0 15,1 0-15,0 0 0,-1 0 16,1 0-16,0 0 16,-1 0-1,1 0-15,0 0 0,-1 0 16,1 0 15</inkml:trace>
  <inkml:trace contextRef="#ctx0" brushRef="#br0" timeOffset="101158.22">13159 13035 0,'0'18'218,"0"-1"-202,0 1 0,0 0-16,0-1 15,0 1-15,0 0 16,0-1 15,0 1-15,0 0-1,0-1 1,0 1 0,17-18-1,-17 17-15,0 1 16,0 0-1,18-18 17,-18 17-17</inkml:trace>
  <inkml:trace contextRef="#ctx0" brushRef="#br0" timeOffset="109275.73">13018 13212 0,'17'0'313,"1"0"-313,-1 0 0,1 0 15,0 0-15,-1 0 16,1 0-16,0 0 15,-1 0-15,1 0 32,0 0-17,-1 0 17,1 0-1,-1 0-16,1 0 17,0 0-32,-1 0 31,1 0 0</inkml:trace>
  <inkml:trace contextRef="#ctx0" brushRef="#br0" timeOffset="131796.29">19103 12806 0,'0'17'344,"0"1"-313,-18-18-15,18 18 0,0-1-1,-17-17 1,17 18-16,-18-18 16,18 18-16,0-1 15,-18-17 1,18 18-16,0 0 0,-17-1 15,17 1 1,-18-18-16,18 18 0,0-1 16,0 1-16,0-1 15,0 1-15,0 0 47,0-1-31,0 1-16,0 0 15,0-1 1,0 1 0,18 0-16,-1-18 15,-17 17-15,18-17 0,0 18 0,-1-1 16,-17 1-16,18-18 0,0 0 16,-18 18-16,17-18 0,1 17 15,-1 1 1,1-18-16,-18 18 0,18-18 15,-18 17-15,17-17 0,1 18 16,0-18-16,-1 0 0,-17 18 0,18-1 16,0-17-1,-1 0-15,-17 18 0,18-18 0,0 0 16,-1 0 0,1 0-16,-18 17 15,17-17-15,1 0 16,0 0-16,-1 0 31,1 0-15,-18 18-1,18-18-15,-1 0 63,-17-18 234,18 18-282,-18-17-15,0-1 0,18 18 16,-18-17-16,17 17 0,-17-18 16,18 18-16,-18-18 0,0 1 0,0-1 15,17 18-15,-17-18 0,18 18 16,-18-17-16,18 17 0,-1 0 15,-17-18-15,18 0 16,-18 1-16,18 17 16,-18-18-16,0 1 15,0-1-15,17 18 0,1 0 16,0 0 0,-18-18-16,17 18 0,-17-17 0,18 17 15,-18-18-15,0 0 0,17 18 16,-17-17-16,0-1 47,0 0 15,0 1-62,0-1 0,0 1 63,0-1 15,0 0 62,0 1-140,-17 17 32,17-18-32,-18 18 31,18-18-15,-17 18-16,17-17 15,-18 17 1,18-18-1,-18 18 1,18-18-16,0 1 16,0-1-16,0 0 15,-17 18-15,-1 0 0,0 0 16,18-17-16,-17 17 16,-1 0-1,18-18 1,-18 18-16,1 0 31,17-17-15,-18 17-1,1 0 1,-1 0 0,0 0-1,1 0 16,-1 0 1,0 0-17,18-18-15,-17 18 32,-1 0-32,0 0 0,1 0 31,-1 0-31,1 0 15,-1 0 1,0 0-16,1 0 0,-1 0 31,0 0-15,1 0 0,-1 0-1,0 0 16,1 0-15,-1 0 62,0 0-78,1 0 0,-1 0 188</inkml:trace>
  <inkml:trace contextRef="#ctx0" brushRef="#br0" timeOffset="135895.19">17833 14517 0,'0'17'93,"0"1"-93,0 0 16,0-1-16,0 1 0,0 0 0,0-1 0,0 1 0,0 17 16,0-17-16,0 17 0,0 0 0,0-17 0,0 0 0,0 17 0,0-17 15,0 17-15,0 0 0,0-17 0,0 17 0,0 0 0,0-17 0,0 0 16,0 17-16,0-17 0,0-1 0,0 1 0,0-1 0,0 1 15,0 0-15</inkml:trace>
  <inkml:trace contextRef="#ctx0" brushRef="#br0" timeOffset="136721.5">18344 15028 0,'-17'0'0,"34"0"0,-52 0 0,35-17 0,-17 17 0,-1 0 15,0 0-15,1 0 0,-1 0 16,0 0-16,1 0 0,-1 0 0,0 0 0,1 0 16,-1 0-16,1 0 0,-1 0 0,-17-18 0,-1 18 15,19 0-15,-19 0 0,1 0 0,0 0 0,17 0 0,1 0 16,-1 0-16,0 0 0,1 0 0,-1 0 0,0 0 0,1 0 16,-1 0-16,0-18 0,1 18 0,-1 0 15,1 0-15,-1 0 16,0 0-16,1 0 31,34 0 78,1 0-109,0 18 0,-1-18 16,1 0-16,-1 18 0,1-18 0,0 0 0,-18 17 0,17-17 0,1 0 16,-18 18-16,18-18 0,-1 0 0,-17 18 0,18-1 0,0-17 0,-1 18 15,1-18-15,-18 18 0,17-18 0,1 0 0,-18 17 16,18-17-16,-1 18 0,-17-1 0,18 1 0,0-18 0,-1 0 16,1 0-16,0 18 0,-1-18 0,1 17 15,0-17-15,-1 0 0,1 0 16,-1 18-16,1-18 0,0 0 0,-1 0 15,1 0-15,0 0 0,-1 0 0,1 0 16,0 0-16,-1 0 0,1 0 16,-1 0-16,1 0 0,-18 18 15,18-18-15,-1 0 0,1 0 0,0 0 0,-1 0 16,1 0-16,0 0 16,-1 0-16,1 0 0,-1 0 0,1 0 0,0 0 15,-1 0-15,1 0 0,0 0 0,-1 0 16,1 0-16,-18 17 0,18-17 0</inkml:trace>
  <inkml:trace contextRef="#ctx0" brushRef="#br0" timeOffset="137648.93">18609 14887 0,'-18'0'63,"1"0"-63,-1 0 0,0 0 15,1 0-15,-1 0 16,1 0-16,17 18 16,-18-18-16,0 0 0,18 17 0,-17-17 15,17 18-15,-18-18 0,18 18 16,0-1-16,-18-17 16,18 18 140,0 0-156,0-1 15,0 1-15,0 0 0,0-1 0,0 1 16,0 0-16,0-1 0,0 1 16,0-1-16,0 1 0,0 0 15,0-1 1,0 1-16,0 0 31</inkml:trace>
  <inkml:trace contextRef="#ctx0" brushRef="#br0" timeOffset="138060.59">19103 14993 0,'0'18'78,"0"-1"-63,0 1-15,0 0 0,0-1 0,0 1 0,-18 0 16,18-1-16,-17 1 0,-1-1 0,0 1 0,1 0 16,-1-1-16,0-17 0,18 18 0,-17 0 0,-1-1 0,1 1 0,-19 0 0,19-1 15,-1 1-15,-17-1 0,17-17 0,-17 18 0,17 0 0,0-18 0,1 17 16,-1-17-16,1 0 0,-1 18 0,0-18 0,1 0 15</inkml:trace>
  <inkml:trace contextRef="#ctx0" brushRef="#br0" timeOffset="138651.22">18538 15275 0,'18'0'125,"0"0"-125,-1 0 0,1 0 15,0 0-15,-1 0 0,1 0 0,0 0 0,-1 0 0,1 0 16,-1 0-16,1 0 0,0 0 0,-1 0 0,1 0 0,0 0 31,-1 0 47,1 0-78,0 0 16,-1 0-16,1 0 0,0 0 16,-1 0-16,1 0 0,-1 0 15</inkml:trace>
  <inkml:trace contextRef="#ctx0" brushRef="#br0" timeOffset="139435.37">19914 15117 0,'-17'0'0,"34"0"0,-52 0 16,35-18-16,-18 18 16,1 0-16,-1 0 15,0 0-15,1 0 16,-1 0 0,1 0-16,-1 0 0,0 0 15,1 0-15,-1 0 0,0 0 0,1 18 16,-1-18-16,0 0 0,1 0 0,-1 0 0,1 17 15,-1-17-15,0 0 0,1 0 0,17 18 0,-18-18 0,0 0 0,1 0 16,-1 17-16,0-17 0,1 18 16,-1 0-16,1-18 0,-1 0 15,18 17-15,-18 1 0,18 0 16,-17-18-16,17 17 0,0 1 16,-18 0-16,18-1 0,0 1 0,0-1 0,0 1 15,0 0-15,0-1 0,0 1 16,0 0-16,0-1 0,0 1 0,0 0 15,0-1-15,18 1 0,-18 0 0,17-1 16,1-17-16,-18 18 0,18-18 0,-1 17 0,-17 1 0,18 0 16,-1-18-16,1 17 0,0-17 0,-1 0 0,1 0 15,0 0-15,-1 0 16,1 0-16,0 0 0,-1 0 0,-17 18 0,18-18 16,-1 0-16,1 0 0,0 0 0,-1 0 0,1 0 15,0 0-15,-1 0 0,1 0 0,0 0 16,-1 0-16,1 0 0,-18-18 15,0 1 1,0-1 0,0 0-16,0 1 0,0-1 15,0 1-15,0-1 0,0 0 0,0 1 0,0-1 16,0 0-16,0 1 0,0-1 16</inkml:trace>
  <inkml:trace contextRef="#ctx0" brushRef="#br0" timeOffset="140182.07">20073 15646 0,'18'0'63,"-18"-18"-47,0 0-1,0 1-15,0-1 0,0 1 0,0-1 0,0 0 16,0 1-16,17-19 0,-17 19 0,18-19 0,-18 1 0,0 17 0,0 1 0,0-18 15,0 17-15,18 0 0,-18 1 0,0-19 0,0 19 0,0-19 0,17 19 16,-17-1-16,0 1 0,0-1 0,18 0 0,-18 1 0,0-1 0,0 0 16,0 1-16,0-1 15,18 18 32,-18 18 0,17-18-47,-17 17 16,18 1-16,-18 0 0,17-1 0,-17 1 0,0 0 15,18-18-15,-18 35 0,18-18 0,-1 19 0,1-19 0,-18 1 0,18 17 0,-1-17 16,1 17-16,-18-17 0,0-1 0,0 1 0,18 0 0,-1-1 16,1 1-16,-18 0 0,0-1 0,17 1 0,-17 0 0,18-18 109,0 0-78,-18-18-15,17 0-16,-17-17 0,18 0 0,0-1 0,-18 1 0,17 0 0,1-18 15,0 18-15,-1-1 0</inkml:trace>
  <inkml:trace contextRef="#ctx0" brushRef="#br0" timeOffset="140878.66">21431 14887 0,'-17'0'32,"-1"0"-17,0 0-15,1 0 0,-1 0 0,0 0 16,1 0-16,-1 0 16,0 0-16,1 0 0,-1 0 0,1 0 15,-1 0-15,0 18 0,1-1 0,-1-17 0,0 18 16,1-18-16,-1 18 0,0-1 0,1 1 0,-1 0 15,1-1-15,17 1 0,-18 0 0,0-18 0,1 17 0,17 1 16,-18 0-16,18-1 0,-18 1 0,18-1 0,0 1 16,0 0-16,0-1 0,0 1 0,-17 0 0,17-1 15,0 1-15,0 0 0,-18-18 0,18 17 0,0 1 0,0-1 0,0 1 16,0 0-16,0-1 0,0 1 0,0 0 0,0-1 16,0 1-16,0 0 0,0-1 0,0 1 15,0 0-15,0-1 16,0 1-16,18-18 15,-18 17-15,0 1 16,17-18-16,1 0 16,0 0-1,-1 0 17,1 0-17,0 0 32,-1 0-31,-17-18-1,18 18-15,-18-17 0,17 17 0,1 0 0,-18-18 16</inkml:trace>
  <inkml:trace contextRef="#ctx0" brushRef="#br0" timeOffset="141646.99">21096 15575 0,'0'-17'125,"0"34"31,0 1-156,0-1 16,0 1-16,0 0 15</inkml:trace>
  <inkml:trace contextRef="#ctx0" brushRef="#br0" timeOffset="142246.63">20973 15346 0,'17'0'94,"1"0"-94,0 0 16,-1 0-16,1 0 0,-1 0 0,1 0 15,0 0-15,-1 0 0,1 0 16,0 0-16,-1 0 0,1 0 16,0 0-16</inkml:trace>
  <inkml:trace contextRef="#ctx0" brushRef="#br0" timeOffset="142800.22">21978 14993 0,'0'18'78,"0"-1"-63,0 1-15,0 0 0,0-1 0,0 1 16,0 0-16,0-1 0,0 1 0,0-1 0,0 19 0,0-19 16,0 1-16,0 0 0,0 17 0,0-17 0,0-1 0,0 1 0,0-1 15,0 1-15,0 0 0,0-1 0,0 1 16,0 0-16,0-1 0,0 1 47,0 0-16,18-36 32,-1 0-48,-17 1-15,0-1 0,0 0 0,18 1 0,0-1 16,-1 18-16,1-18 0,0-17 0,-1 18 0,1-19 0,-18 19 0,17-19 0</inkml:trace>
  <inkml:trace contextRef="#ctx0" brushRef="#br0" timeOffset="143344.9">22437 15434 0,'0'18'93,"0"-1"-93,0 1 0,0 0 0,0-1 16,0 1-16,0 0 0,0-1 16,0 1-16,0-1 0,0 1 0,-18-18 15,18 18-15,0-1 0,0 1 16,-18-18-16,18 18 15,0-1 17</inkml:trace>
  <inkml:trace contextRef="#ctx0" brushRef="#br0" timeOffset="143725.99">22490 15117 0</inkml:trace>
  <inkml:trace contextRef="#ctx0" brushRef="#br0" timeOffset="144168.93">23019 15399 0,'0'17'63,"0"1"-63,0 0 15,0-1-15,0 1 0,0 0 0,0-1 0,0 1 0,0 0 0,0-1 16,0 1-16,0-1 0,0 1 0,0 0 0,0-1 0,0 1 0,0 0 16,0-1-16,0 1 0,0 0 0,-18-18 0,18 17 0,-18-17 15,18 18-15,0-1 0,0 1 0,0 0 0,-17-18 16,17 17-16,0 1 0,-18-18 0,18 18 16</inkml:trace>
  <inkml:trace contextRef="#ctx0" brushRef="#br0" timeOffset="145733.47">22931 15434 0,'0'-18'0,"0"36"0,0-53 0,0 17 0,17 18 15,-17-18-15,18 1 0,-18-1 0,0 1 16,17 17-16,-17-18 16,18 18-1,0 0 1,-1 0 0,1 0-1,0 0-15,-1 0 16,1 0-1,0 0 1,-18 18 31,0-1-47,0 1 31,0-1-31,0 1 16,-18-18 62,18 18-62,0-1 46,18-17 63,-1 0-109,-17-17-16,18-1 0,0 18 15,-1-18-15,1 18 0,-1-17 0,1-1 0,-18 1 0,0-1 16,18 0-16,-18 1 0,0-1 16,0 0-16,0 1 0,17 17 0,-17-18 15,18 18-15,-18-18 16,0 36 156,0 0-172,0-1 0,0 1 15,0 0-15,0-1 0,0 1 0,0 0 0,0-1 16,0 1-16,0-1 0,0 1 0,0 0 0,18-1 16,-18 1-16,0 0 0,0-1 0,0 1 0,0 0 0,0-1 0,0 1 15,0 0-15,0-1 0,17-17 0,-17 18 0,0-1 16,0 1-16,0 0 0,18-18 172,0 0-157,-18-18-15,17 18 0,1-18 0,-1 1 0,1 17 0,0-18 16,-1 1-16,1-1 0,17 0 0,1-17 0,-1 0 0,0 17 0,18-17 0,-18 17 16,1-35-16,-1 36 0,-18 17 0,1-18 0,-18 0 0,18 1 0,-1-1 0,-17 0 15,18 18 32,0 0 0,-18 18 0,0 0-47,0-1 15,0 1-15,0 0 16,0-1-16,0 1 0,0-1 0,0 1 0,0 0 16,0-1-16,0 1 0,0 0 0,0-1 15,0 1-15,0 0 125</inkml:trace>
  <inkml:trace contextRef="#ctx0" brushRef="#br0" timeOffset="146783.44">24130 15452 0,'-18'0'31,"1"0"-31,-1 0 16,0 0-16,1 0 0,-1 0 0,1 0 0,-1 17 16,0-17-16,1 18 0,-1-18 0,0 18 15,1-1-15,17 1 0,-18-18 0,18 18 0,0-1 0,0 1 16,0-1-1,18-17 48,-1 0-63,1 0 0,0 0 16,-1 0-16,1 0 0,0 0 15,-1 0-15,1-17 16,-1 17-16,-17-18 0,18 18 0,-18-17 0,18 17 0,-1 0 0,-17-18 15,18 18-15,0 0 63,-18 18-47,0-1-1,0 1-15,0-1 0,0 1 16,0 0-16,0-1 0,0 1 0,0 0 0,0-1 15,0 1-15,0 0 0,17-18 47,1 0-47,0 0 0,-1 0 16,1-18-16,-18 0 0,35 1 0,0-1 0,1-17 0,17-1 0,0 1 0,-1 0 16,19-18-16,-18 18 0,0-1 0,17 1 0,-17-18 0,18 18 0,-36 17 0,0-17 15,1 17-15,-1 1 0,-17-1 0,-1 18 31,-17 18 1,0-1-17,0 1-15,0 0 0,0-1 0,0 1 0,0 0 0,0-1 16,0 1-16,0-1 0,-17 1 0,17 0 0,0-1 0,-18 1 16,18 0-16,-18-18 31,18 17 63,0 1-79,0 0 1,-17-18 62,-1 0-62,0 0-16,1 0 0,-1 0 15,0 0-15,1 0 0</inkml:trace>
  <inkml:trace contextRef="#ctx0" brushRef="#br0" timeOffset="147101.17">23901 15681 0,'17'0'110,"1"0"-110,0 0 0,-1 0 0,1 0 15</inkml:trace>
  <inkml:trace contextRef="#ctx0" brushRef="#br0" timeOffset="148309.04">19632 14676 0,'-18'0'16,"18"-18"62,0 0-62,0 1-1,0-1-15,-17 18 0,17-18 0,0 1 0,0-1 16,-18 0-16,18 1 0,-17 17 0,17-18 0,0 1 15,0-1-15,-18 18 0,18-18 0,-18 1 0,18-1 0,0 0 16,-17 1-16,17-1 0,0 0 0,0 1 16,0-1-1,-18 18 48,18-17-48,-18-1-15,18 0 16,0 1-16,0-1 0,-17 0 0,-1 18 16,18-17-16,0-1 0,0 0 0,-18 1 15,18-1-15,0 0 0,0 1 16,0-1 0,0 1-16,-17 17 0,17-18 15,0 0-15,0 1 16,-18-1-1,18 0 1,-17 18-16,17-17 16,0-1-16,0 0 0</inkml:trace>
  <inkml:trace contextRef="#ctx0" brushRef="#br0" timeOffset="148773.15">19368 13917 0,'0'18'47,"0"-1"-32,0 1-15,0 0 16,-18-18-16,18 17 16,0 1-16,0 0 0,-18-1 0,18 1 0,-17-1 15,17 1-15,0 0 0,0-1 0,0 1 0,-18-18 0,18 18 16,-18-1-16,18 1 0,0 0 0,0-1 0,0 1 0,-17 0 16,17-1-16,0 1 0,0-1 15</inkml:trace>
  <inkml:trace contextRef="#ctx0" brushRef="#br0" timeOffset="150308.41">19491 13970 0,'18'0'157,"-1"0"-157,1 0 0,0 0 15,-1 0 1,1 0-1,-18 18-15,17-18 16,1 0-16,0 0 0,-1 0 16,1 0-16,0 0 0,-1 0 0,1 0 15,0 0-15,-1 0 0,1 0 0,-1 0 0,1 0 16,0 0-16,-1 17 0,1-17 0,0 0 0,-18 18 16,17-18-16,-17 18 0,18-18 0,0 0 0,-1 0 15,1 0-15,-1 17 0,1-17 0,0 0 0,-1 18 16,1-18-16,0 0 0,-1 0 0,1 0 15,0 0 1,-1 0 0,1 0 15,0 0-15,-1 0-1</inkml:trace>
  <inkml:trace contextRef="#ctx0" brushRef="#br0" timeOffset="162597.09">23548 13529 0,'18'0'78,"-1"0"-47,-17-18 47,18 18-78,-1 0 16,1 0 15,0 0-15,-1 0-16,1 0 16,0 0-16,-1 0 15,1 0 1,0 0-16,-1 0 15,1 0-15,-1 0 0,1 0 0,0 0 16,-1 0-16,1 0 0,0 0 16,-1 0-16,1 0 0,0 0 15,-1 0-15,1 0 16,0 0-16,-1 0 0,1 0 16,-1 0-16,1 0 15,0 0-15,-1 0 0,1 0 16,0 0-16,-1 0 0,1 0 15,0 0-15,-1 0 16,1 0-16,-1 0 16,1 0-1,0 0-15,-1 0 0,1 0 16,0 0-16,-1 0 16,1 0-16,0 0 0,-1 0 15,1 0-15,0 0 0,-1 0 16,1 0-16,-1 0 15,1 0-15,0 0 0,-1 0 16,1 0 0,0 0-16,-1 0 0,1 0 15,0 0-15,-1 0 16,1 0-16,-1 0 16,1 0-16,0 0 0,-1 0 15,1 0-15,0 0 16,-1 0-16,1 0 0,0 0 15,-1 0-15,1 0 16,-1 0-16,1 0 16,0 0-16,-1 0 15,1 0-15,0 0 16,-1 0-16,1 0 16,0 0-16,-1 0 0,1 0 15,-1 0-15,1 0 16,0 0-16,-1 0 0,1 0 15,0 0-15,-1 0 16,1 0-16,0 0 0,-1 0 16,1 0-16,0 0 15,-1 0-15,1 0 0,-1 0 16,1 0-16,0 0 0,-1 0 16,1 0-16,0 0 0,-1 0 0,1 0 15,0 0-15,-1 0 16,1 0-16,-1 0 0,1 0 0,0 0 15,-1 0-15,1 0 16,0 0-16,-1 0 16,1 0-16,0 0 0,-1 0 15,1 0-15,0 0 16,-1 0-16,1 0 16,-1 0-16,1 0 0,0 0 15,-1 0 1,1 0-1,-18-17-15,18 17 0,-1 0 16,1 0 0,0 0-1,-1 0 1</inkml:trace>
  <inkml:trace contextRef="#ctx0" brushRef="#br0" timeOffset="170303.89">24888 12488 0,'-17'0'16,"-1"0"-1,1 0 1,-1 0 0,0 0-16,1 0 0,-1 0 15,0 0-15,1 0 0,-1 0 16,0 0-16,1 0 0,-1 0 16,1 0-16,-1 0 15,0 0-15,1 0 16,-1 0-16,0 0 0,1 0 15,-1 0-15,0 0 16,1 0-16,-1 0 0,1 0 16,-1 0-16,0 0 15,1 0 1,-1 0-16,18 18 16,-18-18-16,1 0 0,-1 18 15,0-18-15,1 0 16,-1 17-16,0 1 31,18 0 0,-17-18-31,17 17 16,-18-17-16,18 18 16,0-1-16,0 1 15,-17 0-15,17-1 0,-18-17 0,18 18 16,-18-18-16,18 18 0,0-1 15,-17-17-15,17 18 0,-18-18 0,18 18 0,0-1 16,-18-17-16,18 18 0,0-1 16,0 1-16,-17-18 0,17 18 0,-18-1 15,18 1-15,-18-18 16,18 18-16,0-1 0,0 1 0,0 0 16,0-1-16,-17-17 0,17 18 0,0 0 15,0-1 1,0 1-16,0-1 0,0 1 15,0 0-15,0-1 16,0 1-16,0 0 16,0-1-16,0 1 15,0 0 1,0-1 0,0 1-16,0-1 0,17-17 15,1 18-15,0 0 0,-18-1 16,17 1-16,1-18 15,0 18-15,-1-18 0,1 17 0,-18 1 0,0 0 16,18-18-16,-1 0 0,1 0 16,-1 17-16,1 1 15,0-18-15,-1 0 0,-17 17 16,0 1-16,18-18 0,0 0 16,-1 0-16,-17 18 0,18-18 0,0 17 15,-1-17-15,1 0 0,0 0 0,-1 0 16,1 0-16,-1 0 0,1 0 0,0 18 15,-1-18-15,1 0 0,0 0 0,-1 0 0,1 0 16,0 0-16,-1 0 0,1 0 0,-1 18 0,1-18 0,0 0 16,-1 0-16,1 0 15,-18 17-15,18-17 0,-18 18 0,17-18 16,1 0-16,0 0 0,-1 0 0,1 0 16,-1 0-16,1 0 0,0 0 15,-18 18-15,17-18 0,1 0 16,17 0-16,-17 0 0,17 0 0,-17 0 15,-1 0-15,1 0 0,0 0 0,-1 0 0,1 0 16,0 0-16,-1 0 0,1 0 0,0 0 16,-1 0-16,1 0 0,0 0 0,-1 0 15,1 0-15,-1 0 0,1 0 0,0 0 0,-1 0 16,1 0-16,0 0 0,-1 0 0,1 0 0,0 0 16,-1 0-16,1 0 0,-1 0 0,1 0 15,0 0-15,-1 0 0,1 0 16,0 0-16,-1 0 0,1 0 15,0 0-15,-1 0 16,1 0-16,0 0 16,-1 0-16,1 0 15,-1 0-15,1 0 0,0 0 16,-1 0-16,1 0 0,0 0 16,-1 0-1,1 0 1,0 0-1,-1-18-15,1 18 0,-1 0 16,-17-18-16,18 18 0,0 0 16,-1 0-16,-17-17 0,18 17 0,-18-18 0,18 18 15,-1 0-15,1 0 0,0-18 16,-1 1-16,1 17 16,-1 0-16,1 0 0,-18-18 15,0 0 1,18 18-16,-18-17 15,17 17-15,1 0 0,-18-18 0,18 18 16,-1 0-16,1 0 16,-18-17-16,0-1 15,18 18-15,-18-18 16,0 1 0,0-1 30,0 0-14,0 1-17,0-1 1,0 0-16,0 1 16,0-1-16,0 1 15,0-1 1,0 0-16,0 1 0,0-1 15,0 0-15,-18 18 0,0 0 0,18-17 16,-17 17-16,17-18 0,0 0 0,-18 1 16,18-1-16,-18 18 0,18-17 0,0-1 15,-17 18-15,17-18 0,-18 1 16,18-1-16,-18 18 0,18-18 0,0 1 16,-17 17-16,-1 0 0,1-18 15,-1 18-15,18-18 0,0 1 16,0-1-16,0 0 0,-18 18 15,18-17-15,-17 17 0,-1 0 16,18-18-16,-18 18 16,1 0-16,17-17 0,-18 17 0,18-18 15,-18 18-15,1 0 0,-1 0 16,18-18-16,-17 18 0,-1 0 16,0 0-1,18-17 1,-17 17-16,-1 0 15,0 0-15,1 0 0,-1 0 16,18-18-16,-18 18 16,1 0-16,-1 0 0,1 0 0,17-18 15,-18 18-15,0 0 0,1 0 16,-1 0-16,0-17 0,1 17 16,-1 0-16,0 0 0,18-18 0,-17 18 15,-1-18-15,0 18 16,1 0-16,-1 0 0,1 0 0,17-17 15,-18 17-15,0 0 0,1 0 16,-1 0-16,0 0 0,1 0 16,-1 0-1,0-18 1,1 18-16,17-17 16,-18 17-16,1 0 15,17-18-15,-18 18 31,0 0-15,18-18-16,-17 18 0,-1-17 16,0 17 15,18-18-31,-17 18 0,-1 0 16,0 0-1,18-18-15,-17 18 16,-1 0-16,0 0 15,18-17-15,-17 17 16,17-18-16,-18 18 16,1 0-16,-1 0 15,18-18-15,-18 18 0,1 0 16,-1 0 0,0 0 30,18-17-30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5-13T00:31:56.7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6685 1041 0,'0'17'62,"0"1"-46,0 0-16,0-1 0,0 1 0,0 17 0,0 0 16,-17 1-16,17-1 0,0 18 0,0-18 0,0 18 0,0 0 0,0 18 0,-18-18 15,18-1-15,0 1 0,0-17 0,0 17 0,0 17 0,0-17 0,0-18 0,-35 18 16,35 0-16,0 0 0,0 18 0,-18-36 0,18 18 0,0-18 0,0 18 0,0-18 15,-18 1-15,18-1 0,0 0 0,-17 0 0,17 1 0,0-1 0,-18 0 0,18 0 16,0-17-16,0 0 0,0-1 0,0 1 0,0 0 0,0-1 0,0 1 16,0 0-16,-18-18 0,18 17 0,-17 1 0,17-36 78,0 1-78,-18-1 15,18 0-15,0 1 0,0-1 0,0 0 0,0 1 0,0-19 0,-18 19 16,18-18-16,0 17 0,0 0 0,0-17 0,0 0 0,0 17 0,0-17 0,0 0 16,0-1-16,0 1 0,0 0 0,0-1 0,0 19 0,0-19 0,0 1 15,0 0-15,0 0 0,0-1 0,0 1 0,0 17 0,0-17 0,0 0 0,0 17 0,0-17 16,0 17-16,0-17 0,0 0 0,0 17 0,0-17 0,18 0 0,-18 17 16,18 0-16,-18 1 0,0-1 0,17 0 0,-17-17 0,18 18 0,0 17 15,-18-18-15,0 0 0,0 1 0,0-1 0,0 0 0,17 1 0,1 17 16,0-18-16,-1 0 0,1 1 0,0-1 0,-1 0 15,1 1-15,-1 17 0,1 0 0,0-18 0,-1 18 0,-17-17 16,18 17-16,0-18 0,17 18 0,-17-18 0,-1 18 0,-17-17 0,18 17 16,-1 0-16,1 0 0,0 0 0,-1 0 0,1 0 31,0 0 0,-1 0-15,-17 17 46,0 1-46,0 0-16,0-1 16,0 1-16,0-1 0,-17 1 0,17 0 15,-18-1-15,0 1 0,1 0 0,-1-1 0,0 1 0,1 0 0,17-1 16,-18 1-16,-17 0 0,17-1 0,1 1 0,-1-1 0,-17 1 0,-1 0 15,19-1-15,-1 1 0,1 0 0,-1-18 0,0 0 0,-17 0 0,17 17 0,1 1 16,-1-18-16,0 18 0,1-18 0,-1 0 0,0 17 0,1-17 0,-1 18 16,1-18-16,-1 0 0,0 0 15,1 0 17</inkml:trace>
  <inkml:trace contextRef="#ctx0" brushRef="#br0" timeOffset="641.26">7214 1605 0,'0'18'78,"0"-1"-62,0 1-16,0 0 0,0-1 15,0 1-15,0 0 0,0-1 0,0 1 0,0 0 0,0-1 0,-17 1 16,17-1-16,0 1 0,-18 0 0,18-1 0,0 1 0,0 0 16,0-1-16,0 1 0,0 0 0,0-1 0,0 1 0,0-1 15,0 1-15,-18-18 0,18 18 0,0-1 16,0 1-16,-17-18 0,17 18 16,0-1-16,0 1 0,0 0 15,-18-18-15,18 17 0,0 1 16,-18-1-16,18 1 0,0 0 15</inkml:trace>
  <inkml:trace contextRef="#ctx0" brushRef="#br0" timeOffset="1010.83">7338 2011 0,'0'17'63,"0"1"-63,0 0 15,0-1-15,0 1 0,-18 0 0,18-1 0,0 1 0,-18 0 16,1-1-16,17 1 0,0-1 0,0 1 0,-18 0 0,18-1 0,-17 1 15,17 0-15,0-1 0,0 1 0,-18 0 0,0-18 0,18 17 16,0 1-16</inkml:trace>
  <inkml:trace contextRef="#ctx0" brushRef="#br0" timeOffset="1344.23">7091 2152 0,'17'0'79,"1"0"-79,0 0 15,-1 0 1,1 0-1</inkml:trace>
  <inkml:trace contextRef="#ctx0" brushRef="#br0" timeOffset="2056.44">7426 2663 0,'0'-17'15,"0"-1"17,0 1-17,0-1 1,0 0-16,0 1 0,0-1 16,18 18-16,-1-18 0,-17 1 0,18 17 0,-18-18 0,0 0 0,0 1 15,0-1-15,18 1 0,-18-1 0,17 0 0,-17 1 0,18-19 0,-18 19 16,17-19-16,1 19 0,0-1 0,-18 0 0,17-17 0,-17 18 0,18-19 15,-18 19-15,18-1 0,-1 18 0,1-18 0,0-17 0,-18 17 0,17-17 0,-17 18 16,18-1-16,-1 0 0,-17 1 0,0-1 0,0 0 0,18 1 0,-18-1 16,18 0-16,-18 1 0,17-1 0,-17 1 0,0-1 0,18 0 15,0 1-15,-1 17 0,-17-18 16,0 36 93,0-1-109,0 1 16,0 0-16,0-1 0,0 1 0,0-1 0,0 1 16,0 0-16,0-1 0,0 1 0,0 0 0,0-1 15,0 1-15,0 0 0,0-1 0,0 1 16,0-1-16,0 1 0,0 0 15,0-1-15,0 1 0,0 0 0,0-1 16,0 1-16,0 0 0,0-1 0,0 1 0,0-1 16,0 1-16,0 0 0,0-1 0,0 1 0,0 0 0,0-1 15,0 1 1</inkml:trace>
  <inkml:trace contextRef="#ctx0" brushRef="#br0" timeOffset="2504.48">7708 2293 0,'18'0'62,"-1"0"-62,1 0 16,0 0-16,-1 0 0,1 0 0,0 0 0,-1 0 0,1 0 16,0 0-16,-1 0 0,1 0 0,0 0 0,-1 0 0,1 0 15,-1 0-15,1 0 0,0 0 0,-1 0 0,1-18 0,0 18 16,-1 0-16,1 0 0,0 0 16,-1 0-1</inkml:trace>
  <inkml:trace contextRef="#ctx0" brushRef="#br0" timeOffset="3308.36">8132 2311 0,'0'-18'15,"0"0"1,0 1-16,0-1 0,0 0 15,0 1-15,0-1 0,0 1 0,0-1 0,0 0 0,0 1 16,0-1-16,0 0 0,0 1 0,0-1 0,0 0 0,0 1 16,0-1-16,0 1 0,0-1 0,0 0 15,0 1-15,0-1 16,0 0 0,17 1 30,-17 34 48,0 1-94,0 0 0,0-1 16,0 1-16,18 0 0,-18-1 0,0 1 0,0-1 0,0 1 15,0 0-15,0-1 0,0 1 0,0 0 0,0-1 0,0 1 16,0 0-16,0-1 0,0 1 0,0-1 0,0 1 16,0 0-16,0-1 0,17 1 0,-17 0 15,0-1-15,18-17 0,-18 18 0,0 0 16,18-18-16,-1 0 109,-17-18-93,18 18 0,-18-18-16,18 1 0,-1-1 0,1 0 0,-18 1 15,18-1-15,-1-17 0,1 35 0,-1-35 0,1-1 0,0 1 0,-1 17 16,-17-17-16,36 0 0,-19 0 0,1-1 0,0 1 0,17 0 0,-18-18 0,1 18 15,0-1-15,-1 1 0,1 0 0,0 17 0,-1 0 0,-17 1 0,18-18 0,0 17 16,-18 0-16,0 1 0,0-1 0,17 0 16</inkml:trace>
  <inkml:trace contextRef="#ctx0" brushRef="#br0" timeOffset="3858.6">9384 1711 0,'-18'0'62,"1"0"-62,-1 0 0,0 0 0,1 0 0,-1 0 16,0 0-16,1 0 0,-1 0 0,18 18 0,-17-18 0,17 17 16,-18-17-16,0 18 0,1 0 0,-1-1 0,0 1 0,1-18 0,17 17 15,-18 1-15,0 0 0,1-1 0,-1 1 0,0 0 0,1-18 16,17 17-16,0 1 0,-18 0 0,1 17 0,17-18 0,-18 1 0,18 0 15,-18-1-15,1 1 0,-1 0 0,18-1 0,0 1 0,-18 17 0,18-17 16,0-1-16,0 1 0,0 0 0,-17-1 0,-1-17 0,18 36 0,0-19 16,0 1-16,0 0 0,-18-1 0,18 1 0,0 0 0,0-1 15,0 1-15,0-1 0,0 1 0,0 0 0,0-1 16,0 1-16,0 0 16,0-1-1,0 1 1,18-18-1,0 0-15,-1 0 0,1 0 0,0 0 16,-1 0-16,19 0 0,-19 0 0,1 0 0</inkml:trace>
  <inkml:trace contextRef="#ctx0" brushRef="#br0" timeOffset="4872.14">9719 2417 0,'-18'-18'31,"1"18"-15,-1 0-16,0 0 0,1 0 0,-1 0 16,1 0-16,-1 0 15,0 0-15,1 0 0,-1 0 0,0 0 0,1 0 16,-1 18-16,0-18 0,1 17 15,-1-17-15,1 0 0,-1 18 0,0-1 16,1 1-16,-1 0 0,0-18 16,18 17-16,0 1 0,-17-18 15,17 18-15,0-1 0,0 1 0,0 0 16,0-1-16,0 1 31,17-18 110,1 0-141,0 0 0,-1 0 15,1 0-15,-18-18 0,18 18 16,-1 0-16,-17-17 0,18 17 16,-18-18-16,17 18 0,-17-18 15,18 18-15,-18-17 0,18 17 16,-1 0 0,1 0-16,0-18 15,-1 18-15,1 0 0,-18-18 16,18 18-16,-1-17 15,1-1-15,-18 0 0,17 18 0,1 0 16,-18-17-16,18 17 0,-18-18 0,17 18 0,-17-17 16,18 17-16,-18-18 0,18 18 0,-18-18 0,17 18 0,-17-17 15,0-1-15,18 18 0,0-18 16,-18 1 0,0-1-1</inkml:trace>
  <inkml:trace contextRef="#ctx0" brushRef="#br0" timeOffset="6109.24">9790 2346 0,'17'0'78,"1"0"-62,-1 0-16,1 0 0,0 0 0,-1 0 0,1 0 0,0 0 15,-1 0-15,1 0 0,0 0 0,-1 0 16,1 0-16,-18-18 0,18 18 16,-1 0-16,1 0 0,-1 0 0,-17-17 15,18 17-15,0 0 0,-18-18 0,17 18 0,1 0 16,0 0-16,-1 0 15,-17 18 79,0-1-78,0 1-16,0 0 0,0-1 15,0 1-15,0 0 0,0-1 0,0 1 16,0-1-16,0 1 0,-17-18 16,17 18-16,0-1 15,-18-17 1,18 18 0,-18-18-16,1 0 0,17 18 15,0-1-15,-18-17 0,18 18 0,0 0 0,0-1 16,-18-17-16,18 18 0,0-36 109,0 1-93,18-1-16,0 0 0,-1 1 0,1 17 0,0 0 15,-18-18-15,17 18 0,-17-18 0,0 1 0,18 17 0,-18-18 16,18 18 0,-1 0 15,1 0-31,-1 0 0,1 0 16,0 0-16,-1 0 0,1 0 0,0 0 0,-1 0 15,19 0-15,-19-18 0,1 18 0,0 0 16,-1 0-16,1 0 0,-1 0 15,1 0-15,0 0 0,-1 0 16,1 0-16,0 0 0,-18-17 16,17 17-16,1 0 0,0 0 15,-18 17 63,0 1-62,0 0-16,0-1 0,0 1 16,0 0-16,0-1 15,0 1-15,0 0 0,0-1 16,0 1-16</inkml:trace>
  <inkml:trace contextRef="#ctx0" brushRef="#br0" timeOffset="7115.59">11007 2311 0,'-18'0'0,"36"0"0,-54 17 0,19-17 0,-1 0 16,18 18-16,-18-18 0,1 0 0,17 18 0,-18-18 0,1 17 15,17 1-15,-18-18 0,18 18 0,0-1 16,-18 1-16,18-1 0,-17-17 0,17 18 0,-18-18 15,18 18-15,0-1 0,0 1 0,0 0 16,0-1-16,0 1 16,18-18 15,-1 0-31,1 0 0,0 0 0,-1 0 16,1 0-16,-1 0 0,1 0 0,0-18 0,17 1 0,-17 17 15,-1-18-15,19 18 0,-19 0 0,-17-18 0,18 1 0,-1-1 0,19 0 16,-19 1-16,1-1 0,0 1 0,-1 17 0,1-18 0,0 0 0,-1 1 15,1-1-15,-18 0 0,18 1 0,-18-1 0,0 0 0,17 18 16,-17-17-16,0 34 94,0 1-94,0 0 0,0-1 0,0 1 0,0 0 0,0-1 0,0 19 15,-17-1-15,17-18 0,-18 19 0,18-19 0,0 19 0,-18-1 0,18 0 16,0 0-16,0 1 0,-17-1 0,-1 0 0,0 1 0,18-1 0,-17 0 16,17 0-16,-36 1 0,36-1 0,0 0 0,-17 1 0,17-1 0,-18 0 15,-17 0-15,35-17 0,0 0 0,0 17 0,0-17 0,-18-1 0,18 1 0,-17-1 16,17 1-16,0 0 0,-18-1 0,18 1 0,-18 0 0,18-1 16,-17-17-16,17 18 0,-18-18 46,0 0-46,1 0 16,-1 0 0,18-18 15,-18 1-31,1 17 0,17-18 0,0 0 16,-18 1-16,18-19 0,0 19 0,-17-1 0,17 1 0,-18-19 0,18 1 0,-18 17 15,18-17-15,-17 17 0,17 1 0,0-1 0,-18 1 0,18-19 0,0 19 0,0-1 16,0 0-16,0 1 0,-18-1 0,18 0 0,0 1 0,0-1 15,0 1-15,0-1 16,0 0-16,0 1 16,0-1-16,18 0 0,0 1 15,-1-1-15,1 18 0,0-18 0,-18 1 0,0-1 0,17 18 0,-17-18 0,18 18 16,-1 0-16,-17-17 0,18 17 0,0 0 0,-18-18 16,17 18-1,1 0 32,0 0-47,-1 0 16</inkml:trace>
  <inkml:trace contextRef="#ctx0" brushRef="#br0" timeOffset="7789.33">11994 1182 0,'-17'0'63,"-1"0"-63,1 0 0,-1 0 15,0 0-15,1 17 0,-1-17 0,0 18 0,1-18 16,17 18-16,-18-18 0,18 17 0,-18-17 0,18 18 0,-17-18 16,17 18-16,-18-1 0,1 1 0,17 0 0,0-1 0,0 1 0,0-1 15,-18 1-15,0 0 0,18-1 0,-17 1 0,-1 0 0,18 17 0,0 0 16,-18 1-16,18-19 0,-17 18 0,17-17 0,-18 17 16,18-17-16,-18 17 0,18-17 0,0 0 0,0 17 0,-35 0 0,35-17 0,0 17 15,0 0-15,0-17 0,-18 0 0,18-1 0,0 1 0,0 17 0,0-17 16,0-1-16,0 1 0,-17 0 0,17-1 0,0 1 0,0 17 0,0-17 15,0-1-15,0 1 0,0 0 16,0-1-16,0 1 0,0 0 16,0-1-1,0 1 1,0 0-16,0-1 0,0 1 0,0 0 16,0-1-1</inkml:trace>
  <inkml:trace contextRef="#ctx0" brushRef="#br0" timeOffset="10602.46">12083 1905 0,'0'-18'63,"0"1"-48,0-1-15,0 0 0,0 1 0,0-1 0,0-17 16,0 17-16,17-35 0,1 18 0,-18 0 0,18 17 0,-18-17 0,0 17 16,17-17-16,-17 0 0,18 17 0,-18 0 0,0 1 0,0-1 0,0 0 15,0 1-15,17-1 0,-17 1 0,0-1 0,0 0 16,18 18 31,0 0-32,-1 0-15,1 0 16,0 0-16,-18 18 47,0 0-31,0-1-16,0 1 15,17-18-15,-17 17 0,0 1 0,0 0 0,0-1 0,0 1 0,0 0 16,0-1-16,0 1 0,0 17 0,0-17 0,18 0 0,-18-1 0,0 1 0,0 17 15,0-17-15,0-1 0,18 19 0,-18-1 0,0 0 0,0-17 0,0-1 16,17 19-16,-17-1 0,0-17 0,18-1 0,-18 36 0,0-18 16,0-17-16,0 0 0,17-1 0,-17 1 0,0 0 15,0-1-15,18-17 47,0-17 16,-18-1-63,0 0 0,0 1 0,0-1 15,17 0-15,-17 1 0,0-1 0,18 1 0,0-1 16,-18-17-16,0 17 0,0 0 0,17-17 0,-17 17 0,18 18 0,-18-35 0,0 18 16,18-19-16,-18 19 0,0-1 0,17 0 0,-17 1 0,0-1 0,0 0 15,0 1-15,0-1 0,0 1 0,18 17 0,-18-18 0,0 0 0,0 1 16,18 17-16,-18-18 0,17 18 62,-17 18 16,0-1-62,0 1-16,0 0 0,0-1 16,0 1-16,0-1 0,0 19 0,0-1 0,0 0 0,0 1 0,0-19 15,0 18-15,0-17 0,0 17 0,0-17 0,0 17 0,0-17 16,0 0-16,0-1 0,0 1 0,0-1 0,0 1 16,18-18 155,-18-18-171</inkml:trace>
  <inkml:trace contextRef="#ctx0" brushRef="#br0" timeOffset="11495.2">12700 1940 0,'-18'0'0,"1"0"0,-1 0 16,0 0-16,1 0 16,-1 0-16,1 0 15,-1 0-15,0 0 16,1 18-16,17 0 16,0-1-16,0 1 15,0-1 1,0 1-16,0 0 15,0-1-15,0 1 16,17-18 15,1 0-15,0 0-16,-1 0 0,1 0 16,-1 0-16,1 0 15,0 0-15,-1 0 0,1 0 0,0 0 16,-1 0-16,1 0 0,-18-18 0,18 18 0,-1-17 0,1 17 0,-1 0 0,1-18 15,0 0-15,-18 1 0,17 17 0,1 0 0,0 0 0,-1-18 0,-17 1 16,0-1-16,18 0 0,-18 1 16,0 34 93,0 1-109,0 0 16,-18-1-16,1 1 0,17-1 0,0 1 0,0 0 15,-18-1-15,18 19 0,-18-36 0,18 17 0,-17 19 0,17-19 0,0 1 0,0-1 16,0 1-16,-18 0 0,18-1 0,0 1 0,0 0 0,0-1 16,0 1-16</inkml:trace>
  <inkml:trace contextRef="#ctx0" brushRef="#br0" timeOffset="12821.06">12859 2258 0,'17'0'16,"1"-18"0,-18 0-16,18 18 0,-18-17 0,17-1 0,-17 1 0,0-1 0,18 18 15,0-18-15,-1 1 0,1-1 0,-18-17 0,18 17 0,-1-17 16,1 35-16,-18-18 0,17 1 0,-17-1 0,18 0 16,-18 1-16,18 17 0,-18-18 15,17 18 16,1 0-15,0 0-16,-1 0 16,1 0-16,0 0 0,-1 0 0,1 0 15,-1 0-15,-17 18 110,0-1-95,0 1-15,0 0 16,0-1-16,0 1 16,0-1-16,0 1 15,0 0-15,0-1 0,0 1 0,0 0 16,0-1-16,0 1 0,0 0 15,0-1-15,-17-17 0,17 18 0,0-1 16,-18 1-16,18 0 16,0-1-1,0 1 1,0 0 0,-17-18-1,17-18 95,0 0-110,17 18 0,1 0 0,-18-17 15,17-1-15,-17 0 0,18 1 0,-18-1 0,18 1 0,-18-1 16,17 18-16,-17-18 0,18 1 0,0 17 0,-18-18 0,0 0 0,0 1 15,0-1-15,0 0 0,17 1 0,1-1 0,-18 1 0,0-1 0,18 18 16,-18-18-16,0 1 0,17 17 0,-17-18 16,18 18-16,-18 18 187,0-1-171,0 1-16,0 0 0,0-1 15,0 1-15,0-1 0,0 1 0,0 0 0,0-1 0,0 1 16,0 0-16,0-1 0,0 1 0,0 0 0,0-1 16,0 1-16,0-1 0,0 1 0,0 0 15,0-1-15,0 1 0,0 0 16</inkml:trace>
  <inkml:trace contextRef="#ctx0" brushRef="#br0" timeOffset="13547.04">13670 1658 0,'0'18'93,"0"-1"-77,0 1-16,0 0 0,0-1 0,0 1 0,0 0 0,0-1 16,0 18-16,0-17 0,0 0 0,0-1 0,0 1 0,0 0 15,0-1-15,0 19 0,0-19 0,0 18 0,0-17 0,0 0 0,0-1 16,0 1-16,0 0 0,0 17 0,0-17 0,0-1 0,0 18 15,0-17-15,0 0 0,0-1 0,0 1 16,0 0-16,0-1 0,0 1 0,0 0 0,0-1 16,0 1-16,0 0 15,0-1 1,0-34 62,18-1-78,-1 0 0,1 18 0,0 0 16,-1-17-16,-17-1 0,18 0 0,-18 1 0,18-1 0,-1 18 15,1-18-15,0-17 0,-1 17 0,-17-17 0,18 18 0,-1-19 0,1 1 16,-18 0-16,18-1 0,-1 1 0,1 0 0,0-36 0,17 18 0,-17 18 0,-1-18 16,1 18-16,-1-36 0,1 36 0,0 0 0,-1-18 0,1 18 0,-18-1 15,18 1-15,-18 0 0,17 0 0,-17-1 0,18 1 0,-18 0 0,18 17 0,-18 0 16,0 1-16,17 17 0,-17-18 0,0 1 0,0-1 0</inkml:trace>
  <inkml:trace contextRef="#ctx0" brushRef="#br0" timeOffset="14188.02">14199 2205 0,'0'17'63,"0"1"-63,0 0 0,0-1 0,0 1 16,0 0-16,0-1 0,0 1 0,0 0 0,0-1 0,0 1 15,0 0-15,0-1 0,0 1 0,-17-18 0,17 17 0,0 1 16,-18 0-16,18-1 0,-18 1 0,1-18 15,17 18-15,-18-1 0,18 1 16,0 0-16,-18-18 0,1 17 0,-1 1 16</inkml:trace>
  <inkml:trace contextRef="#ctx0" brushRef="#br0" timeOffset="16145.22">14640 2011 0,'0'-18'15,"0"1"17,0-1-32,0 0 0,0 1 15,0-1-15,0 0 0,0 1 0,0-1 0,0 0 0,18-17 0,-18 18 16,0-19-16,18 1 0,-18 0 0,0-1 0,17 1 0,-17 0 15,18 0-15,-18-1 0,17 1 0,1 0 0,-18-1 0,35 1 0,-35 0 0,0 0 16,0-1-16,0 1 0,18 0 0,-18 0 0,0-1 0,18 1 0,-18 17 0,0 1 16,0-19-16,17 1 0,-17 17 0,0-17 0,0 18 0,18-19 0,-18 19 0,0-1 15,0 0-15,0 1 0,0-1 0,18 0 0,-18 1 16,17 17 31,-17 17 0,0 1-32,18-18-15,-18 18 0,0-1 16,0 1-16,0 0 0,0-1 0,0 1 0,0 0 16,0-1-16,0 1 0,17-1 0,-17 1 0,0 0 0,18-1 0,-18 1 15,0 0-15,0-1 0,18 1 0,-18 0 0,0-1 0,17 1 0,-17 0 16,0-1-16,18 1 0,-18-1 0,0 1 0,0 0 0,18-18 15,-18 17-15,0 1 0,17 0 0,-17-1 0,0 1 0,18 0 0,-18-1 16,0 1-16,0-1 0,0 1 0,0 0 0,0-1 0,0 1 0,0 0 0,18-1 16,-18 1-16,0 0 0,0-1 0,17-17 0,-17 18 0,0 0 15,18-1-15,0-17 141,-1-17-141,-17-1 16,0 0-16,18 18 0,-18-17 0,0-1 0,17 0 15,1 1-15,0-1 0,-1 18 0,-17-18 0,18 1 0,-18-1 0,18 0 0,-18-17 16,17 18-16,1 17 0,-18-18 0,18-17 0,-18 17 0,17 0 0,1 1 15,-18-1-15,17-17 0,-17 17 0,18 1 0,-18-1 16,0 0-16,0 1 0,18 17 16,-18-18-1,17 0-15,-17 1 0,0-1 16,18 18-16,-18-18 0,18 18 0,-18-17 16,17 17-16,-17-18 0,18 0 0,-18 1 0,0-1 15,18 1-15</inkml:trace>
  <inkml:trace contextRef="#ctx0" brushRef="#br0" timeOffset="17053.21">15452 935 0,'0'17'46,"0"1"-30,0 0 0,0-1-16,0 1 0,0 0 0,0-1 15,0 1-15,0 0 0,0-1 0,0 1 0,0 0 0,0-1 16,0 1-16,0-1 0,0 19 0,0-1 0,0-17 0,0-1 0,0 19 16,0-19-16,0 1 0,0 17 0,-18-17 0,18 17 0,0-17 0,0 17 0,0-17 15,0-1-15,0 1 0,0 17 0,0-17 0,0-1 0,0 1 0,-18 0 0,18-1 16,0 1-16,0 0 0,0-1 0,0 1 0,0 0 0,0-1 15,0 1-15,0-1 0</inkml:trace>
  <inkml:trace contextRef="#ctx0" brushRef="#br0" timeOffset="17680.2">15469 1711 0,'18'-18'0,"35"-70"16,-35 71-16,-1-1 15,-17 0-15,18-17 0,-18 17 0,0-17 0,0 17 0,17 18 0,1-17 0,0-19 16,-18 19-16,17-1 0,-17 1 0,18-19 0,0 1 0,-1 17 15,-17 1-15,18-1 0,-18-17 0,18 35 0,-18-18 0,17 1 0,-17-1 0,18 0 0,-18 1 16,17-1-16,-17 36 188,0-1-173,0 36-15,0-35 0,0-1 0,0 1 0,0 0 0,0-1 0,0 1 16,0 0-16,-17-1 0,17 1 0,0 0 0,0-1 0,-18-17 0,18 18 15,0-1-15,0 1 0,0 0 0,0-1 0,-17-17 0,17 18 16,0 0-16,0-1 16,-18-17-1,18 18 17</inkml:trace>
  <inkml:trace contextRef="#ctx0" brushRef="#br0" timeOffset="18192.37">15540 1446 0,'18'0'63,"-1"0"-63,1 0 0,-1 0 0,1 0 16,0 0-16,-1 0 0,1 0 0,0 0 0,-1 0 0,1-17 15,0 17-15,-1 0 0,1 0 0,-1 0 0,1 0 0,0 0 16,-1 0-16,1 0 0,0 0 0,-1 0 15,1 0-15,0 0 0</inkml:trace>
  <inkml:trace contextRef="#ctx0" brushRef="#br0" timeOffset="19151.12">15946 1023 0,'0'18'62,"0"-1"-62,0 1 0,0 0 16,0-1-16,0 1 0,0 0 0,0-1 0,0 1 0,0-1 0,0 1 15,0 0-15,0-1 0,0 1 0,0 0 0,0-1 0,0 1 0,0 0 16,0-1-16,0 1 0,0-1 16,-18-17-16,18 18 0,0 0 15,0-1 1,-18-17-16,18-17 94,0-1-79,0 0-15,0 1 0,18-1 0,-18 1 0,0-1 0,18-17 16,-1 17-16,1 18 0,-1-35 0,-17 17 0,18 0 0,0-17 0,-18 18 0,17-1 15,-17 0-15,0 1 0,0-1 0,18 0 0,-18 1 0,18-1 0,-1 0 16,-17 1-16,0-1 0,18 0 0,0 1 16,-18-1-16,17 18 0,-17-17 15,18 17 1,-1 0-16,1 0 31,0 0-31,-1 0 31,-17 17 16,0 1-47,0-1 0,0 1 0,0 0 0,0-1 16,0 1-16,0 0 0,-17-18 0,17 17 0,0 1 0,-18 0 16,18-1-16,-18 1 0,18 0 0,-17-18 0,17 17 15,0 1-15,-18-1 0,18 1 0,-17-18 0,-1 18 16,18-1-16,-18 1 0,1-18 0,17 18 0,-18-18 0,18 17 0,-18 1 15,18 0-15,-17-1 0,-1-17 0,18 18 0,-18-18 0,18 17 16,-17 1-16,17 0 0,-18-18 0,1 17 0,17 1 0,-18 0 16,0-1-16,1 1 0,-1-18 15,36 0 126</inkml:trace>
  <inkml:trace contextRef="#ctx0" brushRef="#br0" timeOffset="19785.98">16175 1482 0,'0'0'0,"17"-18"16,-17 0-16,0 1 15,18 17-15,0 0 16,-1-18-16,-17 0 0,18 1 0,-18-1 0,18 1 0,-1 17 0,-17-18 16,18 18-16,0-35 0,-1 17 0,1 0 0,0-17 0,-1 17 0,1 1 15,-1-1-15,-17 1 0,18-1 0,-18 0 0,18 1 0,-1-1 0,1 0 16,0 1-16,-18-1 0,0 0 0,0 1 0,17-1 15,1 0 17,0 18-32,-18-17 15,17 17-15,1 0 16,-18-18-16,0 36 78,0-1-62,0 1-16,0 0 0,0-1 15,0 1-15,0 0 0,0-1 0,0 1 0,0 0 0,0-1 16,0 1-16,-18 0 0,18-1 0,0 1 0,0-1 0,-17 1 0,17 0 16,0-1-16,0 1 0,0 0 0,0-1 0,-18 1 0,18 0 0,0-1 15,-18 1-15,18-1 0,0 1 0,0 0 16,0-1-16,-17-17 47,-1 0-16,18 18-31</inkml:trace>
  <inkml:trace contextRef="#ctx0" brushRef="#br0" timeOffset="20288.89">16334 1199 0,'17'0'62,"1"0"-62,0 0 0,-1 0 16,1 0-16,-1 0 0,1 0 0,17 0 0,-17 0 0,0 0 0,-1 0 16,19 0-16,-19 0 0,1-17 0,-1 17 0,1 0 0,0 0 15,-1 0-15,1 0 0,0 0 16,-1 0-16,1 0 16,0 0-16,-1 0 15</inkml:trace>
  <inkml:trace contextRef="#ctx0" brushRef="#br0" timeOffset="20801.09">16810 1535 0,'0'17'31,"0"1"-15,0 0-16,0-1 15,0 1-15,0-1 0,0 1 0,0 0 16,0-1-16,0 1 0,0 0 16,0-1-16,0 1 0,-18-18 0,18 18 0,0-1 15,-17-17-15,17 18 0,0-1 16,0 1-16,0 0 0,-18-18 15,18 17-15,-18-17 0,1 0 16,17 18-16,-18-18 16</inkml:trace>
  <inkml:trace contextRef="#ctx0" brushRef="#br0" timeOffset="22337.98">17639 970 0,'0'18'78,"0"-1"-78,0 1 0,0 0 0,0-1 16,0 1-16,0 0 0,0-1 0,0 1 0,0 0 16,0-1-16,0 1 0,0-1 0,0 1 0,0 0 0,0-1 15,0 1-15,0 0 0,0-1 0,0 1 0,0 0 0,0-1 16,-18 1-16,18-1 0,0 1 0,0 0 0,0-1 0,0 1 15,0 0-15,0-1 0,0 1 0,0 0 0,-17-1 0,17 1 16,0 0-16,0-1 0,-18 1 16,18-1-16,0 1 0,0 0 0,0-1 15,-18-17 1,18 18-16,0 0 16,0-1-1,-17-17-15</inkml:trace>
  <inkml:trace contextRef="#ctx0" brushRef="#br0" timeOffset="22786.76">17339 847 0,'0'-18'47,"18"18"-47,-1 0 0,1 0 0,0 0 0,17 0 0,-18 0 0,19 0 0,-1 0 15,0 0-15,36-18 0,-53 18 0,52-17 0,-35 17 0,18 0 0,-17-18 0,-1 18 16,18 0-16,-18-18 0,0 18 0,1 0 0,-1 0 0,-17 0 0,-1 0 0,1 0 16,-1 0-1,1 0-15,0 0 16,-1 0 46</inkml:trace>
  <inkml:trace contextRef="#ctx0" brushRef="#br0" timeOffset="23469.92">17868 1358 0,'0'-17'78,"0"-1"-62,18 18-16,-18-18 0,0 1 15,0 34 110,0 1-109,0 0-16,0-1 0,0 1 0,0-1 16,0 1-16,0 0 0,0-1 0,0 1 0,0 0 0,0-1 15,0 1-15,0 0 0,0-1 0,0 1 0,0 0 0,-18-1 16,18 1-16,0-1 0,0 1 15,0 0-15,0-1 0,-17 1 16,17 0-16,-18-18 0,18 17 16,0 1-16,0 0 15,0-1 1,0 1 0</inkml:trace>
  <inkml:trace contextRef="#ctx0" brushRef="#br0" timeOffset="23887.1">18221 1094 0,'-18'0'31,"18"17"0,-17-17-31,17 18 0,0 0 16,0-1-16,0 1 0,-18-1 0,18 1 0,-18-18 0,18 18 0,-17-18 0,17 17 16,-18 1-16,18 0 0,0-1 0,-17 1 0,17 0 0,0-1 15,0 1-15,0-1 0,-18 1 0,0 0 0,1-18 0,17 17 0,-18 1 0,18 0 16,-18-1-16,18 1 0,0 0 0,0-1 0,-17 1 0,-1 0 16,18-1-16,-18 1 0,1-18 0,17 17 0,0 1 0,0 0 15,-18-1-15,0-17 16,18 18-16</inkml:trace>
  <inkml:trace contextRef="#ctx0" brushRef="#br0" timeOffset="24293.78">17886 1429 0,'17'0'93,"1"0"-77,0 0 0,-1 0-16,1 0 0,0 0 0,-1 0 15,1 0-15,0 0 16</inkml:trace>
  <inkml:trace contextRef="#ctx0" brushRef="#br0" timeOffset="25085.74">18415 1323 0,'-18'0'16,"1"0"-16,-1 0 0,0 0 0,1 0 16,-1 0-16,1 0 15,17 18 1,-18-18-16,0 0 0,1 17 0,17 1 16,0-1-16,-18 1 0,18 0 0,0-1 15,0 1-15,0 0 0,-18-18 0,18 17 0,0 1 0,0 0 16,0-1-16,0 1 0,0 0 0,0-1 0,0 1 0,0-1 15,0 1-15,0 0 0,0-1 0,0 1 16,0 0-16,0-1 0,0 1 0,0 0 16,0-1-16,0 1 0,0-1 0,0 1 15,0 0-15,0-1 0,0 1 16,0 0 0,18-18-1,0 0-15,-1 0 31,1 0-31,0 0 0,-1 0 0,1 0 16,-1 0-16,1 0 0,0-18 0,-1 18 0,-17-18 0,18 18 16,0-17-16,-1 17 0,1 0 0,0 0 0,-18-18 15,17 18-15,-17-18 0,18 1 0,-1-1 16,1 18-16,-18-17 0,18-1 16,-18 0-16,0 1 0,17-1 0,1 0 15,-18 1-15,0-1 0,0 0 0,18 1 0,-18-1 16,0 1-16,0-1 0,0 0 0,0 1 15,0-1-15,0 0 0,0 1 16,-18 17 15,0 0-31,1 0 16,-1 0-16,0 0 16</inkml:trace>
  <inkml:trace contextRef="#ctx0" brushRef="#br0" timeOffset="25554.04">18803 1482 0,'0'17'47,"0"1"-47,0 0 0,0-1 16,0 1-16,0 0 0,0-1 0,0 1 0,0-1 0,0 1 0,0 0 15,0-1-15,0 1 0,0 0 0,0 17 0,0-17 16,0-1-16,0 1 0,-18-1 0,18 1 15,0 0 64</inkml:trace>
  <inkml:trace contextRef="#ctx0" brushRef="#br0" timeOffset="25908.04">18909 1164 0</inkml:trace>
  <inkml:trace contextRef="#ctx0" brushRef="#br0" timeOffset="26454.69">19456 1393 0,'-18'0'32,"0"0"-17,1 0-15,-1 0 0,1 0 0,-1 0 0,0 0 16,18 18-16,-17 0 0,-1-18 0,18 17 0,-18 1 16,18 0-16,-17 17 0,17-17 0,0-1 0,-18 1 0,18 17 15,0-17-15,-18-1 0,18 1 0,-17 17 0,17-17 0,0 17 0,0-17 0,0 17 16,0-17-16,0-1 0,0 1 0,0 17 0,0-17 0,0 0 15,0 17-15,-18-17 0,18-1 0,0 1 0,0-1 0,0 1 16,0 0-16,0-1 0,0 1 0,0 0 0,0-1 0,0 1 0,0 0 16,0-1-16,0 1 0,0-1 0,18-17 47,-1 0-32,1 0-15,-18 18 0,18-18 0,-1 0 0,1 0 0,0 0 16,17 0-16,0 0 0,-17 0 0,-1 0 0,19 0 0</inkml:trace>
  <inkml:trace contextRef="#ctx0" brushRef="#br0" timeOffset="26773.81">19826 1764 0,'-18'0'78,"1"0"-78,17 18 16,-18-18-16,18 17 0,0 1 15,0-1-15,-17-17 16,-1 0-16,0 0 0,1 0 0,-1 18 0,0-18 16,1 18-16,-1-18 0,0 0 0,1 0 15,-1 0-15,18 17 0</inkml:trace>
  <inkml:trace contextRef="#ctx0" brushRef="#br0" timeOffset="27342.65">19650 1782 0,'17'0'32,"1"-18"-17,0 18-15,-1 0 16,1 0 15,0 0 63</inkml:trace>
  <inkml:trace contextRef="#ctx0" brushRef="#br0" timeOffset="27464.68">19773 1782 0,'0'17'78</inkml:trace>
  <inkml:trace contextRef="#ctx0" brushRef="#br0" timeOffset="27972.09">19632 1870 0,'0'17'78,"0"1"-78,0 0 0,0-1 0,0 1 15,0 0-15,0-1 0,0 1 0,0-1 16,-18 1-16,18 0 0,0-1 16,0 1-16,0 0 15,0-1 1</inkml:trace>
  <inkml:trace contextRef="#ctx0" brushRef="#br0" timeOffset="28762.12">19738 1887 0,'0'18'32,"0"0"-17,0-1-15,0 1 0,0 0 0,0-1 0,0 1 16,0-1-16,0 1 0,0 0 0,0-1 0,0 1 16,0 0-16,0-1 0,0 1 0,0 0 15,0-1-15,0 1 0,0-1 16</inkml:trace>
  <inkml:trace contextRef="#ctx0" brushRef="#br0" timeOffset="29284.42">19932 1923 0,'0'17'78,"-18"-17"-78,18 18 16,0 0-16,-17-1 0,17 1 0,0-1 0,0 1 0,-18-18 16,18 18-16,0-1 0,0 1 0,-18 0 15,18-1-15</inkml:trace>
  <inkml:trace contextRef="#ctx0" brushRef="#br0" timeOffset="29545.49">19985 1640 0</inkml:trace>
  <inkml:trace contextRef="#ctx0" brushRef="#br0" timeOffset="30685.49">19967 2028 0,'0'18'110,"0"0"-95,0-1-15,0 1 0,18-18 16,-18 18-16,17-18 0,1 0 31,0 0 16,-1 0-31,1 0-1,-18-18-15,18 18 32,-18 18 61,0-1-93,0 1 0,0 0 0,0-1 16,0 1-16,0-1 0,0 1 0,0 0 0,0-1 0,0 1 16,0 0-16,0-1 0,0 1 0,0 0 0,0-1 15,-18 1-15,18 0 0,0-1 0,0-34 78,0-1-78,0 0 0,18 1 0,-1-1 0,1 18 16,0-18-16,-1-17 0,1 17 0,0-17 0,-18 17 0,17-17 0,1 35 0,-1-17 16,1-1-16,0 0 0,-1 1 0,-17-1 0,0 0 0,18 18 0,-18-17 0,18 17 15,-18-18-15,17 0 0,-17 1 16,18 17-16,0 0 16,-1 0 15,1 0 0,-1 0-15,1 0 31,-18 17-47,0 1 0,0 0 15,0-1-15,0 1 0,0 0 0,0-1 16,0 1-16,0 0 0</inkml:trace>
  <inkml:trace contextRef="#ctx0" brushRef="#br0" timeOffset="32054.41">21237 670 0,'18'0'47,"-1"0"-47,1 0 16,0 0-16,-1 0 0,-17 18 16,18-18-16,-18 18 0,18-1 0,-1-17 0,1 0 0,0 18 0,-18-1 0,17 1 15,-17 0-15,0-1 0,18 1 0,0-18 0,-1 18 0,1-1 0,-18 1 0,17 0 16,1 17-16,-18-18 0,18-17 0,-18 18 0,17 17 0,-17-17 0,18 17 0,0-17 15,-18 17-15,17-35 0,1 18 0,-18 17 0,18-17 0,-18 17 0,0-17 0,17-1 16,-17 1-16,0 17 0,0-17 0,0 17 0,18-17 0,-18-1 0,0 1 0,0 17 16,0 1-16,17-1 0,-17 0 0,0-17 0,0 17 0,0 0 0,0 1 15,0-1-15,0 0 0,0-17 0,0 17 0,0-17 0,0-1 0,0 1 16,0 0-16,0 17 0,0-17 0,0-1 0,0 19 0,0-19 0,-17 1 16,17-1-16,-18 19 0,18-19 0,-17 1 0,-1 0 0,18 17 0,-18-17 15,1-1-15,17 18 0,0-17 0,-18 0 0,18-1 0,-18 1 0,18 0 16,0-1-16,-17 1 0,17 0 0,0-1 0,-18 1 0,18 0 0,-18-18 15,18 17-15,-17-17 0,17 18 16,0-1-16,-18-17 16,1 0-16,17 18 15,-18-18-15,0 0 16,1 0 0,-1 0 15,0 0-16,1 0-15,-1 0 16,0 0 15</inkml:trace>
  <inkml:trace contextRef="#ctx0" brushRef="#br0" timeOffset="39437.99">2716 17992 0,'0'17'0,"0"-34"0,0 52 0,0-17 0,0-1 0,0 1 16,0 0-16,-17 17 0,17-18 0,0 1 0,0 0 0,0-1 15,0 1-15,0 17 0,0-17 0,0 0 0,0-1 0,0 1 0,0-1 16,0 1-16,0 17 0,0-17 0,0 0 0,0-1 0,0 1 16,0 0-16,0-1 0,0 1 0,0-1 15,0 1 1</inkml:trace>
  <inkml:trace contextRef="#ctx0" brushRef="#br1" timeOffset="62869.11">12012 2487 0,'18'0'62,"-1"0"-46,1 0-16,0 0 15,-1 0-15,1 0 0,0 0 0,-1 0 0,1 0 16,-1 0-16,1-18 0,0 18 0,-1 0 0,19 0 0,-19 0 16,19 0-16,-19 0 0,1 0 0,17 0 0,-17 0 0,-1 0 0,19 0 15,-19 0-15,1 0 0,0 0 0,17 0 0,0 0 0,-17 0 0,-1 0 0,1 0 16,0 0-16,-1 0 0,1 0 0,17 0 0,-17 0 0,-18-17 0,18 17 15,-1 0-15,1 0 0,-1 0 0,1 0 0,0 0 0,-1 0 0,1 0 16,0 0-16,-1 0 0,1 0 0,0 0 0,-1-18 16,1 18-16,0 0 0,-1 0 0,1 0 0,-1 0 0,1 0 15,0 0-15,-1 0 0,19 0 0,-19 0 0,-17-17 0,18 17 16,0 0-16,-1 0 0,1 0 0,17 0 0,-17 0 0,-1 0 0,1 0 16,17 0-16,-17 0 0,0 0 0,-1 0 0,1 0 0,-1 0 15,1 0-15,17 0 0,-17 0 0,-18-18 0,35 18 0,-17 0 0,0 0 0,-1 0 0,1 0 16,17 0-16,-17 0 0,-1 0 0,1 0 0,0 0 0,-1 0 15,1 0-15,0 0 0,-1 0 0,1 0 0,0-18 0,-1 18 0,18 0 16,-17 0-16,0 0 0,-1 0 0,1 0 0,0 0 0,-1 0 0,1 0 16,17 0-16,-17 0 0,17 0 0,-17 0 0,17-17 0,-17 17 15,-1 0-15,1 0 0,17 0 0,1 0 0,-19 0 0,1 0 16,-1 0-16,1 0 0,0 0 0,-1 0 0,1 0 16,0 0-16,-1 0 0,1 0 0,0 0 0,-1 0 15,1 0-15,-1 0 0,1 0 0,0 0 0,-1 0 0,1 0 16,0 0-16,-1 0 0,1-18 0,0 18 0,-1 0 15,1 0-15,-1 0 0,1 0 0,0 0 0,-1 0 0,1 0 16,0 0-16,-1 0 0,1 0 0,0 0 16,-1 0-16,1 0 0,-1 0 0,1 0 0,0 0 15,-1 0-15,1 0 0,0 0 0,-1 0 16,1 0-16,0 0 0,-1 0 0,1 0 0,0 0 16,-1 0-16,1-18 0,-1 18 0,1 0 0,0 0 0,-1 0 15,1 0-15,0 0 0,-1 0 0,1 0 16,0 0-16,-18-17 0,17 17 0,1 0 15,-1 0-15,1 0 0,0 0 0,-1 0 16,1 0-16,0 0 0,-1 0 0,1 0 16,-18-18-16,18 18 0,-1 0 0,1 0 0,0 0 0,-1 0 15,1 0-15,-1 0 0,1 0 0,0 0 16,-1 0-16,1-18 0,0 18 0,-1 0 16,1 0-16,0 0 15,-1 0-15,1 0 0,-18-17 16,17 17-16,1 0 0,0 0 31,-1 0-31,1 0 16,0 0-1,-1 0-15,1 0 16,0 0 0,-1 0-1,1 0-15,-1 0 0,1 0 16,0 0-16,-1 0 15,-17-18-15,18 18 0,0 0 0,-1 0 16,1 0-16,0 0 16,-1 0-16,1 0 15,-1 0 1,1 0 0,0 0-1,-1 0 16,1 0-15,0 0-16,-1 0 16,1 0-1,-18-18-15,18 18 0,-1 0 63,1 0-48,0 0-15,-1 0 0,1 0 47,-1 0-15,1 0 124,0 0-109,-1 0-16,1 0-15,0 0-16,-1 0 0,-17-17 15,18 17 32</inkml:trace>
  <inkml:trace contextRef="#ctx0" brushRef="#br1" timeOffset="80675.72">9578 5715 0,'-18'0'78,"18"18"-62,0-1-16,0 1 16,0 0-16,0-1 0,-17-17 0,17 18 0,0-1 0,0 1 15,0 0-15,0-1 0,0 1 0,0 0 0,0-1 16,0 1-16,-18 0 0,18-1 0,0 1 0,0-1 0,0 1 16,-18 0-16,18-1 0,0 1 0,0 0 0,0-1 15,0 1-15,-17 0 0,17-1 0,0 1 16,0 0-16,0-1 0,0 1 15,0-1-15,0 1 0,0 0 16,-18-18-16,18 17 16,0 1-1</inkml:trace>
  <inkml:trace contextRef="#ctx0" brushRef="#br1" timeOffset="99356.1">10001 6174 0,'0'-18'63,"0"0"-48,0 1 1,0-1-16,0 0 0,0 1 0,0-1 0,0 0 0,0 1 16,0-1-16,0 1 0,0-19 0,18 19 0,-18-1 0,0 0 0,18-17 15,-18 0-15,17 0 0,-17 17 0,18-17 0,-18 17 0,0-17 0,0-1 16,0 19-16,17-18 0,-17-1 0,0 19 0,18-1 0,-18 0 0,0 1 0,18-1 16,-18 0-16,0 1 0,0-1 0,0 1 0,17 17 0,-17-18 0,0 0 15,0 1-15,0-1 0,18 0 0,-18 1 16,0 34 109,0 54-125,18-53 0,-18-1 0,0 1 0,0-1 0,0 1 15,17 0-15,-17-1 0,0 1 0,0 0 0,18-1 0,-18 1 0,0 0 16,18-18-16,-18 17 0,17 1 0,-17-1 0,0 1 0,0 0 0,0-1 0,18-17 16,-18 18-16,17-18 0,-17 18 0,0-1 0,0 1 0,0 0 0,18-18 0,-18 17 15,18-17-15,-18 18 0,17-1 0,1 1 0,-18 0 16,0-1-16,18-17 31,-18-17 79,0-19-95,0 19-15,0-18 0,0-1 0,0 1 0,0 17 0,0-17 0,0 0 16,17 17-16,-17 1 0,0-1 0,0-17 0,18-1 0,-18 19 0,0-19 0,18 19 15,-18-1-15,0 1 0,0-19 0,0 19 0,17-1 0,-17-17 0,0 17 16,0 0-16,0 1 0,18-19 0</inkml:trace>
  <inkml:trace contextRef="#ctx0" brushRef="#br1" timeOffset="100247.05">10724 6032 0,'-17'0'78,"-1"0"-78,1 0 0,-1 0 16,0 0-16,18-17 0,-17 17 16,-1 0-16,0 0 0,1 0 0,-1 0 31,0 0-31,1 0 0,-1 0 15,1 0 1,17 17-16,-18 1 0,0 0 16,18-1-16,0 1 0,0 0 0,0-1 0,-17 1 15,17 0-15,0-1 0,0 1 0,0 0 0,-18-1 0,18 1 0,0-1 16,0 19-16,0-19 0,0 1 0,0 0 0,0-1 0,0 1 16,0 0-16,0-1 0,0 1 0,0-1 0,0 1 0,0 0 0,0-1 15,0 1-15,0 0 0,18-18 0,-18 17 16,17-17-16,-17 18 15,18-18-15,0 0 32,-1 0-17,1 0 1,-1 0 0,-17-18-1,0 1-15,18-1 0,-18 0 0,0 1 0,0-1 0,0 0 16,0-17-16,0 18 0,18-19 0,-18 19 0,0-1 0,0 0 0,0-17 15,0 17-15,0-17 0,0 0 0,0 17 0,0 1 0,0-1 0,0-17 0,0 17 0,0 0 16,0 1-16,0-1 0,0 0 0,0 1 16,0-1-16,0 1 0,0-1 0,0 0 15,0 1 1</inkml:trace>
  <inkml:trace contextRef="#ctx0" brushRef="#br1" timeOffset="100710.14">10566 5715 0,'0'-18'16,"17"18"-1,1 0 1,0 0-16,-1 0 0,1 0 0,0 0 16,-18 18 62,0 0-78,17-1 0,-17 1 0,0 17 15,18 0-15,-18 1 0,0-19 0,0 1 0,17 17 0,-17-17 0,0 17 0,0 0 16,18-17-16,-18 0 0,18-1 0,-18 1 0,0 0 0,0-1 16,17 1-16,-17 0 0,18-1 0,0 1 31,-1-18-16</inkml:trace>
  <inkml:trace contextRef="#ctx0" brushRef="#br1" timeOffset="101073.01">11130 6209 0,'0'18'15,"0"-1"-15,0 1 0,0-1 16,0 1-16,0 0 0,0-1 0,0 1 0,0 0 16,0-1-16,0 1 0,0 0 0,0-1 0,0 1 15,0-1-15,0 1 0,0 0 0,0-1 0,0 1 16,0 0-16,0-1 16</inkml:trace>
  <inkml:trace contextRef="#ctx0" brushRef="#br1" timeOffset="101336.49">11130 6085 0</inkml:trace>
  <inkml:trace contextRef="#ctx0" brushRef="#br1" timeOffset="101710.65">10336 7108 0,'18'0'93</inkml:trace>
  <inkml:trace contextRef="#ctx0" brushRef="#br1" timeOffset="104157.81">12012 5962 0,'-18'0'47,"1"0"-47,-1 0 0,1 0 16,-1 0-16,0 0 0,1 0 0,-1 0 15,0 0-15,1 0 0,-1 0 0,0 0 0,1 0 16,-1 0-16,1 0 0,-1 0 0,0 0 0,1 0 0,-1 0 0,0 0 16,1 0-16,-1 0 0,0 18 0,1-1 0,-1-17 15,0 0-15,1 18 0,-1-18 0,1 17 0,17 1 0,-18-18 16,0 18-16,1-18 0,-1 0 0,18 17 0,-18-17 16,18 18-16,0 0 0,0-1 15,0 1-15,0 0 0,0-1 16,0 1-16,0 0 0,0-1 0,0 1 0,0-1 0,0 1 15,0 0-15,0-1 0,0 1 0,0 0 0,0-1 0,0 1 16,0 0-16,0-1 0,0 1 0,0-1 0,18-17 16,0 0-16,-1 0 62,1 0-46,0 0-1,-1 0-15,1 0 16,-1 0-16,1 0 0,0 0 16,-18-17-16,17-1 0,1 18 0,0-17 0,-18-1 0,17 18 15,1-18-15,0 1 0,-18-1 0,0 0 0,17 1 0,1-1 16,-18 0-16,18 1 0,-18-1 0,17-17 0,1 17 0,-18-17 0,0 17 0,17 1 0,-17-1 16,0 0-16,0-17 0,18 0 0,-18 17 0,18 1 0,-18-1 0,0 0 15,0 1-15,0-19 0,0 19 0,17-19 0,-17 19 0,0-18 0,0 17 16,0-17-16,0 17 0,0 0 0,0 1 0,0-1 0,0 0 15,0 1-15,0-1 0,0 1 0,0-1 0,0 0 16,0 1-16,0-1 0,0 0 0,0 1 0,18 17 16,-18-18-1,0 0-15,0 36 125,0 0-109,0-1-16,0 1 0,0 0 0,0-1 0,0 1 16,0 0-16,0-1 0,0 1 0,0-1 0,0 19 0,0-1 15,0-17-15,0 17 0,18-17 0,-18 17 0,0 0 0,0 0 0,17-17 16,-17 0-16,0 17 0,0 0 0,0 0 0,0 1 0,0-19 0,18 1 15,-18 17-15,0 1 0,0-19 0,18 1 0,-18 17 0,0-17 0,0-1 0,17 19 16,-17-19-16,18 19 0,-18-19 0,0 1 0,0 0 0,0 17 16,0-18-16,0 1 0,17 0 0,-17-1 0,0 1 0,18 0 15,-18-1-15,0 1 0,18-18 0,-1 0 16,1 0 31,0 0-32,-1 0-15,1-18 0,0 1 16,-1-1-16,1 0 0,-1 1 0,1-1 0,0 0 0,17 1 0,-17-1 16,-1 1-16,1-1 0,0 0 0,-1 1 0,1-1 0,-1 0 0,1 1 15,-18-1-15,18 18 0,-18-18 0,17 1 0,-17-1 0,18 18 16,-18-17 0,18 17 93,-1 0-93,1 0 15,-18 17 31,0 1-62,0-1 0,18 1 16,-18 0-16,0-1 0,0 1 0,17 0 0,-17-1 16,18-17 46,0 0-46,-1 0-16,1 0 0,-1-17 0,1-1 0,17 18 0,-17-18 15,17 1-15,-17-1 0,0 0 0,-1 18 0,18-17 0,1-1 0,-1 1 0,-17-1 16,17 0-16,-17 1 0,-1-1 0,1 0 0,-18 1 0,18-1 0,-1 18 16,1-18-16,-1 18 0,1-17 0,-18-1 0,18 18 0,-18-18 0,17 1 15,1 17-15,-18 17 94,0 1-94,0 0 16,0-1-16,18-17 0,-18 18 0,0 0 15,17-18-15,-17 17 0,18-17 47,0 0-47,-1 0 16,1 0-16,-1 0 0,1-17 0,0 17 0,-18-18 0,17 18 15,1-18-15,17 1 0,-17-1 0,0 0 0,-1 1 0,18-18 0,-35 17 0,18 18 16,0-18-16,-18 1 0,0-1 0,0 0 0,17 18 0,-17-17 0,0 34 94,0 1-79,0 0-15,0-1 0,18-17 0,-18 18 0,18 0 16,-18-1-16,17 1 0,-17-1 0,0 1 0,18-18 16,-18 18-16,0-1 0,0 1 0,0 0 0,0-1 15,0 1-15,0 0 0,0-1 0,0 1 0,0 0 16,0-1-16,0 1 0,0-1 15,0 1 1,-18-18 15,18 18-31,-17-18 0,-1 0 16,0 0-16,1 0 0,17 17 0,-18-17 0,18 18 16,0-36 124,0 1-140,18-1 0,-1 0 0,1 18 0,0 0 0,-1 0 0,-17-17 16,18 17-16,17-18 0,0 1 0,1-1 0,-1 0 0,0 18 0,1-17 0,-1 17 15,0-18-15,0 0 0,1 18 0,-1-17 0,-17 17 0,17-18 0,-17 18 16,17-18-16,0 18 0,-35-17 0,18 17 0,17 0 0,0-18 0,1 18 0,-19-18 16,1 18-16,17-17 0,-17 17 0,-1 0 0,1-18 0,0 18 15,-1 0-15,1-17 0,0 17 0,-1 0 16,1-18-16,0 18 0,-1 0 16,1 0-16,-1-18 15,1 18-15,0 0 16,-1 0-16,-17-17 0</inkml:trace>
  <inkml:trace contextRef="#ctx0" brushRef="#br1" timeOffset="140397.06">12471 7355 0,'17'0'188,"1"0"-157,0 0-15,-1 0-1,1 0 1,0 0 15,-1 0-15,1 0-1,-1 0-15,1 0 0,0 0 16,-1 0 0,1 0-1,0 0 1,-1 0-16,1 0 15,0 0 32,-1 0 16,1 0-48,-1 0 17,1 0 15,0 0-32,-1 0 1</inkml:trace>
  <inkml:trace contextRef="#ctx0" brushRef="#br1" timeOffset="141464.73">13441 7285 0,'17'0'250,"1"0"-234,0 0 0,-1 0-1,1 0 1,0 0 0,-1 0-1,1 0 1,0 0 15,-1 0 16,-17-18-31,18 18 15</inkml:trace>
  <inkml:trace contextRef="#ctx0" brushRef="#br1" timeOffset="143579.64">14217 7285 0,'18'0'78,"-1"0"-78,1 0 0,0 17 15,-1-17-15,1 0 0,-1 0 16,1 0-16,-18 18 0,18-18 0,-1 0 0,1 0 0,0 0 16,-1 0-16,1 0 0,0 0 0,-1 18 0,1-18 0,-18 17 0,17-17 15,1 0-15,0 0 0,-1 18 0,1-18 0,0 0 0,-1 0 0,1 18 16,17-18-16,-17 17 0,35-17 0,-53 18 0,17-18 0,1 0 0,0 0 0,-1 0 15,19 0-15,-19 0 0,1 0 0,-1 18 0,1-18 0,0 0 0,-1 0 16,1 0-16,17 17 0,-17-17 0,0 0 0,-1 0 0,1 0 16,0 0-16,-1 0 0,1 0 0,-1 0 0,1 0 0,0 0 0,-1 0 15,1 0-15,17 0 0,-17 0 0,0 0 0,-1 0 0,1 0 0,17 0 16,-17 0-16,-1 0 0,1 0 0,17 0 0,1 0 0,-19 0 0,1 0 16,17 0-16,-17 0 0,-1 0 0,1 0 0,0 0 0,17 0 0,-17 0 0,-1 0 15,19 18-15,-19-18 0,18 0 0,-17 0 0,17 0 0,-17 0 16,17 0-16,1 0 0,-19 0 0,18 0 0,1 0 0,-19 0 0,1 0 15,0 0-15,17 18 0,0-18 0,-17 0 0,17 0 0,-17 0 0,-1 0 0,19 0 16,-19 0-16,19 0 0,-1 0 0,-17 0 0,17 0 0,0 0 0,-17 0 0,17 0 16,0 0-16,1 0 0,-1 0 0,0 0 0,0 0 0,-17 0 0,17 0 0,-17 0 15,0 0-15,17 0 0,-17 0 0,17 0 0,-18 0 0,19 0 0,-1 0 16,-17 0-16,-1 0 0,1 0 0,17 0 0,-17 0 0,-1 0 0,19 0 16,-19 0-16,1 0 0,0 0 0,17 0 0,-17 0 0,-1 0 15,1 0-15,-1 0 0,1 0 0,0 0 0,-1 0 16,1-18-16,0 18 0,-1 0 0,1 0 0,0 0 0,-1 0 15,1 0-15,-1 0 0,1 0 0,0 0 16,-1 0-16,1 0 0,0 0 0,-1 0 16,1-18-16,0 18 15,-1 0-15,1 0 0,0 0 0,-1 0 0,1 0 16,-18-17-16,17 17 0,1 0 16,0 0-16,-1 0 0,1 0 15,0-18-15,-1 18 0,1 0 0,0 0 16,-1 0-16,-17-18 0,18 18 15,-1 0-15,1-17 0,0 17 16,-18-18-16,17 18 0,1 0 0,0 0 0,-1 0 16,1 0-16,0 0 15,-1 0-15,1-18 0,0 18 0,-1 0 16,1 0 0,-1 0-16,-17-17 0,18 17 0,0 0 15,-1-18-15,1 18 16,0 0-16,-1 0 15,-17-18-15,18 18 0,0 0 16,-1 0-16,1 0 16,-1-17-1,1 17 1,0 0 15,-18-18-31,17 18 16,1 0 31,0 0-16,-1 0-15,1 0-16,0 0 0,-1 0 15,1 0 1,-1 0-1,1 0 1,0 0 0,-1 0-16,1 0 15,0 0 1,-1 0-16,1 0 16,0 0-1,-1 0 1,1 0-16,-1 0 15,1 0 1,0 0 0,-1 0-1,1 0-15,0 0 0,-1 0 47,1 0-31</inkml:trace>
  <inkml:trace contextRef="#ctx0" brushRef="#br1" timeOffset="158731.96">19950 7549 0,'17'0'109,"1"0"-93,-1 0-16,1 0 0,0 0 15,-1 0-15,1 0 0,0 0 0,-1 0 0,1 0 16,0 0-16,-1 0 0,1 0 0,0 0 16,-1 0-16,1 0 0,-1 0 0,1 0 0,0 0 0,-1 0 15,1 0-15,0 0 0,-1 0 0,1 0 0,0 0 0,-1 0 16,1 0-16,-1 0 0,1 0 0,17 0 0,-17 0 0,0 0 16,-1 0-16,1 0 0,0 0 0,17 0 0,-17 0 0,-1 0 0,1 0 15,17 0-15,-17 0 0,17 0 0,-17 0 0,-1 0 0,1 0 0,0 0 16,-1 0-16,18 0 0,-17 0 0,17 0 0,-17 0 0,0 0 0,-1 0 15,1 0-15,0 0 0,-1 0 0,1 0 0,-1 0 0,1 0 0,0 0 16,-1 0-16,1 0 0,0 0 0,-1 0 0,1 0 16,0 0-16,-1 0 0,1 0 0,-1 0 15,1 0-15,0 0 0,-1 0 0,1 0 16,0 0-16,-1 0 0,1 0 0,0 0 0,-1 0 16,1 0-16,0 0 0,-1-17 0,18 17 0,1 0 0,-19 0 0,1 0 15,17 0-15,-17 0 0,0 0 0,-1 0 0,18 0 0,-17 0 16,17 0-16,-17 0 0,0 0 0,17 0 0,-17 0 0,17 0 15,-17 0-15,-1 0 0,1-18 0,17 18 0,-17 0 0,-1 0 0,1 0 16,0 0-16,-1 0 0,19 0 0,-19 0 0,1 0 0,-1 0 0,1 0 16,0 0-16,-1 0 0,1 0 0,0 0 0,-1 0 0,1 0 0,17 0 0,-17 0 15,-18-17-15,17 17 0,19 0 0,-19 0 0,19 0 0,-19 0 0,1 0 16,0 0-16,-1 0 0,18 0 0,1 0 0,-1 0 0,-17 0 0,-1 0 0,1-18 16,17 18-16,1 0 0,-1 0 0,-18 0 0,19 0 0,-1 0 0,-17 0 0,-1 0 15,19 0-15,-19 0 0,1 0 0,-1 0 0,1 0 0,0 0 0,17 0 0,-17-18 16,-1 18-16,1 0 0,0 0 0,-1 0 0,1 0 0,0 0 0,-1 0 0,1-17 15,17 17-15,-17 0 0,-1 0 0,1 0 0,17 0 0,-17 0 16,0 0-16,-1 0 0,1 0 0,-1 0 0,1 0 0,0 0 0,-1 0 16,1 0-16,0 0 0,-1 0 0,1 0 0,0 0 15,-1 0-15,18 0 0,-17 0 0,0 0 16,-1 0-16,1 0 0,0 0 0,-1 0 0,1 0 16,17 0-16,-17-18 0,-1 18 0,1 0 0,0 0 0,-1 0 15,1 0-15,0 0 0,-1 0 0,19 0 0,-19 0 0,1 0 0,0 0 16,-1 0-16,18 0 0,-17 0 0,0 0 0,17 0 15,-17 0-15,-1 0 0,1 0 0,0 0 0,-1 0 16,1-18-16,-1 18 0,19 0 0,-19 0 0,1 0 0,0 0 16,17 0-16,-17 0 0,-1 0 0,19 0 15,-19 0-15,1 0 0,-1 0 16,1 0-16,17 0 0,-17 0 0,0 0 0,-1 0 16,1 0-16,0 0 0,-1 0 15,1 0-15,-1 0 0,1 0 0,0 0 0,-1 0 0,1-17 16,0 17-16,-1 0 0,1 0 0,0 0 0,-1 0 15,1 0-15,-1 0 0,1 0 16,0 0-16,-1 0 0,1 0 16,0 0-16,-1-18 0,1 18 0,0 0 15,-1 0-15,1 0 0,-1 0 16,1 0-16,0 0 0,-1 0 0,1 0 0,0 0 16,-1 0-16,1-18 0,0 18 0,-1 0 15,1 0-15,0 0 0,-1 0 16,1 0-16,-1 0 0,1 0 15,0 0-15,-1 0 0,1 0 16,0 0-16,-1 0 16,1 0-16,0 0 15,-1 0-15,1 0 0,-1 0 16,1 0-16,0 0 0,-1 0 16,1 0-16,0 0 15,-1 0-15,1 0 0,0 0 0,-1 0 16,1 0-16,0 0 15,-1 0-15,1 0 16,-1 0-16,1-17 0,0 17 16,-1 0-16,1 0 15,0 0-15,-1 0 0,1 0 16,0 0 0,-1 0-16,1 0 0,-1 0 15,1 0 16,0 0-15,-1 0 0,1 0 31,0 0-16</inkml:trace>
  <inkml:trace contextRef="#ctx0" brushRef="#br1" timeOffset="169858.24">5874 4727 0,'-18'0'125,"0"18"-125,1-18 16,17 17-16,0 1 0,0 0 0,0-1 0,-18 1 0,18 0 0,-17-18 15,-1 17-15,0 1 0,18 0 0,-17-1 0,-1 1 0,18 0 0,0-1 16,-18 1-16,1-1 0,17 1 0,-18 17 0,0-17 0,1 0 0,-1-1 16,1 19-16,17-19 0,0 18 0,-18-17 0,0 0 0,1-1 0,17 1 15,-18 17-15,0-17 0,1 17 0,-1-17 0,18 0 0,-18 17 0,1-18 0,17 19 16,-35-1-16,35-17 0,0 17 0,-18 0 0,0-17 0,1 17 0,-1 0 0,0-17 16,1 0-16,-1 35 0,0-53 0,18 35 0,-17-18 0,-1 19 0,0-19 0,18 1 15,0 0-15,-17 17 0,-1-17 0,18-1 0,-17 18 0,-1-17 0,0 0 0,18 17 16,-17-35-16,17 18 0,-18-1 0,18 1 0,0 0 0,0-1 0,-18 1 15,1 0-15,-1-1 0,18 1 0,-18 17 0,1-17 0,17-1 0,0 1 16,-18-18-16,18 18 0,-17-1 0,17 1 0,0 0 0,0-1 0,-18 18 0,18-17 16,0 0-16,0 17 0,-18-17 0,18-1 0,-17 19 0,-1-19 15,18 1-15,0 17 0,-18-17 0,1 17 0,-1 0 0,0-17 0,18 17 16,0 1-16,0-19 0,0 18 0,-17-17 0,17 17 0,-18 1 16,18-19-16,0 19 0,-18-1 0,1 0 0,17-17 0,0 17 0,-18 0 0,18 1 15,-17-1-15,-1 0 0,18 0 0,0 1 0,0-19 0,0 19 0,0-1 16,-18-17-16,18-1 0,0 18 0,0 1 0,0-1 0,0-17 0,0 17 15,0 0-15,0 0 0,-17 1 0,17-1 0,0 0 0,0 1 0,0-1 0,0 0 16,0-17-16,0 17 0,0 0 0,0-17 0,0 0 0,0 17 0,0 0 16,0-17-16,0 17 0,0 0 0,0 1 0,0-1 0,0 0 0,0-17 0,0-1 15,0 19-15,0-1 0,0 0 0,0 1 0,0-1 0,0 0 0,0 0 0,0 1 16,0-1-16,0-17 0,0 17 0,0 0 0,0 0 0,0-17 0,0 17 0,0 1 16,0-1-16,0-17 0,0-1 0,0 18 0,0 1 0,0-19 0,0 19 0,0-1 15,0 0-15,0-17 0,0 17 0,0-17 0,0 17 0,0-17 0,0 17 16,0-17-16,0-1 0,0 19 0,0-19 0,0 18 0,0-17 15,0 0-15,0-1 0,0 1 0,0 0 0,0 17 0,0-17 16,0-1-16,0 18 0,0 1 0,-18-19 0,18 1 0,0 0 16,0-1-16,0 1 0,0 0 0,0-1 0,0 1 0,0-1 15,0 1-15,0 0 0,0-1 0,0 1 16,0 0-16,0-1 0,0 1 16,0 0-16,0-1 0,0 1 0,0 0 15,0-1-15,0 1 0,0-1 0,0 1 16,0 0-16,0-1 0,0 1 0,0 0 0,0-1 0,0 1 15,0 0-15,0-1 0,0 1 0,0-1 0,0 1 0,0 0 16,0-1-16,0 1 0,0 0 0,0-1 0,0 1 0,0 0 16,18-1-16,-18 19 0,0-19 0,0 1 0,0 17 15,0-17-15,0-1 0,0 1 0,0 0 0,0-1 0,0 1 16,0 0-16,0-1 0,0 1 0,0-1 0,0 1 16,0 0-16,0-1 0,0 1 0,0 0 15,0-1-15,0 1 0,0 0 0,0-1 0,0 1 0,0-1 16,17 1-16,-17 0 0,18-1 0,-18 1 0,18 0 15,-18-1-15,0 1 0,0 0 0,0-1 0,17-17 0,-17 18 16,0-1-16,18 1 0,-18 0 0,17-1 0,-17 1 0,0 0 16,0-1-16,18 1 0,-18 0 0,18-1 15,-18 1-15,0 0 0,0-1 0,17 1 16,-17-1-16,0 1 0,18-18 0,-18 18 0,0-1 16,0 1-16,0 0 0,0-1 0,18 1 0,-1 0 15,-17-1-15,0 1 0,0-1 0,0 1 0,0 0 0,18-1 16,-18 1-16,0 0 0,18-18 0,-18 17 0,0 1 0,0 0 15,17-18-15,-17 17 0,18-17 0,-18 18 0,18 0 0,-18-1 16,17 1-16,-17-1 0,0 1 0,18 0 16,-18-1-16,17-17 0,1 18 0,0 0 0,-1-18 15,-17 17-15,0 1 0,0 0 0,18-18 0,-18 17 16,18 1-16,-18-1 0,17-17 0,1 0 16,-18 18-16,18-18 0,-18 18 0,0-1 0,17 1 0,-17 0 15,0-1-15,18-17 0,-18 18 0,0 0 16,17-18-16,-17 17 0,0 1 0,18-1 15,0 1-15,-1-18 0,-17 18 0,18-1 16,-18 1-16,0 0 0,0-1 16,0 1-16,18-18 0,-1 0 0,-17 18 15,0-1-15,18 1 0,0-18 0,-18 17 16,17-17-16,-17 18 0,18-18 16,-18 18-16,0-1 0,18-17 15,-1 0-15,-17 18 0,0 0 0,18-18 16,-18 17-16,17-17 15,-17 18-15,18-18 16,0 0 0,-18 18-16,17-18 15,-17 17 1</inkml:trace>
  <inkml:trace contextRef="#ctx0" brushRef="#br1" timeOffset="170490.44">5503 12541 0,'-17'0'63,"-1"0"-48,0 0-15,1 0 0,-1 0 16,1 0-16,-1 0 0,0 0 16,1 0-16,-1 0 0,0 0 15,1 0-15,-1 0 16,0 0-16,1 0 0,-1 0 0,0 0 16,1 0-16,-1 0 0,1 0 15,-1 0-15,0 0 0,1 0 16,-1 0-16,0 0 15,1 0-15,-1 0 16,0 0-16,1 0 0,-1 0 16,1 0-1,-1 0 1,0 0 0</inkml:trace>
  <inkml:trace contextRef="#ctx0" brushRef="#br1" timeOffset="172599.56">5521 12471 0,'0'-18'156,"0"0"-140,0 1-16,0-1 16,0 0-16,0 1 15,0-1-15,0 1 16,0-1-16,0 0 16,0 1-16,0-1 0,0 0 31,0 1-31,0-1 0,0 0 15,-18 18-15,18-17 16,-17 17 0,17-18-1,0 1-15,0-1 16,0 0-16,0 1 16,0-1-16,0 0 15,0 1-15,-18 17 0,18-18 31,0 0 1,0 1-17,0-1-15,-18 18 0,18-17 16,0-1-16,0 0 16,0 1-16,0-1 0,0 0 15,-17 18 16,17-17-15,0-1 0,0 0-16,0 1 15,0-1 17,0 1 61,0-1-61,0 0-32,0 1 15,0-1 1,0 0-1,0 1 1</inkml:trace>
  <inkml:trace contextRef="#ctx0" brushRef="#br1" timeOffset="180611.81">13370 11183 0,'-17'0'47,"-1"0"0,0 0-32,1 0 1,-1 0-16,18 18 16,-18-18-16,18 17 0,-17 1 15,17 0 1,0-1-16,-18-17 0,18 18 16,0 0-16,-17-18 0,17 17 15,-18 1-15,18-1 0,-18 1 0,18 0 16,-17-18-16,17 17 0,0 1 15,0 0-15,0-1 0,-18 1 0,18 0 0,-18-18 0,18 17 0,-17 1 16,17-1-16,0 1 0,-18 0 0,18-1 16,0 1-16,-18 0 0,1-1 0,17 1 15,0 0-15,0-1 0,0 1 0,0 0 16,0-1-16,0 1 0,0-1 16,0 1 15,0 0 16,0-1-16,0 1-31,0 0 0,17-18 16,-17 17-16,18-17 0,-18 18 0,18-18 0,-1 18 0,1-18 15,-18 17-15,0 1 0,18-18 0,-1 17 0,1 1 0,0-18 16,-1 0-16,1 18 0,-18-1 0,17 1 0,1-18 0,0 18 15,-1-1-15,1 1 0,0-18 0,-1 0 16,1 18-16,0-18 0,-1 17 0,1-17 0,-18 18 0,17-1 0,1-17 16,0 0-16,-1 18 0,1-18 0,0 0 0,-18 18 0,17-18 15,1 17-15,0-17 0,-1 0 0,-17 18 0,18-18 0,-1 18 0,1-18 16,0 17-16,-1-17 0,1 18 0,0-18 0,-1 0 16,1 0-16,0 18 0,-1-18 0,1 0 0,0 17 0,-1-17 15,-17 18-15,18-18 0,-1 0 0,1 0 0,-18 17 0,18-17 0,-1 18 0,1 0 16,0-18-16,-1 0 0,1 0 0,0 0 0,-1 0 15,1 0-15,-1 0 0,1 17 0,0-17 0,-1 0 0,1 18 0,0-18 16,-1 0-16,1 0 0,0 0 0,-1 18 0,1-18 0,0 17 16,-1-17-16,1 0 0,-1 0 0,1 0 0,0 0 0,17 0 0,-17 18 15,-1-18-15,19 0 0,-19 0 0,1 0 0,-1 0 0,1 0 0,17 0 0,-17 0 16,0 0-16,17 0 0,-17 0 0,-1 0 0,18 0 0,-17 0 0,0 0 16,-1 0-16,1 0 0,17 0 0,-17 0 0,0 0 0,-1 0 0,1 0 15,-1-18-15,1 18 0,0 0 0,-1-17 0,1 17 0,0 0 16,-1 0-16,1-18 0,0 18 15,-18-18 1,0 1 47,17 17-48,-17-18-15,0 0 16,18 18-16,-18-17 0,0-1 15,0 1-15,0-1 0,0 0 0,18 1 16,-18-1-16,0 0 0,0 1 0,17 17 0,-17-18 16,0 0-16,0 1 0,0-1 0,18 1 0,-18-1 15,0 0-15,0 1 0,17 17 0,-17-18 0,0 0 0,0 1 0,0-1 16,0 0-16,0 1 0,0-1 0,0 1 16,0-1-16,0 0 0,0 1 0,0-1 0,0 0 15,0 1-15,0-1 0,0 0 0,0 1 16,0-1-16,0 1 0,0-1 15,0 0-15,0 1 0,0-1 16,0 0-16,0 1 0,0-1 16,0 0-16,0 1 0,0-1 15,0 0-15,0 1 0,0-1 0,0 1 16,0-1-16,0 0 0,-17 1 0,17-1 0,0 0 0,-18 18 16,18-17-16,0-1 0,-17 18 0,17-18 0,0 1 0,0-1 15,0 1-15,-18 17 0,0-18 0,18 0 0,0 1 16,-17 17-16,-1-18 0,18 0 15,-18 18-15,18-17 16,-17 17-16,17-18 16,-18 18-1,18-18-15,-18 18 16,18-17-16,-17 17 0,-1 0 16,18-18-16,-18 18 0,1 0 15,17-18-15,0 1 0,-18 17 0,1 0 16,-1-18-16,0 18 0,1 0 15,17-17-15,-18 17 0,0 0 0,1 0 16,-1 0-16,0-18 0,1 18 16,-1 0-16,1-18 15,-1 18-15,0 0 0,1 0 16,-1 0-16,0 0 16,1 0-16,-1 0 0,0 0 0,1 0 15,-1 0-15,1-17 0,-1 17 0,0 0 16,1 0-16,-1 0 0,0 0 15,1 0-15,-1 0 16,0 0-16,1 0 16,-1 0-16,1 0 15,-1 0 1,0 0 0,1 0-16,-1 0 15,0 0-15,1 0 16,-1 0-16,0 0 15,1 0-15,-1 0 0,0 0 16,1 0 0,-1 0-16,1 0 15,-1 0-15,0 0 16,1 0-16,-1 0 16,0 0-16,1 0 0,-1 0 0,0 0 15,1 0-15,-1 0 0,1 0 0,-1 0 16,0 0-16,1 0 0,-1 0 0,0 0 0,1 0 15,-1 0-15,18 17 0,-18-17 0,1 0 0,-1 0 16,0 0-16,1 18 0,-1-18 0,1 0 0,-1 0 16,0 0-16,1 0 15,-1 0-15,0 0 0,18 18 0,-17-18 16,-1 0-16,0 0 16,1 0 46,-1 0-31,18 17-15,-17-17 0,-1 0-1,0 0 16,1 0-15,17 18-16,-18-18 0,0 0 0,18 17 16,-17-17-1,-1 0-15,18 18 16,-18-18-16,1 18 16,-1-18-1,1 0-15,17 17 0,0 1 16,-18-18-16,0 0 15</inkml:trace>
  <inkml:trace contextRef="#ctx0" brushRef="#br1" timeOffset="-196682.92">26070 5997 0,'-17'0'0,"-1"0"15,0 0 1,1 0-16,-1 0 16,0 0-16,1 0 15,-1 0-15,1 0 0,-1 0 0,0 0 0,1 0 16,-1 0-16,0 0 0,1 0 0,-1 0 0,0 0 0,1 0 16,-1 0-16,1 0 0,-1 0 0,0 0 0,1 0 15,-1 0-15,0 0 0,-17 0 0,17 0 0,1 0 0,-1 0 0,0 0 16,1 0-16,-1 0 0,1 0 0,-1 0 0,0 0 0,1 18 0,-1-18 0,0 0 15,1 0-15,-1 0 0,0 0 0,1 0 0,-1 0 0,1 17 0,-1-17 16,0 18-16,1-18 0,-1 18 0,0-18 0,1 0 16,-1 17-16,0-17 0,18 18 0,-17-18 0,-1 0 15,0 18-15,1-18 0,-1 0 0,1 0 0,-1 0 16,18 17-16,-18-17 0,18 18 0,-17-18 0,17 18 0,-18-1 16,0-17-16,1 18 0,-1 0 0,0-1 0,1-17 15,17 18-15,-18-1 0,1-17 0,17 18 0,-18 0 0,0-1 0,1-17 16,-1 18-16,0 0 0,1-18 0,17 17 0,0 1 0,-18 0 0,0-18 15,18 17-15,-17-17 0,-1 18 0,18-1 0,-17 1 0,17 0 0,-18-1 0,18 1 16,-18 0-16,1-1 0,-1 1 16,18 0-16,0-1 0,0 1 0,0 0 0,-18-1 0,18 1 15,0-1-15,0 1 0,0 0 0,0-1 0,0 1 0,0 0 0,0-1 16,0 1-16,0 0 0,0-1 0,0 1 0,0-1 0,0 1 0,0 0 16,-17-18-16,17 17 0,0 1 0,0 0 0,0-1 0,0 1 0,0 0 15,0-1-15,-18 1 0,18-1 0,0 1 0,0 0 0,0-1 16,0 1-16,0 0 0,0-1 0,0 1 0,0 17 15,-18-17-15,18-1 0,0 1 0,0 0 0,0-1 0,-17 1 16,17 0-16,-18-1 0,18 1 0,0 0 0,-17-1 16,17 1-16,0 0 0,-18-1 0,18 1 15,0-1-15,0 1 0,0 0 0,0-1 16,0 1-16,-18 0 0,18-1 0,0 1 16,0 0-16,0-1 0,0 1 15,0-1-15,0 1 0,0 0 16,0-1-16,0 1 15,0 0-15,0-1 0,0 1 0,0 0 16,18-18-16,-18 17 0,0 1 0,18-18 16,-18 18-16,17-18 0,1 0 0,-18 17 0,17 1 15,-17-1 1,18-17-16,0 0 0,-1 18 16,1-18-16,-18 18 15,18-18-15,-1 0 16,1 0-1,0 0-15,-1 0 0,1 0 16,-1 0-16,1 0 0,0 0 16,-1 0-16,1 0 0,0 0 15,-1 0-15,1 0 0,0 0 0,-1 0 0,1 0 0,-1 0 16,19 0-16,-1 0 0,0 0 0,-17 0 0,17 0 0,-17 0 16,-1-18-16,1 18 0,17 0 0,-17 0 0,17-18 0,1 18 0,-1 0 0,0 0 15,0 0-15,-17 0 0,0 0 0,17 0 0,0 0 0,1-17 0,-19 17 0,18-18 16,-17 18-16,17 0 0,1-17 0,-19 17 0,1 0 0,0 0 15,-1-18-15,1 18 0,0 0 0,-1-18 0,1 18 0,-1-17 16,1 17-16,0-18 0,-1 18 0,1 0 0,-18-18 16,18 18-16,-1 0 0,-17-17 0,18 17 0,0 0 0,-1 0 0,-17-18 15,18 0-15,-1 1 0,1 17 0,0-18 0,-1 18 16,-17-18-16,18 18 0,-18-17 0,0-1 0,18 1 16,-1 17-16,1-18 0,-18 0 0,18 18 0,-18-17 0,17 17 0,-17-18 15,18 18-15,-18-18 0,0 1 0,0-1 16,17 0-16,-17 1 0,0-1 15,0 1-15,0-1 0,0 0 0,0 1 0,0-1 0,18 18 16,-18-18-16,0 1 0,0-1 0,0 0 0,0 1 0,0-1 16,0 0-16,0 1 0,0-1 0,0 1 0,0-1 0,0 0 15,0 1-15,0-1 0,0 0 0,0 1 0,0-1 0,0 0 16,0 1-16,0-1 0,0 1 0,0-1 0,0 0 0,0 1 16,0-1-16,0 0 0,0 1 0,0-1 0,0 0 15,0 1-15,0-1 0,0 1 0,0-1 0,0 0 16,0 1-16,0-1 0,0 0 0,0 1 15,0-1-15,0 0 0,0 1 16,0-1-16,0 1 0,0-1 16,0 0-16,0 1 0,0-1 15,0 0-15,0 1 0,0-1 0,0 0 16,0 1-16,0-1 16,0 0-16,0 1 0,0-1 0,0 1 15,0-1-15,0 0 0,0 1 16,0-1-16,0 0 0,-18 1 15,18-1-15,0 0 16,0 1 0,0-1-16,0 1 47,-17 17-16,17-18 125,0 0-109,0 1 47,0-1-79,0 0 1,-18 18 0,18-17-1,0-1-15,0 0 47,-17 18 0,17-17-16,0-1 0,0 0 16,-18 18-47,18-17 32,-18 17-17,18-18 63</inkml:trace>
  <inkml:trace contextRef="#ctx0" brushRef="#br1" timeOffset="-187912.01">14570 12735 0,'-18'0'156,"18"-17"-140,-18 17 93,1-18-93,-1 18 0,1 0-16,17-18 0,-18 18 15,0 0-15,1 0 16,-1 0-16,0 0 0,1 0 0,17-17 0,-18 17 15,0 0-15,1 0 16,-1 0-16,18-18 0,-17 18 0,-1 0 16,0 0-16,1 0 0,17-18 15,-18 18-15,0 0 0,1 0 0,-1 0 0,0 0 16,1 0-16,-1 0 16,0 0-16,1 0 0,-1 0 15,1 0 1,-1 0-16,0 0 0,1 0 0,-1 0 15,0 0-15,1 0 0,-1 0 0,0 0 16,1 0-16,-1 0 0,1 0 0,-1 0 16,0 0-16,1 0 0,-1 0 0,0 0 0,1 0 15,-1 0-15,0 0 0,1 0 0,-1 0 0,0 0 16,1 0-16,17 18 16,-18-18-16,1 0 0,-1 0 0,18 18 15,-18-18-15,1 0 0,-1 0 16,0 17-16,1-17 15,17 18-15,-18-18 0,0 18 0,18-1 16,-17-17-16,17 18 16,-18 0-16,1-18 15,17 17 1,0 1-16,0-1 16,0 1-1,0 0-15,0-1 16,0 1-1,0 0 1,0-1 0,0 1-16,0 0 15,17-18-15,-17 17 16,18-17-16,-18 18 0,17-18 0,-17 18 16,0-1-16,18-17 0,-18 18 0,18-18 15,-1 17-15,1-17 0,0 0 16,-1 0-16,-17 18 0,18-18 0,0 0 15,-18 18-15,17-18 0,1 0 16,-18 17-16,17-17 0,-17 18 0,18-18 0,0 0 16,-1 0-16,-17 18 0,18-18 0,0 17 15,-1-17-15,1 0 0,-18 18 16,18-18-16,-1 0 0,-17 18 0,18-18 0,0 0 16,-18 17-16,17-17 0,-17 18 0,18-18 15,-1 0-15,1 0 0,0 17 0,-1-17 16,1 0-16,0 0 0,-1 0 0,1 0 15,0 0-15,-1 0 0,1 0 0,-1 0 16,1 0-16,0 0 0,-1 0 0,1 0 16,0 0-1,-1 0 1,1 0-16,0 0 16,-1 0-1,1 0-15,0 0 16,-1 0-16,1 0 15,-18-17-15,17 17 0,-17-18 0,18 18 16,-18-17-16,18 17 16,-18-18-16,17 18 0,1 0 15,0 0-15,-18-18 0,0 1 16,17 17-16,-17-18 0,18 18 0,-18-18 16,0 1-16,0-1 0,18 18 0,-1 0 15,-17-18-15,0 1 16,18 17-16,-18-18 0,0 1 0,0-1 15,17 18-15,-17-18 0,18 18 16,-18-17-16,0-1 16,18 0-16,-18 1 15,0-1 1,0 0 0,0 1-1,0-1 16,0 0 1,0 1 15,0-1-16,0 1-16,0-1 1,0 0 0,0 1-1</inkml:trace>
  <inkml:trace contextRef="#ctx0" brushRef="#br1" timeOffset="-139816.25">19808 12577 0,'-17'0'63,"-1"0"-1,1 0-30,-1 0-32,0 0 15,1 0-15,-1 0 0,0 0 0,1 0 16,-1 0-16,0 0 16,1 0-16,-1 0 0,1 0 0,-1 0 15,0 0-15,1 0 16,-1 0-16,0 0 0,1 0 0,-1 0 15,0 0-15,1 0 0,-1 0 16,1 0-16,-1 0 0,0 17 16,1-17-16,-1 0 0,0 0 0,1 18 0,-1-18 15,0 0-15,1 0 0,-1 0 0,0 17 0,1-17 0,-1 0 16,1 18-16,-1-18 0,0 0 0,1 0 0,-1 0 16,0 0-16,1 0 0,-1 18 0,0-18 0,1 0 0,-1 17 0,1-17 15,-1 18-15,0-18 0,1 0 0,-1 0 0,0 0 0,18 18 0,0-1 16,-17-17-16,-1 0 0,0 0 0,1 0 15,-1 18-15,18 0 16,0-1-16,-18-17 0,1 0 0,-1 0 0,18 18 16,-17-18-16,17 17 0,-18-17 15,18 18-15,-18-18 0,18 18 0,-17-18 0,-1 17 0,0 1 16,1 0-16,-1-18 0,18 17 0,-18 1 0,18 0 0,-17-1 16,-1 1-16,18 0 0,0-1 0,-17 1 0,-1-18 15,0 17-15,18 1 0,0 0 0,-17-18 0,17 17 16,0 1-16,0 0 0,0-1 15,0 1-15,0 0 16,0-1-16,0 1 0,0-1 31,0 1-31,0 0 0,0-1 0,17-17 16,-17 18-16,18 0 0,0-18 0,-1 0 16,-17 17-16,18 1 0,-18 0 0,17-1 0,-17 1 0,18-1 15,0-17-15,-1 18 0,1 0 0,0-18 0,-18 17 0,0 1 0,17 0 16,1-1-16,0-17 0,-1 0 0,1 0 0,-1 18 0,1 0 0,0-18 15,-1 17-15,1-17 0,0 18 0,-18-1 0,17-17 0,1 0 0,0 0 16,-1 0-16,1 18 0,0-18 0,-1 0 16,1 0-16,-1 0 15,1 0-15,0 0 16,-1 0 0,1 0-1,0 0-15,-1 0 16,1 0-16,0 0 0,-1 0 0,1 0 15,-1 0-15,1 0 0,0 0 0,-1 0 0,1 0 16,0 0-16,-1 0 0,1 0 0,0 0 0,-1 0 0,1 0 16,0 0-16,17 0 0,0 0 0,-17 0 0,-1 0 0,19 0 15,-19 0-15,1 0 0,0 0 0,-1 0 0,1 0 0,17 0 16,-17-18-16,-1 18 0,1 0 0,0-17 0,-1 17 16,1 0-16,0 0 0,-1-18 15,-17 1-15,0-1 16,18 18-1,-18-18 1,0 1 15,0-1-15,0 0-16,0 1 0,17 17 16,-17-18-16,0 0 0,0 1 15,0-1-15,0 1 0,0-1 0,0 0 16,18 1-16,-18-1 0,0 0 0,0 1 15,0-1-15,18 0 0,-18 1 0,0-1 0,0 1 16,0-1-16,0 0 0,0 1 0,0-1 0,0 0 0,0 1 16,0-1-16,0 0 0,0 1 0,0-1 0,0 1 0,0-1 15,0 0-15,0 1 0,0-1 0,0 0 0,0 1 0,0-1 16,0 0-16,0 1 0,0-1 0,0 0 0,0 1 0,0-1 16,0 1-16,0-1 0,0 0 0,0 1 15,0-1-15,0 0 0,0 1 16,0-1-1,0 0 17,0 1-17,0-1 17,0 1-17</inkml:trace>
  <inkml:trace contextRef="#ctx0" brushRef="#br1" timeOffset="-114105.83">23936 1482 0,'0'-18'62,"18"18"-62,-1 0 16,19 0-16,-19 0 0,18 0 0,-17 0 0,0 0 0,17 0 15,0 0-15,-17 0 0,17 0 0,0 0 0,1 0 0,-1 0 0,0 0 0,-17 0 16,35 0-16,-35 0 0,52 0 0,-35 18 0,1-1 0,-1 1 0,0-18 0,0 18 16,18-18-16,-17 17 0,-1 1 0,0 0 0,0-18 0,1 17 0,-1 1 0,0-18 15,1 0-15,-1 17 0,-18 1 0,19-18 0,-19 18 0,1-18 0,0 0 0,17 0 16,-17 0-16,-1 0 0,1 0 0,-18 17 0,18-17 0,-1 0 15,-17 18 48,0 0-63,0-1 0,-17-17 16,17 18-16,0 0 0,-18-1 0,0 1 0,1-1 0,-1 19 15,0-36-15,1 35 0,-1-17 0,0 17 0,18-17 0,-17 17 0,-1 0 0,0-17 16,-17 17-16,18 0 0,-19-17 0,19 17 0,-1-35 0,0 35 0,1-17 0,-1 0 15,-17-1-15,35 1 0,-18 0 0,1-1 0,-1-17 0,0 18 16,1 0-16,-1-1 0</inkml:trace>
  <inkml:trace contextRef="#ctx0" brushRef="#br1" timeOffset="-113686.81">24342 2275 0,'17'0'0,"1"0"16,0 0-16,-1 0 0,1 0 0,0 0 16,-1 0-16,1 0 0,-1 0 0,1 0 0,-18-17 15,18 17-15,-1 0 0,1 0 0,0 0 0,-1 0 16,1 0-16,0 0 0,-1 0 0,1 0 0,-1 0 16,1 0-16,0 0 0,-1 0 0,1 0 0,0 0 15,-1 0-15,1 0 0,0 0 0,-1 0 0,18 0 0,-17 0 0,0 0 16,-1 0-16,1 0 0,0 0 0,17 0 0,0 0 0,0 0 0,1-18 15,-1 18-15,0 0 0,1 0 0,-1 0 0,0 0 0,18 0 0,0 0 0,0 0 16,17-18-16,-17 18 0,18 0 0,17 0 0,-17-17 0,-1 17 0,1 0 0,17 0 16,0 0-16,0 0 0,18 0 0,-18-18 0,-17 18 0,17 0 0,-35 0 0,18 0 15,-1-17-15,-17 17 0,-18 0 0,1 0 0,-1 0 0,-35-18 0,18 18 0,-1 0 32,1-18-32</inkml:trace>
  <inkml:trace contextRef="#ctx0" brushRef="#br1" timeOffset="-112570.58">27111 1782 0,'-18'0'15,"1"0"1,-1 0-16,0 0 0,1 0 16,-1 0-16,1 0 0,-1 0 0,0 0 0,-17 0 0,17 0 15,-17 0-15,0 0 0,-1 0 0,19 0 0,-1 0 0,-17 0 0,0 0 0,-18 0 16,17 17-16,1-17 0,0 18 0,-36-1 0,36 1 0,0-18 0,-1 18 16,1-1-16,0-17 0,0 18 0,-1 0 0,19-1 0,-1-17 0,0 18 0,1-18 15,-18 18-15,-1-1 0,19-17 0,-1 0 0,0 18 0,18-1 0,0 1 16,-17-18-16,-1 18 0,0-18 0,1 17 0,17 1 0,0 0 15,-18-18-15,18 17 0,0 1 0,0 0 0,0-1 16,0 1-16,0-1 0,0 1 0,0 0 16,0-1-16,0 1 0,0 0 0,0-1 0,0 1 15,0 0-15,0 17 0,0-17 0,18-1 0,-18 1 0,17-1 16,1 1-16,0 17 0,-18-17 0,17-18 0,-17 18 0,0-1 0,18 19 0,0-19 16,-1 18-16,1-17 0,0-18 0,-18 18 0,17-1 0,1 1 0,-18 0 15,17-1-15,1 1 0,0-18 0,-1 18 0,1-18 0,0 0 0,-18 17 0,17 1 16,1 0-16,0-18 0,-1 17 0,1-17 0,-1 18 15,1-18-15,0 0 0,-1 0 0,1 17 0,0-17 0,-1 0 16,1 0-16,0 0 0,-1 0 0,1 0 0,0 18 0,-1-18 16,1 0-16,-1 0 15,1 0-15,0 0 0,-1 0 16,1 0-16,0 0 16,-1 0-16,1 0 0,0 0 15,-1 0-15,1-18 0,-1 18 0,1 0 0,0 0 16,-1-17-16,-17-1 0,18 18 0,-18-17 0,0-1 15,18 0-15,-18 1 0,17-1 0,1 18 0,0-18 0,-18 1 16,0-1-16,0 0 0,0 1 0,17 17 0,-17-18 0,0 0 0,0 1 16,0-1-16,0-17 0,0 0 0,0 17 0,0-17 0,0 17 0,18-17 15,-18 17-15,0-17 0,0 17 0,0 1 0,0-19 0,0 1 0,0 17 16,0-17-16,0 17 0,0 1 0,0-1 0,0 1 0,0-1 0,0-17 16,0 17-16,0 0 0,0 1 0,0-1 0,-18 18 0,18-18 0,-17 1 0,-1-18 15,18 17-15,-18 0 0,18 1 0,-17 17 0,17-18 0,-18 0 0,18 1 0,0-1 16,-18 0-16,18 1 0,-17 17 0,-1-18 0,18 1 0,-18-1 15,1 0-15,-1 1 0,18-1 0,-17 0 16,-1 1-16,0-1 16,1 18 15</inkml:trace>
  <inkml:trace contextRef="#ctx0" brushRef="#br1" timeOffset="-111802.03">25065 1923 0,'-18'17'78,"18"1"-78,0 0 0,-17-1 16,17 1-16,0-1 0,-18 19 0,18-19 0,0 19 0,-18-19 0,18 1 15,-17 0-15,17 17 0,-18 0 0,0-17 0,18-1 0,-17 1 0,17 0 0,-18-1 16,18 19-16,-18-19 0,18 19 0,0-19 0,0 1 0,-17-18 0,17 17 0,-18 19 15,18-19-15,0 1 0,-17 0 0,-1-1 0,0 1 0,18 0 16,0-1-16,-17 1 0,17-1 0,0 1 16,-18-18-16,18 18 31,-18-18-15,1 0-1,17 17 1,0 1-16,-18 0 15,0-18-15,18 17 0,0 1 16,-17-18-16,17 18 16,0-1-16,0 1 15,-18-18-15,18 18 0,0-1 16</inkml:trace>
  <inkml:trace contextRef="#ctx0" brushRef="#br1" timeOffset="-110241.83">28416 1711 0,'-17'0'15,"-1"0"1,18 18 0,-18-18-16,1 0 0,17 17 0,-18 1 0,0 0 0,1-1 0,-1 18 15,18-17-15,-35 0 0,17-1 0,1 19 0,-1-19 0,-17 19 0,-1-1 0,19 0 16,-1 0-16,-17-17 0,17 17 0,-17 1 0,17-1 0,-17 18 0,17-53 15,1 35-15,-19 0 0,19 1 0,-1-19 0,1 19 0,-1-19 0,0 18 0,-17-17 16,17 17-16,1-17 0,-1 17 0,0-17 0,1-18 0,17 18 0,0 17 0,-18-18 0,0 1 16,1 0-16,-1-1 0,1 1 0,17 0 0,-18-1 0,18 1 15,0 0-15,0-1 0,0 1 0,0 0 0,-18-1 0,18 1 0,0 17 0,0-17 16,0-1-16,0 1 0,0 0 0,0 17 0,0-17 0,0-1 16,0 1-16,0 17 0,0-17 0,0 17 0,0-17 0,0-1 15,0 1-15,0 0 0,0-1 0,0 1 0,18-1 0,0 1 16,-1 0-16,-17-1 0,18-17 0,-1 0 15,1 0 1,0 0-16,-1 0 16,1 0-16,0 0 0,-1 0 0,1 0 0,0 0 0</inkml:trace>
  <inkml:trace contextRef="#ctx0" brushRef="#br1" timeOffset="-109720.83">27922 2946 0,'0'17'125,"0"1"-125,18-18 0,-18 18 0,0-1 0,0 1 0,0 0 16,0-1-16,0 1 0,0-1 0,18-17 0,-18 18 0,0 0 16,0-1-16,0 1 0,0 0 0,0-1 0,0 1 0,0 0 15,0-1-15,0 1 0,0-1 0,0 1 0,0 0 0,0-1 16,0 1-16</inkml:trace>
  <inkml:trace contextRef="#ctx0" brushRef="#br1" timeOffset="-109384.74">27640 2699 0,'18'0'47,"-1"0"-47,1 0 0,0 0 16,-1 0-16,1 0 16,0 0-16,-1 0 15,1 0-15,0 0 16,-1 0-16,1 0 0,-1 0 0,1 0 15,0 0-15,-1 0 0,1 0 0,0 0 0,-1 0 16,1 0-16,0 0 0,-1 0 0,1 0 0,-1 0 0</inkml:trace>
  <inkml:trace contextRef="#ctx0" brushRef="#br1" timeOffset="-109014.05">28258 2981 0,'0'0'0,"0"18"0,0 193 31,17-193-31,-17 17 0,0-17 0,0-1 16,0 1-16,18 0 0,-18-1 0,0 1 0,0 0 0,0-1 0,0 1 16,0 0-16,0-1 0,17 1 15,-17-1-15</inkml:trace>
  <inkml:trace contextRef="#ctx0" brushRef="#br1" timeOffset="-108789.16">28363 2734 0</inkml:trace>
  <inkml:trace contextRef="#ctx0" brushRef="#br1" timeOffset="-108255.5">28910 3175 0,'-18'0'0,"1"0"16,17-18-16,-18 18 0,1 0 16,-1 0-16,18-17 0,-18 17 0,1 0 0,-1 0 15,18 17 32,18 1-31,-1-18-16,-17 18 0,0-1 0,18 1 0,0 0 15,-1-18-15,1 17 0,-1-17 0,1 18 0,-18-1 16,0 1-16,18 0 0,-1-18 0,-17 17 0,18-17 16,0 0-16,-1 18 0,1-18 31,-18-18 47,0 1-78,0-1 0,0 0 0,0 1 0,0-1 0,18-17 16,-18 0-16</inkml:trace>
  <inkml:trace contextRef="#ctx0" brushRef="#br1" timeOffset="-107772.28">29386 2805 0,'18'0'31,"-18"17"1,18-17-17,-18 18-15,17-18 0,-17 18 16,0-1 0,0 1-16,0-1 0,0 1 15,-17-18-15,-1 0 0,18 18 0,-18-1 0,18 1 16,-17-18-16,-1 18 0,0-1 0,1-17 0,-1 18 0,1-18 0,-1 0 15,0 18-15,1-1 0,-1-17 0,0 18 0,18-1 0,-17-17 0,-1 18 16,0-18-16,1 18 0,-1-18 0,1 17 0,17 1 16,-36-18-16,19 0 0,17 18 0,-18-18 15</inkml:trace>
  <inkml:trace contextRef="#ctx0" brushRef="#br1" timeOffset="-107351.73">29457 1905 0,'0'18'31,"18"-18"-31,-18 17 16,17 1-16,-17 0 0,18-18 0,-18 17 0,0 1 0,18-1 16,-1 1-16,-17 0 0,18-18 0,-1 17 0,1 1 0,0 0 15,-1-1-15,1 1 0,0 0 0,-1 17 0,1-18 0,0 1 0,-1 0 16,1 17-16,-1-17 0,1-18 0,-18 17 0,18 1 0,-1 0 0,1-1 16,0 1-16,-1 0 0,-17-1 0,18-17 0,-18 18 0,18-1 0,-1 1 15,1-18-15,-18 18 0,17-1 0,1-17 16</inkml:trace>
  <inkml:trace contextRef="#ctx0" brushRef="#br1" timeOffset="-102558.14">19015 4145 0,'17'0'110,"1"0"-95,0 0-15,-1 0 0,1 0 16,0 0-16,-1 0 0,1 0 0,-1 0 15,1 0-15,0 0 0,-1 0 0,1 0 0,0 0 16,-1 0-16,1 18 0,0-18 0,-1 0 0,1 0 0,17 17 16,0-17-16,-17 0 0,0 0 0,-1 18 0,1-18 0,0 0 15,-1 0-15,1 18 0,0-18 0,17 0 0,0 0 0,-17 0 0,-1 0 16,19 0-16,-1 0 0,-17 0 0,-1 17 0,18-17 0,1 0 16,-1 18-16,-17-18 0,17 0 0,-17 18 0,17-18 0,-18 0 15,1 0-15,0 0 0,17 0 0,-17 17 0,-1-17 0,1 0 0,0 0 16,-1 0-16,1 18 0,0-18 0,-1 0 0,1 0 15,-1 0-15,1 0 0,0 0 0,-1 0 0,1 0 0,0 0 0,-1 0 16,1 0-16,0 0 0,-1 18 0,1-18 0,-1 0 16,1 0-16,0 0 0,-1 0 0,1 0 0,0 0 15,-1 0-15,1 0 0,0 0 0,-1 0 0,1 0 16,0 0-16,-1 17 0,1-17 0,-1 0 0,1 0 0,0 0 16,-1 0-16,1 0 0,0 0 0,-1 0 0,1 0 15,-18 18-15,18-18 0,-1 0 0,1 0 0,-1 0 16,1 0-16,0 0 0,-1 0 0,1 0 15,0 0-15,-1 17 0,1-17 0,0 0 0,-1 0 16,1 0-16,-1 0 0,1 0 0,0 0 16,-1 0-16,1 0 0,0 0 0,-1 0 15,1 0-15,0 0 0,-1 0 0,1 0 16,-1 0-16,1 0 0,0 0 0,-1 0 16,1 0-16,0 0 0,-1 0 15,1 0-15,0 0 0,-1 0 0,1 0 16,0 0-16,-1 18 0,1-18 0,-1 0 0,1 0 0,0 0 15,-1 0-15,1 0 0,0 0 16,-1 0-16,1 0 0,0 0 0,-1 0 16,1 0-16,-1 0 0,1 0 0,0 0 15,-1 0-15,1 0 0,0 0 0,-1 0 0,1 0 0,0 0 16,-1 0-16,1 0 0,0 0 0,-1 0 16,1 0-16,-1 0 0,1 0 0,0 0 15,-1 0-15,1 0 0,0 0 0,-1 0 0,1 0 0,0 0 16,-1 0-16,1 0 0,-1 0 0,1 0 0,0 0 0,-1 0 15,1 0-15,0 0 0,-1 0 0,1 0 0,0 0 16,17 0-16,-18 0 0,1 0 0,0 0 0,-1 0 16,1 0-16,0-18 0,-1 18 0,1 0 0,0 0 0,-1-17 15,1 17-15,-1 0 0,1 0 0,0 0 0,-1 0 16,1 0-16,-18-18 0,18 18 0,-1 0 0,1 0 0,0 0 16,-1 0-16,1 0 0,0 0 0,-1 0 0,1 0 0,-1 0 15,1 0-15,0 0 0,-1 0 0,1 0 0,0 0 16,-1 0-16,1 0 0,0 0 15,-1 0-15,1-17 0,-1 17 0,1 0 0,0 0 16,-1 0-16,1 0 0,0 0 0,-1-18 0,1 18 16,0 0-16,-1 0 0,1-18 0,0 18 0,-1 0 15,1 0-15,-1 0 0,1-17 0,0 17 0,-1 0 0,1 0 16,0 0-16,-1 0 0,1 0 0,0 0 0,-1 0 16,1-18-16,-1 18 0,1 0 0,0 0 15,-18-18-15,17 18 0,1 0 0,0 0 0,-1 0 0,1 0 16,0-17-16,-1 17 0,1 0 0,-1 0 15,1 0-15,-18-18 0,18 18 0,-1 0 0,1 0 16,0 0-16,-1 0 0,1 0 0,0 0 16,-1 0-16,1 0 0,-1 0 15,1 0-15,0 0 0,-1 0 16,1 0-16,0 0 16,-1 0-1,1 0-15,-18-18 16,18 18-16,-18-17 15,17 17 17</inkml:trace>
  <inkml:trace contextRef="#ctx0" brushRef="#br1" timeOffset="-93801.96">23460 12647 0,'-18'0'31,"0"0"1,1 0-17,-1 0-15,1 0 0,-1 0 31,0 0-31,1 0 16,-1 0-16,0 0 0,1 0 0,-1 0 16,0 0-16,1 0 15,-1 0-15,1 0 16,17 18-16,-18-18 16,0 17 30,1-17-46,17 18 16,-18-18 15,18 18-15,-18-18-16,18 17 16,-17-17-1,17 18 16,0 0-15,-18-18 31,18 17-47,0 1 109,0-1 219,0 1-296,0 0-1,0-1-15,0 1 15,0 0-31,0-1 15,0 1 1,0 0-16,0-1 16,0 1 15,0 0-15,0-1-1,18-17-15,-18 18 0,0-1 16,0 1-1,17-18-15,-17 18 16,18-18-16,-18 17 0,0 1 16,18-18-16,-18 18 0,17-18 15,-17 17-15,18-17 0,0 0 16,-18 18 0,0 0-16,17-18 15,-17 17-15,18-17 16,-1 0-1,1 0 1,0 0-16,-18 18 16,17-18-16,1 0 0,-18 17 15,18-17 1,-1 0-16,-17 18 16,18-18-16,0 0 15,-1 0-15,1 0 16,-1 0-16,-17 18 15,0-1-15,18-17 16,0 0 0,-18 18-16,17-18 0,1 0 15,-18 18 1,18-18-16,-1 0 0,1 0 0,0 0 16,-18 17-16,17-17 0,1 0 15,-1 0-15,1 0 0,-18 18 16,18-18-16,-1 0 0,1 0 15,0 0-15,-1 0 16,1 0-16,0 0 0,-1 0 16,1 0-1,-1 0-15,1 0 0,0 0 16,-1 0-16,1 0 16,0 18-16,-1-18 0,1 0 15,0 0-15,-1 0 0,1 0 16,0 0-16,-1 0 0,1 0 15,-1 0-15,1 0 0,0 0 16,-1 0-16,1 0 16,0 0-16,-1 0 0,1 0 0,0 0 15,-1 0-15,1 0 0,-1 0 16,1 0-16,0 0 0,-1 0 16,1 0-16,0 0 0,-1 0 0,1 0 0,0 0 15,-1 0-15,1 0 0,0 0 0,-1 0 16,1 0-16,-1 0 0,1 0 0,0 0 15,-1 0-15,1 0 0,0 0 0,-1 0 0,1 0 16,0 0-16,-1 0 0,1 0 0,-1 0 0,1 0 16,0 0-16,-1 0 0,1 0 0,0 0 0,-1 0 0,1 0 15,0 0-15,-1 0 0,1 0 0,-1 0 0,1 0 0,0 0 16,-1 0-16,1 0 0,0 0 0,-1 0 0,1 0 0,0 0 0,-1 0 0,1 0 16,17 0-16,0 0 0,1 0 0,-19 0 0,19 0 0,-19 0 0,1 0 15,17 0-15,0 0 0,-17 0 0,0 0 0,17 0 0,-17 0 0,-1 0 16,1 0-16,0 0 0,17-18 0,-18 18 0,1 0 0,0 0 15,-1 0-15,1 0 0,0 0 0,17 0 0,-17 0 0,-1 0 0,1 0 16,0 0-16,17 0 0,-18-18 0,1 18 0,0 0 0,-1 0 0,1 0 16,0-17-16,-1 17 0,1 0 0,0 0 0,-1-18 15,1 18-15,-1 0 0,1 0 0,0 0 0,-1 0 0,1 0 16,0 0-16,-1-18 0,1 18 0,0 0 0,-1 0 16,1-17-16,-1 17 0,1 0 0,0 0 0,17 0 15,-17-18-15,-1 18 0,1 0 0,17 0 0,-17 0 16,-1 0-16,1 0 0,0 0 0,-1 0 15,1-18-15,0 18 0,-1 0 0,1 0 0,0-17 16,-1 17-16,1 0 0,0 0 0,-18-18 16,17 18-16,1 0 0,-1 0 0,1 0 0,0-17 15,-1 17-15,1-18 0,0 18 0,-1-18 16,1 18-16,0 0 0,-1 0 16,1 0-16,-1-17 0,1 17 0,0 0 15,-1 0-15,1 0 0,0 0 16,-18-18-16,17 18 0,1 0 0,0-18 15,-1 18-15,1 0 0,0 0 16,-18-17-16,0-1 31,17 18-31,1-18 0,-1 18 16,1 0-16,-18-17 16,0-1-16,18 18 0,-18-17 0,0-1 15,17 18-15,-17-18 16,0 1 15,0-1 0,0 0-31,0 1 32,-17 17-32,-1 0 0,18-18 15,-18 18-15,1 0 16,-1 0-1,18-18-15,-17 18 16,-1 0 0,0 0-16,1 0 15,17-17-15,-18 17 0,0-18 16,1 18-16,17-18 16,-18 18-16,0-17 0,1 17 0,-1 0 0,18-18 15,-18 1-15,1 17 0,-1 0 0,1 0 16,-1-18-16,0 18 0,1-18 15,-1 18-15,0 0 0,18-17 0,-17 17 16,17-18-16,-18 18 0,0-18 0,1 18 0,-1-17 16,1 17-16,-1 0 0,0 0 15,1 0-15,-1 0 16,0 0-16,1-18 0,-1 18 0,0 0 0,1 0 16,-1 0-16,0 0 0,1 0 0,-1 0 15,18-18-15,-17 18 0,-1 0 0,0 0 16,1 0-16,-1-17 0,0 17 0,1 0 0,-1 0 15,0 0-15,18-18 0,-17 1 0,-1 17 0,1 0 16,-1 0-16,0-18 0,1 18 16,-1 0-16,0 0 0,1 0 0,-1 0 0,0 0 15,1 0-15,-1 0 16,1 0-16,-1 0 0,0 0 0,1 0 16,-1 0-16,0 0 0,1 0 0,-1 0 15,0 0-15,1 0 0,-1 0 0,1 0 16,-1 0-16,0 0 0,1 0 15,-1 0-15,0 0 0,1-18 0,-1 18 0,0 0 0,1 0 16,-1 0-16,0 0 0,1 0 0,-1 0 16,1-17-16,-1 17 0,0 0 0,1 0 0,-1 0 15,0 0-15,1 0 0,-1 0 0,0 0 16,1 0-16,-1 0 0,1 0 0,-1 0 0,0 0 16,1 0-16,-1 0 0,0 0 0,1 0 15,-1 0-15,0 0 0,1 0 16,-1 0-16,0 0 0,1 0 0,-1 0 15,1 0-15,-1 0 0,0 0 0,1 0 16,-1 0-16,0 0 0,1 0 0,-1 0 16,0 0-16,1 0 0,-1 0 0,1 0 0,-1 0 15,0 0-15,1 0 0,-1 0 0,0 0 0,1 0 16,-1 0-16,0 0 0,1 0 0,-1 0 0,1 0 0,-1 0 16,0 0-16,1 0 0,-1 0 15,0 0-15,1 0 0,-1 0 16,0 0-16,1 0 0,-1 0 0,1 0 0,-1 0 15,0 0-15,1 0 0,-1 0 16,0 0-16,1 0 16,-1 0-16,18 17 0,-18-17 0,1 0 15,-1 0-15,0 0 0,1 0 16,-1 0 0,1 0-16,-1 0 15,0 0-15,1 0 16,-1 0-1,0 0 1,18 18 0,-17-18-16,-1 0 0,0 18 15,1-18-15,-1 0 16,1 0 0,-1 0-1,0 0-15,1 0 0,-1 0 31,0 0-15,18 17 0,-17-17-16,-1 0 0,0 0 15,18 18-15,-17-18 16,-1 0-16,0 0 16,1 0-1,-1 0-15,1 0 16,-1 0-1,0 0 1,1 0 0,-1 0-1,0 0-15,1 0 32,-1 0-32,18 17 0,-18-17 15,1 0 16,-1 0-31,1 0 16,-1 0 0,18 18-16,-18-18 0,1 0 31,-1 0 0,0 0-15,1 0-1,-1 0 17,0 0-17,1 0 17,-1 0-1,1 0-16,-1 0 48,18 18 109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0C0EE-3A1D-4FC9-972B-8E8BBA58814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F7C61-6578-4BF0-8082-184242B0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2" name="Google Shape;3622;g8714a43093_5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3" name="Google Shape;3623;g8714a43093_5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6" name="Google Shape;15336;g86fa6133bc_4_20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7" name="Google Shape;15337;g86fa6133bc_4_20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8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221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" name="Google Shape;3459;g8728718f4e_1_1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0" name="Google Shape;3460;g8728718f4e_1_1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31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486B-3B52-8AD3-4F17-3F1FC2CE1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ABE54-9196-EF62-8285-3C660EA18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378ED-E9B3-8AA7-50D2-96D1DE26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E519-6CAD-449E-978E-38E9B6DB439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AE050-13FA-B65D-261B-A59AE967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385A5-59D1-3EC3-B878-E534046E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5B4E-95B4-4404-816E-8843D35E4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30D0-0D20-E783-04EC-960B1D13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B8A42-4F65-C710-B443-1A8F59945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CA649-9035-B885-2BC2-4E08C2FD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E519-6CAD-449E-978E-38E9B6DB439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6082C-AF39-DCBC-E020-36E5B521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CA678-B02E-D2BC-A702-98079ABA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5B4E-95B4-4404-816E-8843D35E4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4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DB8AB-D079-B886-9211-0E67F5896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2D9F-516F-C885-5C55-B8EE18219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F9516-F642-A10E-3BB3-95FFD129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E519-6CAD-449E-978E-38E9B6DB439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6A9C7-CB63-034F-AAC1-5017487C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6AC2D-AE8E-054C-BA08-3F35BC8A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5B4E-95B4-4404-816E-8843D35E4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44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694688" y="451104"/>
            <a:ext cx="881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6254500" y="1988468"/>
            <a:ext cx="4742800" cy="3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6802272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8313072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10063372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11829405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9705272" y="6017433"/>
            <a:ext cx="775733" cy="776467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8132606" y="5787285"/>
            <a:ext cx="389367" cy="390100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11723706" y="5753367"/>
            <a:ext cx="233333" cy="233333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6630373" y="6210067"/>
            <a:ext cx="390815" cy="391184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11629073" y="5523233"/>
            <a:ext cx="233351" cy="36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82676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7876032" y="475488"/>
            <a:ext cx="3486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2218944" y="573024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2218944" y="950976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2218944" y="2011680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2218944" y="2389632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2218944" y="3450336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2218944" y="3828288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2218944" y="4888992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2218944" y="5266944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1085088" y="963168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143272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843532" y="951004"/>
            <a:ext cx="6504936" cy="4956005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3962400" y="2974848"/>
            <a:ext cx="4267200" cy="10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3964300" y="3998976"/>
            <a:ext cx="4267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65091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889504" y="4072128"/>
            <a:ext cx="64128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5979326" y="5910667"/>
            <a:ext cx="233351" cy="36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889504" y="3304032"/>
            <a:ext cx="6412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17257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7483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BB3E-C051-A80E-A6F4-5B24E66A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3F95-97B1-7965-C8AD-1EB56DBD1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1EC85-606C-8572-BC7C-CE36AAB0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E519-6CAD-449E-978E-38E9B6DB439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E9D19-8979-8035-CB4F-5C03884B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A3F19-1E1B-EB2C-9D98-65E81B17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5B4E-95B4-4404-816E-8843D35E4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0AB3-BD5B-1CB4-9D5D-1A970784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D6035-A338-8B3C-5771-30F9E1FC0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C6CE-CDA9-8575-5407-BB1CF2FC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E519-6CAD-449E-978E-38E9B6DB439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CFF3A-B115-E06B-C024-2448443E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61B43-5225-2D18-20AA-F7165047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5B4E-95B4-4404-816E-8843D35E4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4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44CA-6D83-CCAE-67AD-9368425D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13F15-EEC5-00ED-2207-B18B65D86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D0714-7E18-7CA8-E3D7-19C5E4A9D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8D313-0734-3840-89EB-E78EF42F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E519-6CAD-449E-978E-38E9B6DB439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4A33F-FB9E-A927-6C90-45246106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3CAF3-E963-0E11-9D1D-B974685B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5B4E-95B4-4404-816E-8843D35E4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2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11FA-E176-0EDA-83ED-7D2F1DDC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02C5F-9C2F-54DA-3EC4-C724192E5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DEC13-0657-32E9-F59B-17BFCFFC5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9F0CF-2389-CBB4-2BB2-82F9EE0A9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23A0D-14D0-8CAB-C749-F6F9D4339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DDBBB-B2BA-B9AC-B360-C405EE1D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E519-6CAD-449E-978E-38E9B6DB439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0EA07-A05F-76B1-E652-095155AE3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63A94-BFE4-F539-9F03-EA4689BA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5B4E-95B4-4404-816E-8843D35E4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2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4A78-7718-DF06-AB57-0956A223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BC4B8-BD4B-86F4-D6BB-CBE07228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E519-6CAD-449E-978E-38E9B6DB439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02AD4-D49C-385E-BD43-922D8CEC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BCD57-9893-24C0-AE26-C69AB033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5B4E-95B4-4404-816E-8843D35E4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6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A25AD-21F8-F1FF-ACC9-0EB1A1FE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E519-6CAD-449E-978E-38E9B6DB439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FDDE62-9B33-514E-A330-47E9BFF8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58EBE-CCF5-CBBD-6283-2D5FB4CF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5B4E-95B4-4404-816E-8843D35E4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4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019A-E8BD-D596-E838-5E343EAC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E49A1-478A-4F44-E763-DAA2ACB60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B9CCB-2B4C-6D19-22C6-02CECE93E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EC2E7-131D-214B-905C-4FA0FA9A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E519-6CAD-449E-978E-38E9B6DB439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ABF97-2B09-4095-40D0-E77CD2DC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492CC-192D-ECF3-5894-E0365B29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5B4E-95B4-4404-816E-8843D35E4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0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024A-8351-2BE3-BFD8-4F221262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7FA193-51F1-77C0-BC55-1E9963DAC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B146B-796B-3164-073D-687BB4CA2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F8792-8BF8-C20E-C8D9-884627ED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E519-6CAD-449E-978E-38E9B6DB439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87B83-329B-A7F1-FE13-2F6026DD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99C99-2E66-B87B-73CE-90D4E1D6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5B4E-95B4-4404-816E-8843D35E4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2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DBE3F-5E68-AFA5-9562-BC0FB2B3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E200D-6C33-CC8C-8816-7E097E5A7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99D46-2E66-F714-3B30-506C8E990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5E519-6CAD-449E-978E-38E9B6DB439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B9BE1-B384-A803-A737-C66D7323A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C957C-7D15-2A7A-4771-E64AD8877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15B4E-95B4-4404-816E-8843D35E4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159896" y="2528342"/>
            <a:ext cx="6303545" cy="4200365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519E872-8932-44E9-B022-F235639C821D}"/>
              </a:ext>
            </a:extLst>
          </p:cNvPr>
          <p:cNvGrpSpPr/>
          <p:nvPr/>
        </p:nvGrpSpPr>
        <p:grpSpPr>
          <a:xfrm>
            <a:off x="-389306" y="-487978"/>
            <a:ext cx="2647175" cy="2786929"/>
            <a:chOff x="6693721" y="-4678307"/>
            <a:chExt cx="6191803" cy="8799486"/>
          </a:xfrm>
          <a:blipFill>
            <a:blip r:embed="rId3"/>
            <a:stretch>
              <a:fillRect/>
            </a:stretch>
          </a:blipFill>
        </p:grpSpPr>
        <p:sp>
          <p:nvSpPr>
            <p:cNvPr id="199" name="Rounded Rectangle 18">
              <a:extLst>
                <a:ext uri="{FF2B5EF4-FFF2-40B4-BE49-F238E27FC236}">
                  <a16:creationId xmlns:a16="http://schemas.microsoft.com/office/drawing/2014/main" id="{900A1208-CD83-426B-9E84-515135AD80F2}"/>
                </a:ext>
              </a:extLst>
            </p:cNvPr>
            <p:cNvSpPr/>
            <p:nvPr/>
          </p:nvSpPr>
          <p:spPr>
            <a:xfrm rot="7661880">
              <a:off x="5007598" y="-2795168"/>
              <a:ext cx="4812425" cy="1440180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 sz="3200"/>
            </a:p>
          </p:txBody>
        </p:sp>
        <p:sp>
          <p:nvSpPr>
            <p:cNvPr id="200" name="Rounded Rectangle 19">
              <a:extLst>
                <a:ext uri="{FF2B5EF4-FFF2-40B4-BE49-F238E27FC236}">
                  <a16:creationId xmlns:a16="http://schemas.microsoft.com/office/drawing/2014/main" id="{124E74AA-4662-42F4-AFC7-9950D92BB9FE}"/>
                </a:ext>
              </a:extLst>
            </p:cNvPr>
            <p:cNvSpPr/>
            <p:nvPr/>
          </p:nvSpPr>
          <p:spPr>
            <a:xfrm rot="7661880">
              <a:off x="4852688" y="-1811053"/>
              <a:ext cx="7174688" cy="1440180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 sz="3200"/>
            </a:p>
          </p:txBody>
        </p:sp>
        <p:sp>
          <p:nvSpPr>
            <p:cNvPr id="201" name="Rounded Rectangle 20">
              <a:extLst>
                <a:ext uri="{FF2B5EF4-FFF2-40B4-BE49-F238E27FC236}">
                  <a16:creationId xmlns:a16="http://schemas.microsoft.com/office/drawing/2014/main" id="{C01AB291-C7C9-41F0-974B-1FD24AC70DA0}"/>
                </a:ext>
              </a:extLst>
            </p:cNvPr>
            <p:cNvSpPr/>
            <p:nvPr/>
          </p:nvSpPr>
          <p:spPr>
            <a:xfrm rot="7661880">
              <a:off x="6867304" y="-1407310"/>
              <a:ext cx="6271179" cy="1440180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 sz="3200"/>
            </a:p>
          </p:txBody>
        </p:sp>
        <p:sp>
          <p:nvSpPr>
            <p:cNvPr id="202" name="Rounded Rectangle 21">
              <a:extLst>
                <a:ext uri="{FF2B5EF4-FFF2-40B4-BE49-F238E27FC236}">
                  <a16:creationId xmlns:a16="http://schemas.microsoft.com/office/drawing/2014/main" id="{5E128D39-25C8-4C36-85B8-832D83D41B8B}"/>
                </a:ext>
              </a:extLst>
            </p:cNvPr>
            <p:cNvSpPr/>
            <p:nvPr/>
          </p:nvSpPr>
          <p:spPr>
            <a:xfrm rot="7661880">
              <a:off x="7643839" y="-137760"/>
              <a:ext cx="6309773" cy="1440180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 sz="3200"/>
            </a:p>
          </p:txBody>
        </p:sp>
        <p:sp>
          <p:nvSpPr>
            <p:cNvPr id="203" name="Rounded Rectangle 22">
              <a:extLst>
                <a:ext uri="{FF2B5EF4-FFF2-40B4-BE49-F238E27FC236}">
                  <a16:creationId xmlns:a16="http://schemas.microsoft.com/office/drawing/2014/main" id="{3ECA4826-97F6-4800-96B5-D515E5E5E826}"/>
                </a:ext>
              </a:extLst>
            </p:cNvPr>
            <p:cNvSpPr/>
            <p:nvPr/>
          </p:nvSpPr>
          <p:spPr>
            <a:xfrm rot="7661880">
              <a:off x="9269474" y="505129"/>
              <a:ext cx="5791920" cy="1440180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 sz="3200"/>
            </a:p>
          </p:txBody>
        </p:sp>
      </p:grpSp>
      <p:sp>
        <p:nvSpPr>
          <p:cNvPr id="205" name="Text Placeholder 1">
            <a:extLst>
              <a:ext uri="{FF2B5EF4-FFF2-40B4-BE49-F238E27FC236}">
                <a16:creationId xmlns:a16="http://schemas.microsoft.com/office/drawing/2014/main" id="{343DABCA-2F6B-C3B7-9197-9EAFBA7E16C7}"/>
              </a:ext>
            </a:extLst>
          </p:cNvPr>
          <p:cNvSpPr txBox="1">
            <a:spLocks/>
          </p:cNvSpPr>
          <p:nvPr/>
        </p:nvSpPr>
        <p:spPr>
          <a:xfrm>
            <a:off x="4855413" y="555629"/>
            <a:ext cx="7340202" cy="320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algn="l"/>
            <a:r>
              <a:rPr lang="en-US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 : </a:t>
            </a:r>
            <a:r>
              <a:rPr lang="vi-V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Ràng buộc toàn vẹn trên 1 quan hệ cơ sở - Khái niệm RBTV - Các đặc trưng của RBTV - Biểu diễn RBTV trên 1 quan hệ cơ sở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algn="l"/>
            <a:endParaRPr lang="en-US" sz="2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algn="l"/>
            <a:r>
              <a:rPr lang="en-US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: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r>
              <a:rPr lang="en-US" sz="22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7800" algn="l"/>
            <a:endParaRPr lang="en-US" sz="2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algn="l"/>
            <a:r>
              <a:rPr lang="en-US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: </a:t>
            </a:r>
          </a:p>
          <a:p>
            <a:pPr marL="177800" algn="l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Huy – 2001180380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77800" algn="l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2001181385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3449530" y="3539590"/>
            <a:ext cx="4730509" cy="107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ĐẶC TRƯNG CỦA RÀNG BUỘC TOÀN VẸN </a:t>
            </a:r>
            <a:b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BẢNG TẦM ẢNH HƯỞNG </a:t>
            </a:r>
            <a:b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970795" y="1222088"/>
            <a:ext cx="3956800" cy="14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02&amp;3</a:t>
            </a:r>
            <a:endParaRPr dirty="0"/>
          </a:p>
        </p:txBody>
      </p:sp>
      <p:grpSp>
        <p:nvGrpSpPr>
          <p:cNvPr id="4" name="Google Shape;4019;p64">
            <a:extLst>
              <a:ext uri="{FF2B5EF4-FFF2-40B4-BE49-F238E27FC236}">
                <a16:creationId xmlns:a16="http://schemas.microsoft.com/office/drawing/2014/main" id="{1FA4EBA5-0BBC-4E69-86DA-5B2D183DB71A}"/>
              </a:ext>
            </a:extLst>
          </p:cNvPr>
          <p:cNvGrpSpPr/>
          <p:nvPr/>
        </p:nvGrpSpPr>
        <p:grpSpPr>
          <a:xfrm>
            <a:off x="2205683" y="3861811"/>
            <a:ext cx="1967943" cy="2104635"/>
            <a:chOff x="1744400" y="429725"/>
            <a:chExt cx="4623925" cy="4948200"/>
          </a:xfrm>
        </p:grpSpPr>
        <p:sp>
          <p:nvSpPr>
            <p:cNvPr id="5" name="Google Shape;4020;p64">
              <a:extLst>
                <a:ext uri="{FF2B5EF4-FFF2-40B4-BE49-F238E27FC236}">
                  <a16:creationId xmlns:a16="http://schemas.microsoft.com/office/drawing/2014/main" id="{C19E8C1B-5B87-445A-A164-FD9647168A4B}"/>
                </a:ext>
              </a:extLst>
            </p:cNvPr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" name="Google Shape;4021;p64">
              <a:extLst>
                <a:ext uri="{FF2B5EF4-FFF2-40B4-BE49-F238E27FC236}">
                  <a16:creationId xmlns:a16="http://schemas.microsoft.com/office/drawing/2014/main" id="{C380AF72-35C7-464B-AC78-C9C7B764FB80}"/>
                </a:ext>
              </a:extLst>
            </p:cNvPr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4022;p64">
              <a:extLst>
                <a:ext uri="{FF2B5EF4-FFF2-40B4-BE49-F238E27FC236}">
                  <a16:creationId xmlns:a16="http://schemas.microsoft.com/office/drawing/2014/main" id="{850D8367-0865-4338-BCF4-C32CCC46962F}"/>
                </a:ext>
              </a:extLst>
            </p:cNvPr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4023;p64">
              <a:extLst>
                <a:ext uri="{FF2B5EF4-FFF2-40B4-BE49-F238E27FC236}">
                  <a16:creationId xmlns:a16="http://schemas.microsoft.com/office/drawing/2014/main" id="{70398737-B478-41EC-8347-684A0EE9969D}"/>
                </a:ext>
              </a:extLst>
            </p:cNvPr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4024;p64">
              <a:extLst>
                <a:ext uri="{FF2B5EF4-FFF2-40B4-BE49-F238E27FC236}">
                  <a16:creationId xmlns:a16="http://schemas.microsoft.com/office/drawing/2014/main" id="{79B048D3-13C4-4254-A3BF-315EC860EFF7}"/>
                </a:ext>
              </a:extLst>
            </p:cNvPr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4025;p64">
              <a:extLst>
                <a:ext uri="{FF2B5EF4-FFF2-40B4-BE49-F238E27FC236}">
                  <a16:creationId xmlns:a16="http://schemas.microsoft.com/office/drawing/2014/main" id="{408E08FC-2AF4-4022-BCBF-8D3C2917C2C2}"/>
                </a:ext>
              </a:extLst>
            </p:cNvPr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4026;p64">
              <a:extLst>
                <a:ext uri="{FF2B5EF4-FFF2-40B4-BE49-F238E27FC236}">
                  <a16:creationId xmlns:a16="http://schemas.microsoft.com/office/drawing/2014/main" id="{841C2EAA-1F50-4407-9029-2D34DC8F1174}"/>
                </a:ext>
              </a:extLst>
            </p:cNvPr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4027;p64">
              <a:extLst>
                <a:ext uri="{FF2B5EF4-FFF2-40B4-BE49-F238E27FC236}">
                  <a16:creationId xmlns:a16="http://schemas.microsoft.com/office/drawing/2014/main" id="{82CE70A1-AA1C-40E5-BD4C-D7266EBD4B64}"/>
                </a:ext>
              </a:extLst>
            </p:cNvPr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4028;p64">
              <a:extLst>
                <a:ext uri="{FF2B5EF4-FFF2-40B4-BE49-F238E27FC236}">
                  <a16:creationId xmlns:a16="http://schemas.microsoft.com/office/drawing/2014/main" id="{C3FB7018-11CB-4DDF-BB30-1A183431531D}"/>
                </a:ext>
              </a:extLst>
            </p:cNvPr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4029;p64">
              <a:extLst>
                <a:ext uri="{FF2B5EF4-FFF2-40B4-BE49-F238E27FC236}">
                  <a16:creationId xmlns:a16="http://schemas.microsoft.com/office/drawing/2014/main" id="{406EFFBD-0493-44F0-849A-7E1853EE6C04}"/>
                </a:ext>
              </a:extLst>
            </p:cNvPr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4030;p64">
              <a:extLst>
                <a:ext uri="{FF2B5EF4-FFF2-40B4-BE49-F238E27FC236}">
                  <a16:creationId xmlns:a16="http://schemas.microsoft.com/office/drawing/2014/main" id="{3D9680DE-2CA7-4EA9-AE03-FBD4AF1E76A2}"/>
                </a:ext>
              </a:extLst>
            </p:cNvPr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4031;p64">
              <a:extLst>
                <a:ext uri="{FF2B5EF4-FFF2-40B4-BE49-F238E27FC236}">
                  <a16:creationId xmlns:a16="http://schemas.microsoft.com/office/drawing/2014/main" id="{BD926BDF-3CF3-4FE0-9C95-A82105009475}"/>
                </a:ext>
              </a:extLst>
            </p:cNvPr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4032;p64">
              <a:extLst>
                <a:ext uri="{FF2B5EF4-FFF2-40B4-BE49-F238E27FC236}">
                  <a16:creationId xmlns:a16="http://schemas.microsoft.com/office/drawing/2014/main" id="{A00C41A9-B531-4D06-8501-7BCCC4335865}"/>
                </a:ext>
              </a:extLst>
            </p:cNvPr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4033;p64">
              <a:extLst>
                <a:ext uri="{FF2B5EF4-FFF2-40B4-BE49-F238E27FC236}">
                  <a16:creationId xmlns:a16="http://schemas.microsoft.com/office/drawing/2014/main" id="{313D45A7-920B-4EC0-B7A6-EE1A02409A79}"/>
                </a:ext>
              </a:extLst>
            </p:cNvPr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4034;p64">
              <a:extLst>
                <a:ext uri="{FF2B5EF4-FFF2-40B4-BE49-F238E27FC236}">
                  <a16:creationId xmlns:a16="http://schemas.microsoft.com/office/drawing/2014/main" id="{AC21D6F3-082B-4044-AA63-5753F1A3DE70}"/>
                </a:ext>
              </a:extLst>
            </p:cNvPr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4035;p64">
              <a:extLst>
                <a:ext uri="{FF2B5EF4-FFF2-40B4-BE49-F238E27FC236}">
                  <a16:creationId xmlns:a16="http://schemas.microsoft.com/office/drawing/2014/main" id="{DC2A0B56-3A0D-46FA-9E47-D58B94E414E1}"/>
                </a:ext>
              </a:extLst>
            </p:cNvPr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4036;p64">
              <a:extLst>
                <a:ext uri="{FF2B5EF4-FFF2-40B4-BE49-F238E27FC236}">
                  <a16:creationId xmlns:a16="http://schemas.microsoft.com/office/drawing/2014/main" id="{03B33B53-F0D3-4352-93AD-ACA18DD51029}"/>
                </a:ext>
              </a:extLst>
            </p:cNvPr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4037;p64">
              <a:extLst>
                <a:ext uri="{FF2B5EF4-FFF2-40B4-BE49-F238E27FC236}">
                  <a16:creationId xmlns:a16="http://schemas.microsoft.com/office/drawing/2014/main" id="{6C84506D-2B8E-4831-8381-5AC88DB6ACF4}"/>
                </a:ext>
              </a:extLst>
            </p:cNvPr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4038;p64">
              <a:extLst>
                <a:ext uri="{FF2B5EF4-FFF2-40B4-BE49-F238E27FC236}">
                  <a16:creationId xmlns:a16="http://schemas.microsoft.com/office/drawing/2014/main" id="{4E57556A-67C9-42D6-B72B-6B340396E9EC}"/>
                </a:ext>
              </a:extLst>
            </p:cNvPr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4039;p64">
              <a:extLst>
                <a:ext uri="{FF2B5EF4-FFF2-40B4-BE49-F238E27FC236}">
                  <a16:creationId xmlns:a16="http://schemas.microsoft.com/office/drawing/2014/main" id="{97608491-EF7F-44FC-A428-2019580ECF76}"/>
                </a:ext>
              </a:extLst>
            </p:cNvPr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4040;p64">
              <a:extLst>
                <a:ext uri="{FF2B5EF4-FFF2-40B4-BE49-F238E27FC236}">
                  <a16:creationId xmlns:a16="http://schemas.microsoft.com/office/drawing/2014/main" id="{0539D3B5-1F61-43E8-BD7A-F7CD691A5C0A}"/>
                </a:ext>
              </a:extLst>
            </p:cNvPr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4041;p64">
              <a:extLst>
                <a:ext uri="{FF2B5EF4-FFF2-40B4-BE49-F238E27FC236}">
                  <a16:creationId xmlns:a16="http://schemas.microsoft.com/office/drawing/2014/main" id="{FA2E818B-B05D-49DC-83A6-66047F1553B6}"/>
                </a:ext>
              </a:extLst>
            </p:cNvPr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4042;p64">
              <a:extLst>
                <a:ext uri="{FF2B5EF4-FFF2-40B4-BE49-F238E27FC236}">
                  <a16:creationId xmlns:a16="http://schemas.microsoft.com/office/drawing/2014/main" id="{2B2412DA-2836-4B14-A0AB-7BBF995B3BDC}"/>
                </a:ext>
              </a:extLst>
            </p:cNvPr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4043;p64">
              <a:extLst>
                <a:ext uri="{FF2B5EF4-FFF2-40B4-BE49-F238E27FC236}">
                  <a16:creationId xmlns:a16="http://schemas.microsoft.com/office/drawing/2014/main" id="{08CF97DE-7309-440B-8A98-AB7BCEAEBE37}"/>
                </a:ext>
              </a:extLst>
            </p:cNvPr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4044;p64">
              <a:extLst>
                <a:ext uri="{FF2B5EF4-FFF2-40B4-BE49-F238E27FC236}">
                  <a16:creationId xmlns:a16="http://schemas.microsoft.com/office/drawing/2014/main" id="{8852A5C9-977C-4358-83CE-508A11EF67F4}"/>
                </a:ext>
              </a:extLst>
            </p:cNvPr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4045;p64">
              <a:extLst>
                <a:ext uri="{FF2B5EF4-FFF2-40B4-BE49-F238E27FC236}">
                  <a16:creationId xmlns:a16="http://schemas.microsoft.com/office/drawing/2014/main" id="{C2CDC6A6-9CB1-4C08-9047-574850421250}"/>
                </a:ext>
              </a:extLst>
            </p:cNvPr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4046;p64">
              <a:extLst>
                <a:ext uri="{FF2B5EF4-FFF2-40B4-BE49-F238E27FC236}">
                  <a16:creationId xmlns:a16="http://schemas.microsoft.com/office/drawing/2014/main" id="{2B8E3B21-258D-4E29-89AE-768AE7EC7884}"/>
                </a:ext>
              </a:extLst>
            </p:cNvPr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4047;p64">
              <a:extLst>
                <a:ext uri="{FF2B5EF4-FFF2-40B4-BE49-F238E27FC236}">
                  <a16:creationId xmlns:a16="http://schemas.microsoft.com/office/drawing/2014/main" id="{DCF7D607-FFF6-4EB6-A316-7A0C740672AF}"/>
                </a:ext>
              </a:extLst>
            </p:cNvPr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4048;p64">
              <a:extLst>
                <a:ext uri="{FF2B5EF4-FFF2-40B4-BE49-F238E27FC236}">
                  <a16:creationId xmlns:a16="http://schemas.microsoft.com/office/drawing/2014/main" id="{B3BA322F-00EF-4DB4-A246-A8A574B08965}"/>
                </a:ext>
              </a:extLst>
            </p:cNvPr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4049;p64">
              <a:extLst>
                <a:ext uri="{FF2B5EF4-FFF2-40B4-BE49-F238E27FC236}">
                  <a16:creationId xmlns:a16="http://schemas.microsoft.com/office/drawing/2014/main" id="{B1629B77-67AE-4A63-93B5-88B8699B8032}"/>
                </a:ext>
              </a:extLst>
            </p:cNvPr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4050;p64">
              <a:extLst>
                <a:ext uri="{FF2B5EF4-FFF2-40B4-BE49-F238E27FC236}">
                  <a16:creationId xmlns:a16="http://schemas.microsoft.com/office/drawing/2014/main" id="{BBB33543-5C92-485D-B804-4B9809BC355A}"/>
                </a:ext>
              </a:extLst>
            </p:cNvPr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4051;p64">
              <a:extLst>
                <a:ext uri="{FF2B5EF4-FFF2-40B4-BE49-F238E27FC236}">
                  <a16:creationId xmlns:a16="http://schemas.microsoft.com/office/drawing/2014/main" id="{A4B7C444-5545-45E1-9692-7539EC593E1F}"/>
                </a:ext>
              </a:extLst>
            </p:cNvPr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4052;p64">
              <a:extLst>
                <a:ext uri="{FF2B5EF4-FFF2-40B4-BE49-F238E27FC236}">
                  <a16:creationId xmlns:a16="http://schemas.microsoft.com/office/drawing/2014/main" id="{2FA54D8F-3002-4E30-A6CE-913C27AE1D1C}"/>
                </a:ext>
              </a:extLst>
            </p:cNvPr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4053;p64">
              <a:extLst>
                <a:ext uri="{FF2B5EF4-FFF2-40B4-BE49-F238E27FC236}">
                  <a16:creationId xmlns:a16="http://schemas.microsoft.com/office/drawing/2014/main" id="{25EBEE36-6008-49FF-B013-103097075B94}"/>
                </a:ext>
              </a:extLst>
            </p:cNvPr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4054;p64">
              <a:extLst>
                <a:ext uri="{FF2B5EF4-FFF2-40B4-BE49-F238E27FC236}">
                  <a16:creationId xmlns:a16="http://schemas.microsoft.com/office/drawing/2014/main" id="{533EA466-A23D-4C25-B2BC-1368858ADC64}"/>
                </a:ext>
              </a:extLst>
            </p:cNvPr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4055;p64">
              <a:extLst>
                <a:ext uri="{FF2B5EF4-FFF2-40B4-BE49-F238E27FC236}">
                  <a16:creationId xmlns:a16="http://schemas.microsoft.com/office/drawing/2014/main" id="{F634D379-0FE9-42E1-8034-C9994CE8DD87}"/>
                </a:ext>
              </a:extLst>
            </p:cNvPr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4056;p64">
              <a:extLst>
                <a:ext uri="{FF2B5EF4-FFF2-40B4-BE49-F238E27FC236}">
                  <a16:creationId xmlns:a16="http://schemas.microsoft.com/office/drawing/2014/main" id="{FB81D9C0-EDDE-4A6B-90A9-9CCE3F25310D}"/>
                </a:ext>
              </a:extLst>
            </p:cNvPr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4057;p64">
              <a:extLst>
                <a:ext uri="{FF2B5EF4-FFF2-40B4-BE49-F238E27FC236}">
                  <a16:creationId xmlns:a16="http://schemas.microsoft.com/office/drawing/2014/main" id="{3BDC307E-B5D6-4451-B8FC-724984948535}"/>
                </a:ext>
              </a:extLst>
            </p:cNvPr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4058;p64">
              <a:extLst>
                <a:ext uri="{FF2B5EF4-FFF2-40B4-BE49-F238E27FC236}">
                  <a16:creationId xmlns:a16="http://schemas.microsoft.com/office/drawing/2014/main" id="{EBD94858-1E8D-4FB4-92C0-6A91FC787BB8}"/>
                </a:ext>
              </a:extLst>
            </p:cNvPr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4059;p64">
              <a:extLst>
                <a:ext uri="{FF2B5EF4-FFF2-40B4-BE49-F238E27FC236}">
                  <a16:creationId xmlns:a16="http://schemas.microsoft.com/office/drawing/2014/main" id="{5D174954-9682-4780-8C80-1C8CC75D6504}"/>
                </a:ext>
              </a:extLst>
            </p:cNvPr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4060;p64">
              <a:extLst>
                <a:ext uri="{FF2B5EF4-FFF2-40B4-BE49-F238E27FC236}">
                  <a16:creationId xmlns:a16="http://schemas.microsoft.com/office/drawing/2014/main" id="{DCD78B9C-D736-4A7D-A17D-DE6E39B4397B}"/>
                </a:ext>
              </a:extLst>
            </p:cNvPr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4061;p64">
              <a:extLst>
                <a:ext uri="{FF2B5EF4-FFF2-40B4-BE49-F238E27FC236}">
                  <a16:creationId xmlns:a16="http://schemas.microsoft.com/office/drawing/2014/main" id="{4B7D63B0-A04C-4101-AAC1-E46A563CCFA9}"/>
                </a:ext>
              </a:extLst>
            </p:cNvPr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4062;p64">
              <a:extLst>
                <a:ext uri="{FF2B5EF4-FFF2-40B4-BE49-F238E27FC236}">
                  <a16:creationId xmlns:a16="http://schemas.microsoft.com/office/drawing/2014/main" id="{CE2B1A26-CBE0-496E-9579-73C7E356FEE4}"/>
                </a:ext>
              </a:extLst>
            </p:cNvPr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4063;p64">
              <a:extLst>
                <a:ext uri="{FF2B5EF4-FFF2-40B4-BE49-F238E27FC236}">
                  <a16:creationId xmlns:a16="http://schemas.microsoft.com/office/drawing/2014/main" id="{35EE9D04-C442-4E4B-B35A-D843CB670721}"/>
                </a:ext>
              </a:extLst>
            </p:cNvPr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4064;p64">
              <a:extLst>
                <a:ext uri="{FF2B5EF4-FFF2-40B4-BE49-F238E27FC236}">
                  <a16:creationId xmlns:a16="http://schemas.microsoft.com/office/drawing/2014/main" id="{FAF71619-2EB8-4D38-8257-EEC52908110A}"/>
                </a:ext>
              </a:extLst>
            </p:cNvPr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4065;p64">
              <a:extLst>
                <a:ext uri="{FF2B5EF4-FFF2-40B4-BE49-F238E27FC236}">
                  <a16:creationId xmlns:a16="http://schemas.microsoft.com/office/drawing/2014/main" id="{32BE0353-D33B-4387-979B-062BA01ACF2C}"/>
                </a:ext>
              </a:extLst>
            </p:cNvPr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4066;p64">
              <a:extLst>
                <a:ext uri="{FF2B5EF4-FFF2-40B4-BE49-F238E27FC236}">
                  <a16:creationId xmlns:a16="http://schemas.microsoft.com/office/drawing/2014/main" id="{909D9A4E-49FD-4AC3-A6E5-AF507F3A1395}"/>
                </a:ext>
              </a:extLst>
            </p:cNvPr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4067;p64">
              <a:extLst>
                <a:ext uri="{FF2B5EF4-FFF2-40B4-BE49-F238E27FC236}">
                  <a16:creationId xmlns:a16="http://schemas.microsoft.com/office/drawing/2014/main" id="{4487384B-3107-4F1E-8AE9-CD561D3754EF}"/>
                </a:ext>
              </a:extLst>
            </p:cNvPr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4068;p64">
              <a:extLst>
                <a:ext uri="{FF2B5EF4-FFF2-40B4-BE49-F238E27FC236}">
                  <a16:creationId xmlns:a16="http://schemas.microsoft.com/office/drawing/2014/main" id="{A89A9E2F-32F0-4DEC-B18F-674B500D6EBB}"/>
                </a:ext>
              </a:extLst>
            </p:cNvPr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4069;p64">
              <a:extLst>
                <a:ext uri="{FF2B5EF4-FFF2-40B4-BE49-F238E27FC236}">
                  <a16:creationId xmlns:a16="http://schemas.microsoft.com/office/drawing/2014/main" id="{A0D035D0-B491-4774-A035-FD0C4ED0F716}"/>
                </a:ext>
              </a:extLst>
            </p:cNvPr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4070;p64">
              <a:extLst>
                <a:ext uri="{FF2B5EF4-FFF2-40B4-BE49-F238E27FC236}">
                  <a16:creationId xmlns:a16="http://schemas.microsoft.com/office/drawing/2014/main" id="{05A08F46-D1F3-4C94-8C68-52976CDE9C7B}"/>
                </a:ext>
              </a:extLst>
            </p:cNvPr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4071;p64">
              <a:extLst>
                <a:ext uri="{FF2B5EF4-FFF2-40B4-BE49-F238E27FC236}">
                  <a16:creationId xmlns:a16="http://schemas.microsoft.com/office/drawing/2014/main" id="{76B89EF3-4ED5-41B0-8725-C160D15A2639}"/>
                </a:ext>
              </a:extLst>
            </p:cNvPr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4072;p64">
              <a:extLst>
                <a:ext uri="{FF2B5EF4-FFF2-40B4-BE49-F238E27FC236}">
                  <a16:creationId xmlns:a16="http://schemas.microsoft.com/office/drawing/2014/main" id="{3885FCCF-327D-4AF4-A8A7-FE6367020F32}"/>
                </a:ext>
              </a:extLst>
            </p:cNvPr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4073;p64">
              <a:extLst>
                <a:ext uri="{FF2B5EF4-FFF2-40B4-BE49-F238E27FC236}">
                  <a16:creationId xmlns:a16="http://schemas.microsoft.com/office/drawing/2014/main" id="{D97331AF-63BE-4C44-B574-588A2949B04B}"/>
                </a:ext>
              </a:extLst>
            </p:cNvPr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4074;p64">
              <a:extLst>
                <a:ext uri="{FF2B5EF4-FFF2-40B4-BE49-F238E27FC236}">
                  <a16:creationId xmlns:a16="http://schemas.microsoft.com/office/drawing/2014/main" id="{CB17561B-DBF5-43B7-891B-DD9D01FACADA}"/>
                </a:ext>
              </a:extLst>
            </p:cNvPr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4075;p64">
              <a:extLst>
                <a:ext uri="{FF2B5EF4-FFF2-40B4-BE49-F238E27FC236}">
                  <a16:creationId xmlns:a16="http://schemas.microsoft.com/office/drawing/2014/main" id="{7870D582-B38B-4184-ACF7-403866E756BC}"/>
                </a:ext>
              </a:extLst>
            </p:cNvPr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4076;p64">
              <a:extLst>
                <a:ext uri="{FF2B5EF4-FFF2-40B4-BE49-F238E27FC236}">
                  <a16:creationId xmlns:a16="http://schemas.microsoft.com/office/drawing/2014/main" id="{AC21638A-178B-49F5-A690-79A28AAF0C79}"/>
                </a:ext>
              </a:extLst>
            </p:cNvPr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4077;p64">
              <a:extLst>
                <a:ext uri="{FF2B5EF4-FFF2-40B4-BE49-F238E27FC236}">
                  <a16:creationId xmlns:a16="http://schemas.microsoft.com/office/drawing/2014/main" id="{82018E3C-07D3-4496-99E2-F1A168F772CC}"/>
                </a:ext>
              </a:extLst>
            </p:cNvPr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4078;p64">
              <a:extLst>
                <a:ext uri="{FF2B5EF4-FFF2-40B4-BE49-F238E27FC236}">
                  <a16:creationId xmlns:a16="http://schemas.microsoft.com/office/drawing/2014/main" id="{64CDA38D-F3ED-4F62-B8F4-F5F5B873D4E7}"/>
                </a:ext>
              </a:extLst>
            </p:cNvPr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4079;p64">
              <a:extLst>
                <a:ext uri="{FF2B5EF4-FFF2-40B4-BE49-F238E27FC236}">
                  <a16:creationId xmlns:a16="http://schemas.microsoft.com/office/drawing/2014/main" id="{4952E1DE-DF86-4FD7-B258-AA5CB36A9CCB}"/>
                </a:ext>
              </a:extLst>
            </p:cNvPr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4080;p64">
              <a:extLst>
                <a:ext uri="{FF2B5EF4-FFF2-40B4-BE49-F238E27FC236}">
                  <a16:creationId xmlns:a16="http://schemas.microsoft.com/office/drawing/2014/main" id="{D99BE935-0E06-4351-B637-C4476D3EA172}"/>
                </a:ext>
              </a:extLst>
            </p:cNvPr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4081;p64">
              <a:extLst>
                <a:ext uri="{FF2B5EF4-FFF2-40B4-BE49-F238E27FC236}">
                  <a16:creationId xmlns:a16="http://schemas.microsoft.com/office/drawing/2014/main" id="{128E1695-E9D8-4A85-B9D8-74A866E30AC3}"/>
                </a:ext>
              </a:extLst>
            </p:cNvPr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4082;p64">
              <a:extLst>
                <a:ext uri="{FF2B5EF4-FFF2-40B4-BE49-F238E27FC236}">
                  <a16:creationId xmlns:a16="http://schemas.microsoft.com/office/drawing/2014/main" id="{2333AE6A-1C85-4C09-A3BC-DC610AA051F3}"/>
                </a:ext>
              </a:extLst>
            </p:cNvPr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4083;p64">
              <a:extLst>
                <a:ext uri="{FF2B5EF4-FFF2-40B4-BE49-F238E27FC236}">
                  <a16:creationId xmlns:a16="http://schemas.microsoft.com/office/drawing/2014/main" id="{8BBC5DCD-980D-425C-9D1E-90E36EC677EA}"/>
                </a:ext>
              </a:extLst>
            </p:cNvPr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4084;p64">
              <a:extLst>
                <a:ext uri="{FF2B5EF4-FFF2-40B4-BE49-F238E27FC236}">
                  <a16:creationId xmlns:a16="http://schemas.microsoft.com/office/drawing/2014/main" id="{91414874-E349-47C9-B762-04D03F1807B8}"/>
                </a:ext>
              </a:extLst>
            </p:cNvPr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4085;p64">
              <a:extLst>
                <a:ext uri="{FF2B5EF4-FFF2-40B4-BE49-F238E27FC236}">
                  <a16:creationId xmlns:a16="http://schemas.microsoft.com/office/drawing/2014/main" id="{12ABDF54-50A4-4084-814A-8EA6CDC19712}"/>
                </a:ext>
              </a:extLst>
            </p:cNvPr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4086;p64">
              <a:extLst>
                <a:ext uri="{FF2B5EF4-FFF2-40B4-BE49-F238E27FC236}">
                  <a16:creationId xmlns:a16="http://schemas.microsoft.com/office/drawing/2014/main" id="{A8CE778C-7DA1-42B5-AD72-B68B5F07958B}"/>
                </a:ext>
              </a:extLst>
            </p:cNvPr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4087;p64">
              <a:extLst>
                <a:ext uri="{FF2B5EF4-FFF2-40B4-BE49-F238E27FC236}">
                  <a16:creationId xmlns:a16="http://schemas.microsoft.com/office/drawing/2014/main" id="{DF6464A0-337B-4339-8977-49B303A1BC2F}"/>
                </a:ext>
              </a:extLst>
            </p:cNvPr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4088;p64">
              <a:extLst>
                <a:ext uri="{FF2B5EF4-FFF2-40B4-BE49-F238E27FC236}">
                  <a16:creationId xmlns:a16="http://schemas.microsoft.com/office/drawing/2014/main" id="{A6F1C243-EB10-4FD4-9631-8CEC750C1896}"/>
                </a:ext>
              </a:extLst>
            </p:cNvPr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4089;p64">
              <a:extLst>
                <a:ext uri="{FF2B5EF4-FFF2-40B4-BE49-F238E27FC236}">
                  <a16:creationId xmlns:a16="http://schemas.microsoft.com/office/drawing/2014/main" id="{5A9D7A9A-5C10-4435-8672-29E6982D5174}"/>
                </a:ext>
              </a:extLst>
            </p:cNvPr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4090;p64">
              <a:extLst>
                <a:ext uri="{FF2B5EF4-FFF2-40B4-BE49-F238E27FC236}">
                  <a16:creationId xmlns:a16="http://schemas.microsoft.com/office/drawing/2014/main" id="{123D9B40-583A-4B11-AEF3-4ADF53A8AACA}"/>
                </a:ext>
              </a:extLst>
            </p:cNvPr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4091;p64">
              <a:extLst>
                <a:ext uri="{FF2B5EF4-FFF2-40B4-BE49-F238E27FC236}">
                  <a16:creationId xmlns:a16="http://schemas.microsoft.com/office/drawing/2014/main" id="{0F858003-CDFC-4D3A-B1D5-63C7A3D58291}"/>
                </a:ext>
              </a:extLst>
            </p:cNvPr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4092;p64">
              <a:extLst>
                <a:ext uri="{FF2B5EF4-FFF2-40B4-BE49-F238E27FC236}">
                  <a16:creationId xmlns:a16="http://schemas.microsoft.com/office/drawing/2014/main" id="{566AED8F-CAF7-414C-B8CA-73E7CFDED0CF}"/>
                </a:ext>
              </a:extLst>
            </p:cNvPr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4093;p64">
              <a:extLst>
                <a:ext uri="{FF2B5EF4-FFF2-40B4-BE49-F238E27FC236}">
                  <a16:creationId xmlns:a16="http://schemas.microsoft.com/office/drawing/2014/main" id="{46305F7D-9B42-4EDC-9B65-47BFAF099CE8}"/>
                </a:ext>
              </a:extLst>
            </p:cNvPr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4094;p64">
              <a:extLst>
                <a:ext uri="{FF2B5EF4-FFF2-40B4-BE49-F238E27FC236}">
                  <a16:creationId xmlns:a16="http://schemas.microsoft.com/office/drawing/2014/main" id="{BF0536B2-20A0-4B2D-9B11-9C6DBBEDDC93}"/>
                </a:ext>
              </a:extLst>
            </p:cNvPr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4095;p64">
              <a:extLst>
                <a:ext uri="{FF2B5EF4-FFF2-40B4-BE49-F238E27FC236}">
                  <a16:creationId xmlns:a16="http://schemas.microsoft.com/office/drawing/2014/main" id="{28AA6580-8AFA-4F04-BD8D-A1E38AF9AA67}"/>
                </a:ext>
              </a:extLst>
            </p:cNvPr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4096;p64">
              <a:extLst>
                <a:ext uri="{FF2B5EF4-FFF2-40B4-BE49-F238E27FC236}">
                  <a16:creationId xmlns:a16="http://schemas.microsoft.com/office/drawing/2014/main" id="{A17D44C6-35F0-4FB3-9E2E-46B57050EE2B}"/>
                </a:ext>
              </a:extLst>
            </p:cNvPr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4097;p64">
              <a:extLst>
                <a:ext uri="{FF2B5EF4-FFF2-40B4-BE49-F238E27FC236}">
                  <a16:creationId xmlns:a16="http://schemas.microsoft.com/office/drawing/2014/main" id="{EA3BF6AF-D556-44D8-81A0-A0CE1C419108}"/>
                </a:ext>
              </a:extLst>
            </p:cNvPr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4098;p64">
              <a:extLst>
                <a:ext uri="{FF2B5EF4-FFF2-40B4-BE49-F238E27FC236}">
                  <a16:creationId xmlns:a16="http://schemas.microsoft.com/office/drawing/2014/main" id="{EC746785-4D61-4E37-81BF-E9712CD3F3F5}"/>
                </a:ext>
              </a:extLst>
            </p:cNvPr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4099;p64">
              <a:extLst>
                <a:ext uri="{FF2B5EF4-FFF2-40B4-BE49-F238E27FC236}">
                  <a16:creationId xmlns:a16="http://schemas.microsoft.com/office/drawing/2014/main" id="{A9ED7E74-59CA-4887-A2B9-BEC5839A8DA8}"/>
                </a:ext>
              </a:extLst>
            </p:cNvPr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4100;p64">
              <a:extLst>
                <a:ext uri="{FF2B5EF4-FFF2-40B4-BE49-F238E27FC236}">
                  <a16:creationId xmlns:a16="http://schemas.microsoft.com/office/drawing/2014/main" id="{44A0D58F-7F9F-4E56-AE6F-FA58C7BAA929}"/>
                </a:ext>
              </a:extLst>
            </p:cNvPr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4101;p64">
              <a:extLst>
                <a:ext uri="{FF2B5EF4-FFF2-40B4-BE49-F238E27FC236}">
                  <a16:creationId xmlns:a16="http://schemas.microsoft.com/office/drawing/2014/main" id="{5BFF491C-BB91-406A-9955-F21F1DDEF78E}"/>
                </a:ext>
              </a:extLst>
            </p:cNvPr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4102;p64">
              <a:extLst>
                <a:ext uri="{FF2B5EF4-FFF2-40B4-BE49-F238E27FC236}">
                  <a16:creationId xmlns:a16="http://schemas.microsoft.com/office/drawing/2014/main" id="{1B1DFF1A-2F95-4E34-B516-58E7E99BC1D5}"/>
                </a:ext>
              </a:extLst>
            </p:cNvPr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4103;p64">
              <a:extLst>
                <a:ext uri="{FF2B5EF4-FFF2-40B4-BE49-F238E27FC236}">
                  <a16:creationId xmlns:a16="http://schemas.microsoft.com/office/drawing/2014/main" id="{76854D85-DF3D-4FB3-988D-665D1587D67A}"/>
                </a:ext>
              </a:extLst>
            </p:cNvPr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4104;p64">
              <a:extLst>
                <a:ext uri="{FF2B5EF4-FFF2-40B4-BE49-F238E27FC236}">
                  <a16:creationId xmlns:a16="http://schemas.microsoft.com/office/drawing/2014/main" id="{797DD43A-4F87-48C1-A765-C3231331CAB8}"/>
                </a:ext>
              </a:extLst>
            </p:cNvPr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4105;p64">
              <a:extLst>
                <a:ext uri="{FF2B5EF4-FFF2-40B4-BE49-F238E27FC236}">
                  <a16:creationId xmlns:a16="http://schemas.microsoft.com/office/drawing/2014/main" id="{24ED68D5-1974-4B9E-8920-BEE9DDAAFC5B}"/>
                </a:ext>
              </a:extLst>
            </p:cNvPr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4106;p64">
              <a:extLst>
                <a:ext uri="{FF2B5EF4-FFF2-40B4-BE49-F238E27FC236}">
                  <a16:creationId xmlns:a16="http://schemas.microsoft.com/office/drawing/2014/main" id="{7B32A0F3-F5D7-4130-B5C9-C93B5F369294}"/>
                </a:ext>
              </a:extLst>
            </p:cNvPr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4107;p64">
              <a:extLst>
                <a:ext uri="{FF2B5EF4-FFF2-40B4-BE49-F238E27FC236}">
                  <a16:creationId xmlns:a16="http://schemas.microsoft.com/office/drawing/2014/main" id="{2F630A75-8FF8-4315-9D99-191393774B39}"/>
                </a:ext>
              </a:extLst>
            </p:cNvPr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4108;p64">
              <a:extLst>
                <a:ext uri="{FF2B5EF4-FFF2-40B4-BE49-F238E27FC236}">
                  <a16:creationId xmlns:a16="http://schemas.microsoft.com/office/drawing/2014/main" id="{C9B0620A-1127-49DF-B6AB-6A4C2ECAB25A}"/>
                </a:ext>
              </a:extLst>
            </p:cNvPr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4109;p64">
              <a:extLst>
                <a:ext uri="{FF2B5EF4-FFF2-40B4-BE49-F238E27FC236}">
                  <a16:creationId xmlns:a16="http://schemas.microsoft.com/office/drawing/2014/main" id="{1DF6FA65-6019-4828-AF1F-3E59A42E4068}"/>
                </a:ext>
              </a:extLst>
            </p:cNvPr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4110;p64">
              <a:extLst>
                <a:ext uri="{FF2B5EF4-FFF2-40B4-BE49-F238E27FC236}">
                  <a16:creationId xmlns:a16="http://schemas.microsoft.com/office/drawing/2014/main" id="{8ACDFE38-0786-4442-9F44-6A6D44CA0F89}"/>
                </a:ext>
              </a:extLst>
            </p:cNvPr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4111;p64">
              <a:extLst>
                <a:ext uri="{FF2B5EF4-FFF2-40B4-BE49-F238E27FC236}">
                  <a16:creationId xmlns:a16="http://schemas.microsoft.com/office/drawing/2014/main" id="{B3623A0F-CCE3-485F-9309-4D35B6511A7F}"/>
                </a:ext>
              </a:extLst>
            </p:cNvPr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4112;p64">
              <a:extLst>
                <a:ext uri="{FF2B5EF4-FFF2-40B4-BE49-F238E27FC236}">
                  <a16:creationId xmlns:a16="http://schemas.microsoft.com/office/drawing/2014/main" id="{6F306C64-7B2E-4D0A-B757-995E37EBAC76}"/>
                </a:ext>
              </a:extLst>
            </p:cNvPr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4113;p64">
              <a:extLst>
                <a:ext uri="{FF2B5EF4-FFF2-40B4-BE49-F238E27FC236}">
                  <a16:creationId xmlns:a16="http://schemas.microsoft.com/office/drawing/2014/main" id="{FE7FAF48-91D4-407C-8B1C-0C8861565710}"/>
                </a:ext>
              </a:extLst>
            </p:cNvPr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4114;p64">
              <a:extLst>
                <a:ext uri="{FF2B5EF4-FFF2-40B4-BE49-F238E27FC236}">
                  <a16:creationId xmlns:a16="http://schemas.microsoft.com/office/drawing/2014/main" id="{128551E6-E275-45C4-871F-F5130C8A1055}"/>
                </a:ext>
              </a:extLst>
            </p:cNvPr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4115;p64">
              <a:extLst>
                <a:ext uri="{FF2B5EF4-FFF2-40B4-BE49-F238E27FC236}">
                  <a16:creationId xmlns:a16="http://schemas.microsoft.com/office/drawing/2014/main" id="{5189E80C-ADC3-45C5-B558-693D29CC02D6}"/>
                </a:ext>
              </a:extLst>
            </p:cNvPr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4116;p64">
              <a:extLst>
                <a:ext uri="{FF2B5EF4-FFF2-40B4-BE49-F238E27FC236}">
                  <a16:creationId xmlns:a16="http://schemas.microsoft.com/office/drawing/2014/main" id="{5730F235-1DF6-44EA-8884-9DF7E4CC6947}"/>
                </a:ext>
              </a:extLst>
            </p:cNvPr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4117;p64">
              <a:extLst>
                <a:ext uri="{FF2B5EF4-FFF2-40B4-BE49-F238E27FC236}">
                  <a16:creationId xmlns:a16="http://schemas.microsoft.com/office/drawing/2014/main" id="{F60175ED-C79B-4C80-AFCB-8B98B133AF76}"/>
                </a:ext>
              </a:extLst>
            </p:cNvPr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4118;p64">
              <a:extLst>
                <a:ext uri="{FF2B5EF4-FFF2-40B4-BE49-F238E27FC236}">
                  <a16:creationId xmlns:a16="http://schemas.microsoft.com/office/drawing/2014/main" id="{8FEBAD6E-AF06-495E-9FDA-AB8E9438E12B}"/>
                </a:ext>
              </a:extLst>
            </p:cNvPr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4119;p64">
              <a:extLst>
                <a:ext uri="{FF2B5EF4-FFF2-40B4-BE49-F238E27FC236}">
                  <a16:creationId xmlns:a16="http://schemas.microsoft.com/office/drawing/2014/main" id="{2BDAD917-1F37-4EFC-A2D7-4C4311DFAE03}"/>
                </a:ext>
              </a:extLst>
            </p:cNvPr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4120;p64">
              <a:extLst>
                <a:ext uri="{FF2B5EF4-FFF2-40B4-BE49-F238E27FC236}">
                  <a16:creationId xmlns:a16="http://schemas.microsoft.com/office/drawing/2014/main" id="{4541ACF8-F4AE-4D85-B3E2-AE010DF76ECB}"/>
                </a:ext>
              </a:extLst>
            </p:cNvPr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4121;p64">
              <a:extLst>
                <a:ext uri="{FF2B5EF4-FFF2-40B4-BE49-F238E27FC236}">
                  <a16:creationId xmlns:a16="http://schemas.microsoft.com/office/drawing/2014/main" id="{E6885C8A-0143-41E9-A562-5CC1CB1DE72F}"/>
                </a:ext>
              </a:extLst>
            </p:cNvPr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4122;p64">
              <a:extLst>
                <a:ext uri="{FF2B5EF4-FFF2-40B4-BE49-F238E27FC236}">
                  <a16:creationId xmlns:a16="http://schemas.microsoft.com/office/drawing/2014/main" id="{06859F9E-6220-4E3D-B358-7E3A74200B49}"/>
                </a:ext>
              </a:extLst>
            </p:cNvPr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4123;p64">
              <a:extLst>
                <a:ext uri="{FF2B5EF4-FFF2-40B4-BE49-F238E27FC236}">
                  <a16:creationId xmlns:a16="http://schemas.microsoft.com/office/drawing/2014/main" id="{ABD16015-E689-43F6-BFF5-B088DDC8C662}"/>
                </a:ext>
              </a:extLst>
            </p:cNvPr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4124;p64">
              <a:extLst>
                <a:ext uri="{FF2B5EF4-FFF2-40B4-BE49-F238E27FC236}">
                  <a16:creationId xmlns:a16="http://schemas.microsoft.com/office/drawing/2014/main" id="{737E3DE0-087A-401D-9818-F89E039DD873}"/>
                </a:ext>
              </a:extLst>
            </p:cNvPr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4125;p64">
              <a:extLst>
                <a:ext uri="{FF2B5EF4-FFF2-40B4-BE49-F238E27FC236}">
                  <a16:creationId xmlns:a16="http://schemas.microsoft.com/office/drawing/2014/main" id="{FF45DD41-69A8-4021-9A3F-784CA6674125}"/>
                </a:ext>
              </a:extLst>
            </p:cNvPr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4126;p64">
              <a:extLst>
                <a:ext uri="{FF2B5EF4-FFF2-40B4-BE49-F238E27FC236}">
                  <a16:creationId xmlns:a16="http://schemas.microsoft.com/office/drawing/2014/main" id="{8482D2EA-F4E6-41EE-9E63-5F25E4C9B00F}"/>
                </a:ext>
              </a:extLst>
            </p:cNvPr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" name="Google Shape;4127;p64">
              <a:extLst>
                <a:ext uri="{FF2B5EF4-FFF2-40B4-BE49-F238E27FC236}">
                  <a16:creationId xmlns:a16="http://schemas.microsoft.com/office/drawing/2014/main" id="{4DD36206-676D-4490-B0A5-C33ACD19F88A}"/>
                </a:ext>
              </a:extLst>
            </p:cNvPr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4128;p64">
              <a:extLst>
                <a:ext uri="{FF2B5EF4-FFF2-40B4-BE49-F238E27FC236}">
                  <a16:creationId xmlns:a16="http://schemas.microsoft.com/office/drawing/2014/main" id="{CBBA1A9D-E17F-4A28-AC9B-6DCE5D5A6D26}"/>
                </a:ext>
              </a:extLst>
            </p:cNvPr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4129;p64">
              <a:extLst>
                <a:ext uri="{FF2B5EF4-FFF2-40B4-BE49-F238E27FC236}">
                  <a16:creationId xmlns:a16="http://schemas.microsoft.com/office/drawing/2014/main" id="{FD3EE66E-8414-4F26-B0B4-BB8E704A8B00}"/>
                </a:ext>
              </a:extLst>
            </p:cNvPr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4130;p64">
              <a:extLst>
                <a:ext uri="{FF2B5EF4-FFF2-40B4-BE49-F238E27FC236}">
                  <a16:creationId xmlns:a16="http://schemas.microsoft.com/office/drawing/2014/main" id="{B69359EA-5733-4458-B96B-D5F1345A3866}"/>
                </a:ext>
              </a:extLst>
            </p:cNvPr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4131;p64">
              <a:extLst>
                <a:ext uri="{FF2B5EF4-FFF2-40B4-BE49-F238E27FC236}">
                  <a16:creationId xmlns:a16="http://schemas.microsoft.com/office/drawing/2014/main" id="{8BC49467-D0A5-4094-AA9E-6350B75300A7}"/>
                </a:ext>
              </a:extLst>
            </p:cNvPr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4132;p64">
              <a:extLst>
                <a:ext uri="{FF2B5EF4-FFF2-40B4-BE49-F238E27FC236}">
                  <a16:creationId xmlns:a16="http://schemas.microsoft.com/office/drawing/2014/main" id="{E14DD84F-0537-4B18-AC3A-43C36314A6F8}"/>
                </a:ext>
              </a:extLst>
            </p:cNvPr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" name="Google Shape;4133;p64">
              <a:extLst>
                <a:ext uri="{FF2B5EF4-FFF2-40B4-BE49-F238E27FC236}">
                  <a16:creationId xmlns:a16="http://schemas.microsoft.com/office/drawing/2014/main" id="{2069E9C9-DD30-414C-8D3A-BAEAA94F87CE}"/>
                </a:ext>
              </a:extLst>
            </p:cNvPr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Google Shape;4134;p64">
              <a:extLst>
                <a:ext uri="{FF2B5EF4-FFF2-40B4-BE49-F238E27FC236}">
                  <a16:creationId xmlns:a16="http://schemas.microsoft.com/office/drawing/2014/main" id="{9032FBB4-3BC1-40AA-AA41-DC623F44679B}"/>
                </a:ext>
              </a:extLst>
            </p:cNvPr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Google Shape;4135;p64">
              <a:extLst>
                <a:ext uri="{FF2B5EF4-FFF2-40B4-BE49-F238E27FC236}">
                  <a16:creationId xmlns:a16="http://schemas.microsoft.com/office/drawing/2014/main" id="{5AC5EF3E-0DF3-4EB1-B536-4020B3EB02BD}"/>
                </a:ext>
              </a:extLst>
            </p:cNvPr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" name="Google Shape;4136;p64">
              <a:extLst>
                <a:ext uri="{FF2B5EF4-FFF2-40B4-BE49-F238E27FC236}">
                  <a16:creationId xmlns:a16="http://schemas.microsoft.com/office/drawing/2014/main" id="{A9998910-5B4E-421E-A356-BB339235DA53}"/>
                </a:ext>
              </a:extLst>
            </p:cNvPr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" name="Google Shape;4137;p64">
              <a:extLst>
                <a:ext uri="{FF2B5EF4-FFF2-40B4-BE49-F238E27FC236}">
                  <a16:creationId xmlns:a16="http://schemas.microsoft.com/office/drawing/2014/main" id="{556F955F-FE40-4721-A151-53577B5F8069}"/>
                </a:ext>
              </a:extLst>
            </p:cNvPr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" name="Google Shape;4138;p64">
              <a:extLst>
                <a:ext uri="{FF2B5EF4-FFF2-40B4-BE49-F238E27FC236}">
                  <a16:creationId xmlns:a16="http://schemas.microsoft.com/office/drawing/2014/main" id="{9E348ADD-1837-4116-8E72-5F6FBABA2769}"/>
                </a:ext>
              </a:extLst>
            </p:cNvPr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" name="Google Shape;4139;p64">
              <a:extLst>
                <a:ext uri="{FF2B5EF4-FFF2-40B4-BE49-F238E27FC236}">
                  <a16:creationId xmlns:a16="http://schemas.microsoft.com/office/drawing/2014/main" id="{4142E6A5-621A-48EA-8B7A-471658F6F213}"/>
                </a:ext>
              </a:extLst>
            </p:cNvPr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" name="Google Shape;4140;p64">
              <a:extLst>
                <a:ext uri="{FF2B5EF4-FFF2-40B4-BE49-F238E27FC236}">
                  <a16:creationId xmlns:a16="http://schemas.microsoft.com/office/drawing/2014/main" id="{FBE5B4FD-9E2F-4084-BB1B-62751CB071CD}"/>
                </a:ext>
              </a:extLst>
            </p:cNvPr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4141;p64">
              <a:extLst>
                <a:ext uri="{FF2B5EF4-FFF2-40B4-BE49-F238E27FC236}">
                  <a16:creationId xmlns:a16="http://schemas.microsoft.com/office/drawing/2014/main" id="{ADE6F396-2182-48DF-9E5C-6935D44D0332}"/>
                </a:ext>
              </a:extLst>
            </p:cNvPr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4142;p64">
              <a:extLst>
                <a:ext uri="{FF2B5EF4-FFF2-40B4-BE49-F238E27FC236}">
                  <a16:creationId xmlns:a16="http://schemas.microsoft.com/office/drawing/2014/main" id="{C7FAD5E8-BD8D-42AE-9EC1-DE69BEE0C02C}"/>
                </a:ext>
              </a:extLst>
            </p:cNvPr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4143;p64">
              <a:extLst>
                <a:ext uri="{FF2B5EF4-FFF2-40B4-BE49-F238E27FC236}">
                  <a16:creationId xmlns:a16="http://schemas.microsoft.com/office/drawing/2014/main" id="{2E26EE68-3D8D-4455-88F2-57220EF7F1C0}"/>
                </a:ext>
              </a:extLst>
            </p:cNvPr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4144;p64">
              <a:extLst>
                <a:ext uri="{FF2B5EF4-FFF2-40B4-BE49-F238E27FC236}">
                  <a16:creationId xmlns:a16="http://schemas.microsoft.com/office/drawing/2014/main" id="{BC102461-9D18-4CF3-98CE-034C8934BFD5}"/>
                </a:ext>
              </a:extLst>
            </p:cNvPr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4145;p64">
              <a:extLst>
                <a:ext uri="{FF2B5EF4-FFF2-40B4-BE49-F238E27FC236}">
                  <a16:creationId xmlns:a16="http://schemas.microsoft.com/office/drawing/2014/main" id="{D069DB99-1ED5-4625-AA24-1BB261C2F3DC}"/>
                </a:ext>
              </a:extLst>
            </p:cNvPr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" name="Google Shape;4146;p64">
              <a:extLst>
                <a:ext uri="{FF2B5EF4-FFF2-40B4-BE49-F238E27FC236}">
                  <a16:creationId xmlns:a16="http://schemas.microsoft.com/office/drawing/2014/main" id="{6EF9AFD3-C3AB-4FEE-A1DD-E0E707E0B215}"/>
                </a:ext>
              </a:extLst>
            </p:cNvPr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" name="Google Shape;4147;p64">
              <a:extLst>
                <a:ext uri="{FF2B5EF4-FFF2-40B4-BE49-F238E27FC236}">
                  <a16:creationId xmlns:a16="http://schemas.microsoft.com/office/drawing/2014/main" id="{8F0C80F4-14D6-4385-878C-0365946B4961}"/>
                </a:ext>
              </a:extLst>
            </p:cNvPr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" name="Google Shape;4148;p64">
              <a:extLst>
                <a:ext uri="{FF2B5EF4-FFF2-40B4-BE49-F238E27FC236}">
                  <a16:creationId xmlns:a16="http://schemas.microsoft.com/office/drawing/2014/main" id="{B9A8D8FD-3D0B-4053-B449-7DA5803F2327}"/>
                </a:ext>
              </a:extLst>
            </p:cNvPr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" name="Google Shape;4149;p64">
              <a:extLst>
                <a:ext uri="{FF2B5EF4-FFF2-40B4-BE49-F238E27FC236}">
                  <a16:creationId xmlns:a16="http://schemas.microsoft.com/office/drawing/2014/main" id="{ED6482B8-65E1-4EE5-8996-58C1BE500E50}"/>
                </a:ext>
              </a:extLst>
            </p:cNvPr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4150;p64">
              <a:extLst>
                <a:ext uri="{FF2B5EF4-FFF2-40B4-BE49-F238E27FC236}">
                  <a16:creationId xmlns:a16="http://schemas.microsoft.com/office/drawing/2014/main" id="{F5693805-359C-4888-8B5F-8EB7C03EC53B}"/>
                </a:ext>
              </a:extLst>
            </p:cNvPr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" name="Google Shape;4151;p64">
              <a:extLst>
                <a:ext uri="{FF2B5EF4-FFF2-40B4-BE49-F238E27FC236}">
                  <a16:creationId xmlns:a16="http://schemas.microsoft.com/office/drawing/2014/main" id="{C78F5837-1053-4777-AA5A-5404CE8D42E8}"/>
                </a:ext>
              </a:extLst>
            </p:cNvPr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" name="Google Shape;4152;p64">
              <a:extLst>
                <a:ext uri="{FF2B5EF4-FFF2-40B4-BE49-F238E27FC236}">
                  <a16:creationId xmlns:a16="http://schemas.microsoft.com/office/drawing/2014/main" id="{4D166E99-F328-4CC5-BE57-32C22D94541B}"/>
                </a:ext>
              </a:extLst>
            </p:cNvPr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" name="Google Shape;4153;p64">
              <a:extLst>
                <a:ext uri="{FF2B5EF4-FFF2-40B4-BE49-F238E27FC236}">
                  <a16:creationId xmlns:a16="http://schemas.microsoft.com/office/drawing/2014/main" id="{E6B8EBE5-AF25-4874-B280-C7DFF73F1EF3}"/>
                </a:ext>
              </a:extLst>
            </p:cNvPr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" name="Google Shape;4154;p64">
              <a:extLst>
                <a:ext uri="{FF2B5EF4-FFF2-40B4-BE49-F238E27FC236}">
                  <a16:creationId xmlns:a16="http://schemas.microsoft.com/office/drawing/2014/main" id="{2D158E15-A386-41E8-9047-2A2B8D0D8B46}"/>
                </a:ext>
              </a:extLst>
            </p:cNvPr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" name="Google Shape;4155;p64">
              <a:extLst>
                <a:ext uri="{FF2B5EF4-FFF2-40B4-BE49-F238E27FC236}">
                  <a16:creationId xmlns:a16="http://schemas.microsoft.com/office/drawing/2014/main" id="{1656C5FF-F1B0-4A56-A3CB-8D0B393FF422}"/>
                </a:ext>
              </a:extLst>
            </p:cNvPr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" name="Google Shape;4156;p64">
              <a:extLst>
                <a:ext uri="{FF2B5EF4-FFF2-40B4-BE49-F238E27FC236}">
                  <a16:creationId xmlns:a16="http://schemas.microsoft.com/office/drawing/2014/main" id="{CD37AC33-3641-42B0-AACF-92346CC77A54}"/>
                </a:ext>
              </a:extLst>
            </p:cNvPr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" name="Google Shape;4157;p64">
              <a:extLst>
                <a:ext uri="{FF2B5EF4-FFF2-40B4-BE49-F238E27FC236}">
                  <a16:creationId xmlns:a16="http://schemas.microsoft.com/office/drawing/2014/main" id="{6F897EE5-521A-4F3E-9EC1-81240376A5C0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" name="Google Shape;4158;p64">
              <a:extLst>
                <a:ext uri="{FF2B5EF4-FFF2-40B4-BE49-F238E27FC236}">
                  <a16:creationId xmlns:a16="http://schemas.microsoft.com/office/drawing/2014/main" id="{82EC063B-2A15-44D7-96FD-A7197482CE9E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" name="Google Shape;4159;p64">
              <a:extLst>
                <a:ext uri="{FF2B5EF4-FFF2-40B4-BE49-F238E27FC236}">
                  <a16:creationId xmlns:a16="http://schemas.microsoft.com/office/drawing/2014/main" id="{CA71FC5F-EF90-43FC-954B-2EB7C4C0877E}"/>
                </a:ext>
              </a:extLst>
            </p:cNvPr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" name="Google Shape;4160;p64">
              <a:extLst>
                <a:ext uri="{FF2B5EF4-FFF2-40B4-BE49-F238E27FC236}">
                  <a16:creationId xmlns:a16="http://schemas.microsoft.com/office/drawing/2014/main" id="{E03E28A3-DE81-4DC5-86D4-0ADD13F7FF39}"/>
                </a:ext>
              </a:extLst>
            </p:cNvPr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" name="Google Shape;4161;p64">
              <a:extLst>
                <a:ext uri="{FF2B5EF4-FFF2-40B4-BE49-F238E27FC236}">
                  <a16:creationId xmlns:a16="http://schemas.microsoft.com/office/drawing/2014/main" id="{BB91836F-8CEC-4ACE-882B-7DE1A31D53FD}"/>
                </a:ext>
              </a:extLst>
            </p:cNvPr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" name="Google Shape;4162;p64">
              <a:extLst>
                <a:ext uri="{FF2B5EF4-FFF2-40B4-BE49-F238E27FC236}">
                  <a16:creationId xmlns:a16="http://schemas.microsoft.com/office/drawing/2014/main" id="{DEB96849-2D52-4C34-AC04-F64969D8AF3B}"/>
                </a:ext>
              </a:extLst>
            </p:cNvPr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Google Shape;4163;p64">
              <a:extLst>
                <a:ext uri="{FF2B5EF4-FFF2-40B4-BE49-F238E27FC236}">
                  <a16:creationId xmlns:a16="http://schemas.microsoft.com/office/drawing/2014/main" id="{71EBBFD0-5018-45D9-B5A2-F731EEB1A866}"/>
                </a:ext>
              </a:extLst>
            </p:cNvPr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4164;p64">
              <a:extLst>
                <a:ext uri="{FF2B5EF4-FFF2-40B4-BE49-F238E27FC236}">
                  <a16:creationId xmlns:a16="http://schemas.microsoft.com/office/drawing/2014/main" id="{9E77E703-EB22-4E2F-BE41-D79ADBF1B717}"/>
                </a:ext>
              </a:extLst>
            </p:cNvPr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4165;p64">
              <a:extLst>
                <a:ext uri="{FF2B5EF4-FFF2-40B4-BE49-F238E27FC236}">
                  <a16:creationId xmlns:a16="http://schemas.microsoft.com/office/drawing/2014/main" id="{FFAA196F-15B4-4392-91F6-1C3C2892E85A}"/>
                </a:ext>
              </a:extLst>
            </p:cNvPr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" name="Google Shape;4166;p64">
              <a:extLst>
                <a:ext uri="{FF2B5EF4-FFF2-40B4-BE49-F238E27FC236}">
                  <a16:creationId xmlns:a16="http://schemas.microsoft.com/office/drawing/2014/main" id="{818D8128-A4B0-4779-B2E4-037AB4C319F3}"/>
                </a:ext>
              </a:extLst>
            </p:cNvPr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" name="Google Shape;4167;p64">
              <a:extLst>
                <a:ext uri="{FF2B5EF4-FFF2-40B4-BE49-F238E27FC236}">
                  <a16:creationId xmlns:a16="http://schemas.microsoft.com/office/drawing/2014/main" id="{B7F29E00-E6AB-48A7-A4E8-33C2AEFB28C2}"/>
                </a:ext>
              </a:extLst>
            </p:cNvPr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4168;p64">
              <a:extLst>
                <a:ext uri="{FF2B5EF4-FFF2-40B4-BE49-F238E27FC236}">
                  <a16:creationId xmlns:a16="http://schemas.microsoft.com/office/drawing/2014/main" id="{F5911E8E-968F-49DD-9132-74C626EFAB05}"/>
                </a:ext>
              </a:extLst>
            </p:cNvPr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" name="Google Shape;4169;p64">
              <a:extLst>
                <a:ext uri="{FF2B5EF4-FFF2-40B4-BE49-F238E27FC236}">
                  <a16:creationId xmlns:a16="http://schemas.microsoft.com/office/drawing/2014/main" id="{2A7B475A-194F-4A33-B4FC-6B33BBB8A226}"/>
                </a:ext>
              </a:extLst>
            </p:cNvPr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4170;p64">
              <a:extLst>
                <a:ext uri="{FF2B5EF4-FFF2-40B4-BE49-F238E27FC236}">
                  <a16:creationId xmlns:a16="http://schemas.microsoft.com/office/drawing/2014/main" id="{75141734-1A60-404D-AF7D-489E2B6BC3F7}"/>
                </a:ext>
              </a:extLst>
            </p:cNvPr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4171;p64">
              <a:extLst>
                <a:ext uri="{FF2B5EF4-FFF2-40B4-BE49-F238E27FC236}">
                  <a16:creationId xmlns:a16="http://schemas.microsoft.com/office/drawing/2014/main" id="{5D552963-D150-4FAC-BCF6-0763BAE7949D}"/>
                </a:ext>
              </a:extLst>
            </p:cNvPr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4172;p64">
              <a:extLst>
                <a:ext uri="{FF2B5EF4-FFF2-40B4-BE49-F238E27FC236}">
                  <a16:creationId xmlns:a16="http://schemas.microsoft.com/office/drawing/2014/main" id="{95568F90-6B2E-42C1-B623-7DD3A80A4B68}"/>
                </a:ext>
              </a:extLst>
            </p:cNvPr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" name="Google Shape;4173;p64">
              <a:extLst>
                <a:ext uri="{FF2B5EF4-FFF2-40B4-BE49-F238E27FC236}">
                  <a16:creationId xmlns:a16="http://schemas.microsoft.com/office/drawing/2014/main" id="{38EE4728-572F-41EE-9288-8A15D299BBC4}"/>
                </a:ext>
              </a:extLst>
            </p:cNvPr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4174;p64">
              <a:extLst>
                <a:ext uri="{FF2B5EF4-FFF2-40B4-BE49-F238E27FC236}">
                  <a16:creationId xmlns:a16="http://schemas.microsoft.com/office/drawing/2014/main" id="{6C5370C6-5298-4575-B532-EAE99F08A93A}"/>
                </a:ext>
              </a:extLst>
            </p:cNvPr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" name="Google Shape;4175;p64">
              <a:extLst>
                <a:ext uri="{FF2B5EF4-FFF2-40B4-BE49-F238E27FC236}">
                  <a16:creationId xmlns:a16="http://schemas.microsoft.com/office/drawing/2014/main" id="{329B6CDA-5E0F-4C78-9F76-9E3D92313187}"/>
                </a:ext>
              </a:extLst>
            </p:cNvPr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4176;p64">
              <a:extLst>
                <a:ext uri="{FF2B5EF4-FFF2-40B4-BE49-F238E27FC236}">
                  <a16:creationId xmlns:a16="http://schemas.microsoft.com/office/drawing/2014/main" id="{DAB9C319-3934-442B-A7C2-FFA81DE80476}"/>
                </a:ext>
              </a:extLst>
            </p:cNvPr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Google Shape;4177;p64">
              <a:extLst>
                <a:ext uri="{FF2B5EF4-FFF2-40B4-BE49-F238E27FC236}">
                  <a16:creationId xmlns:a16="http://schemas.microsoft.com/office/drawing/2014/main" id="{1B873631-EF32-4659-8C01-ED39E3C45B06}"/>
                </a:ext>
              </a:extLst>
            </p:cNvPr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4178;p64">
              <a:extLst>
                <a:ext uri="{FF2B5EF4-FFF2-40B4-BE49-F238E27FC236}">
                  <a16:creationId xmlns:a16="http://schemas.microsoft.com/office/drawing/2014/main" id="{BDDFF525-6EB7-4CE6-895C-0F0BC7CAD3D7}"/>
                </a:ext>
              </a:extLst>
            </p:cNvPr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" name="Google Shape;4179;p64">
              <a:extLst>
                <a:ext uri="{FF2B5EF4-FFF2-40B4-BE49-F238E27FC236}">
                  <a16:creationId xmlns:a16="http://schemas.microsoft.com/office/drawing/2014/main" id="{F36CB326-381D-4C89-B8B5-DD4E0D7E41A6}"/>
                </a:ext>
              </a:extLst>
            </p:cNvPr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" name="Google Shape;4180;p64">
              <a:extLst>
                <a:ext uri="{FF2B5EF4-FFF2-40B4-BE49-F238E27FC236}">
                  <a16:creationId xmlns:a16="http://schemas.microsoft.com/office/drawing/2014/main" id="{33118A28-1033-4C28-BCCF-8498592FAA7E}"/>
                </a:ext>
              </a:extLst>
            </p:cNvPr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" name="Google Shape;4181;p64">
              <a:extLst>
                <a:ext uri="{FF2B5EF4-FFF2-40B4-BE49-F238E27FC236}">
                  <a16:creationId xmlns:a16="http://schemas.microsoft.com/office/drawing/2014/main" id="{6F0EB36F-A1FF-46A7-8E49-87A0E77A37D1}"/>
                </a:ext>
              </a:extLst>
            </p:cNvPr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" name="Google Shape;4182;p64">
              <a:extLst>
                <a:ext uri="{FF2B5EF4-FFF2-40B4-BE49-F238E27FC236}">
                  <a16:creationId xmlns:a16="http://schemas.microsoft.com/office/drawing/2014/main" id="{FAAFE025-F0B2-4BFB-BFCC-ADA7D15BC43F}"/>
                </a:ext>
              </a:extLst>
            </p:cNvPr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4183;p64">
              <a:extLst>
                <a:ext uri="{FF2B5EF4-FFF2-40B4-BE49-F238E27FC236}">
                  <a16:creationId xmlns:a16="http://schemas.microsoft.com/office/drawing/2014/main" id="{FF349DA4-7F1F-47F6-906A-FB21E239066E}"/>
                </a:ext>
              </a:extLst>
            </p:cNvPr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" name="Google Shape;4184;p64">
              <a:extLst>
                <a:ext uri="{FF2B5EF4-FFF2-40B4-BE49-F238E27FC236}">
                  <a16:creationId xmlns:a16="http://schemas.microsoft.com/office/drawing/2014/main" id="{DC566616-887D-4437-BA20-7DE9E081CCDB}"/>
                </a:ext>
              </a:extLst>
            </p:cNvPr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" name="Google Shape;4185;p64">
              <a:extLst>
                <a:ext uri="{FF2B5EF4-FFF2-40B4-BE49-F238E27FC236}">
                  <a16:creationId xmlns:a16="http://schemas.microsoft.com/office/drawing/2014/main" id="{77752942-73A4-41FB-80B4-756CD43D16CC}"/>
                </a:ext>
              </a:extLst>
            </p:cNvPr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" name="Google Shape;4186;p64">
              <a:extLst>
                <a:ext uri="{FF2B5EF4-FFF2-40B4-BE49-F238E27FC236}">
                  <a16:creationId xmlns:a16="http://schemas.microsoft.com/office/drawing/2014/main" id="{5362A4DC-DEBA-434A-BDC1-7FBB4F6C956E}"/>
                </a:ext>
              </a:extLst>
            </p:cNvPr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" name="Google Shape;4187;p64">
              <a:extLst>
                <a:ext uri="{FF2B5EF4-FFF2-40B4-BE49-F238E27FC236}">
                  <a16:creationId xmlns:a16="http://schemas.microsoft.com/office/drawing/2014/main" id="{713121D5-1955-4255-B5CE-368C7433DAFD}"/>
                </a:ext>
              </a:extLst>
            </p:cNvPr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" name="Google Shape;4188;p64">
              <a:extLst>
                <a:ext uri="{FF2B5EF4-FFF2-40B4-BE49-F238E27FC236}">
                  <a16:creationId xmlns:a16="http://schemas.microsoft.com/office/drawing/2014/main" id="{794A0C6E-4F83-4146-BF88-AF5EB49E8598}"/>
                </a:ext>
              </a:extLst>
            </p:cNvPr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" name="Google Shape;4189;p64">
              <a:extLst>
                <a:ext uri="{FF2B5EF4-FFF2-40B4-BE49-F238E27FC236}">
                  <a16:creationId xmlns:a16="http://schemas.microsoft.com/office/drawing/2014/main" id="{C66582AA-5675-4263-90F1-CC5E25E9F55E}"/>
                </a:ext>
              </a:extLst>
            </p:cNvPr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" name="Google Shape;4190;p64">
              <a:extLst>
                <a:ext uri="{FF2B5EF4-FFF2-40B4-BE49-F238E27FC236}">
                  <a16:creationId xmlns:a16="http://schemas.microsoft.com/office/drawing/2014/main" id="{EDBBC059-FBB6-41A0-B222-5500B9652B49}"/>
                </a:ext>
              </a:extLst>
            </p:cNvPr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" name="Google Shape;4191;p64">
              <a:extLst>
                <a:ext uri="{FF2B5EF4-FFF2-40B4-BE49-F238E27FC236}">
                  <a16:creationId xmlns:a16="http://schemas.microsoft.com/office/drawing/2014/main" id="{8724F2BB-2499-42CE-80BF-B96EC8B9B8D3}"/>
                </a:ext>
              </a:extLst>
            </p:cNvPr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" name="Google Shape;4192;p64">
              <a:extLst>
                <a:ext uri="{FF2B5EF4-FFF2-40B4-BE49-F238E27FC236}">
                  <a16:creationId xmlns:a16="http://schemas.microsoft.com/office/drawing/2014/main" id="{E65CDD86-0CA2-46CE-A945-DE70DE47B9E9}"/>
                </a:ext>
              </a:extLst>
            </p:cNvPr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" name="Google Shape;4193;p64">
              <a:extLst>
                <a:ext uri="{FF2B5EF4-FFF2-40B4-BE49-F238E27FC236}">
                  <a16:creationId xmlns:a16="http://schemas.microsoft.com/office/drawing/2014/main" id="{F55889F2-791D-463C-B6AA-E2EC5F97D751}"/>
                </a:ext>
              </a:extLst>
            </p:cNvPr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" name="Google Shape;4194;p64">
              <a:extLst>
                <a:ext uri="{FF2B5EF4-FFF2-40B4-BE49-F238E27FC236}">
                  <a16:creationId xmlns:a16="http://schemas.microsoft.com/office/drawing/2014/main" id="{A09A5F29-A5AD-48C9-9ADE-0B5B9C19342E}"/>
                </a:ext>
              </a:extLst>
            </p:cNvPr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" name="Google Shape;4195;p64">
              <a:extLst>
                <a:ext uri="{FF2B5EF4-FFF2-40B4-BE49-F238E27FC236}">
                  <a16:creationId xmlns:a16="http://schemas.microsoft.com/office/drawing/2014/main" id="{E3B1DCC7-0C11-4480-98CC-1D28252AAD7A}"/>
                </a:ext>
              </a:extLst>
            </p:cNvPr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" name="Google Shape;4196;p64">
              <a:extLst>
                <a:ext uri="{FF2B5EF4-FFF2-40B4-BE49-F238E27FC236}">
                  <a16:creationId xmlns:a16="http://schemas.microsoft.com/office/drawing/2014/main" id="{90F048CD-3C3F-41A2-895A-3F7BD14A9024}"/>
                </a:ext>
              </a:extLst>
            </p:cNvPr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4197;p64">
              <a:extLst>
                <a:ext uri="{FF2B5EF4-FFF2-40B4-BE49-F238E27FC236}">
                  <a16:creationId xmlns:a16="http://schemas.microsoft.com/office/drawing/2014/main" id="{744FE89C-E4C6-4A18-B1F0-023DF48B64C0}"/>
                </a:ext>
              </a:extLst>
            </p:cNvPr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4198;p64">
              <a:extLst>
                <a:ext uri="{FF2B5EF4-FFF2-40B4-BE49-F238E27FC236}">
                  <a16:creationId xmlns:a16="http://schemas.microsoft.com/office/drawing/2014/main" id="{2FA153BC-065A-4511-B268-01292B769DBC}"/>
                </a:ext>
              </a:extLst>
            </p:cNvPr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4199;p64">
              <a:extLst>
                <a:ext uri="{FF2B5EF4-FFF2-40B4-BE49-F238E27FC236}">
                  <a16:creationId xmlns:a16="http://schemas.microsoft.com/office/drawing/2014/main" id="{A13DC76E-AEF5-4040-9261-9DF932E1FC89}"/>
                </a:ext>
              </a:extLst>
            </p:cNvPr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" name="Google Shape;4200;p64">
              <a:extLst>
                <a:ext uri="{FF2B5EF4-FFF2-40B4-BE49-F238E27FC236}">
                  <a16:creationId xmlns:a16="http://schemas.microsoft.com/office/drawing/2014/main" id="{893970F8-82B9-48A6-9D42-EC2ED547EA0E}"/>
                </a:ext>
              </a:extLst>
            </p:cNvPr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" name="Google Shape;4201;p64">
              <a:extLst>
                <a:ext uri="{FF2B5EF4-FFF2-40B4-BE49-F238E27FC236}">
                  <a16:creationId xmlns:a16="http://schemas.microsoft.com/office/drawing/2014/main" id="{F472E23F-8C19-4C22-B323-C810E0C9E498}"/>
                </a:ext>
              </a:extLst>
            </p:cNvPr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" name="Google Shape;4202;p64">
              <a:extLst>
                <a:ext uri="{FF2B5EF4-FFF2-40B4-BE49-F238E27FC236}">
                  <a16:creationId xmlns:a16="http://schemas.microsoft.com/office/drawing/2014/main" id="{9D6E7BFB-1742-4E9E-97FC-0BEB485801AC}"/>
                </a:ext>
              </a:extLst>
            </p:cNvPr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" name="Google Shape;4203;p64">
              <a:extLst>
                <a:ext uri="{FF2B5EF4-FFF2-40B4-BE49-F238E27FC236}">
                  <a16:creationId xmlns:a16="http://schemas.microsoft.com/office/drawing/2014/main" id="{DB6D88B7-F3CC-4483-AA27-6451DF7546F3}"/>
                </a:ext>
              </a:extLst>
            </p:cNvPr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" name="Google Shape;4204;p64">
              <a:extLst>
                <a:ext uri="{FF2B5EF4-FFF2-40B4-BE49-F238E27FC236}">
                  <a16:creationId xmlns:a16="http://schemas.microsoft.com/office/drawing/2014/main" id="{01E27A85-C63A-48D8-AABA-9F874A8267C1}"/>
                </a:ext>
              </a:extLst>
            </p:cNvPr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" name="Google Shape;4205;p64">
              <a:extLst>
                <a:ext uri="{FF2B5EF4-FFF2-40B4-BE49-F238E27FC236}">
                  <a16:creationId xmlns:a16="http://schemas.microsoft.com/office/drawing/2014/main" id="{7ECD532A-2399-4378-8E8E-9D3F859A72E6}"/>
                </a:ext>
              </a:extLst>
            </p:cNvPr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" name="Google Shape;4206;p64">
              <a:extLst>
                <a:ext uri="{FF2B5EF4-FFF2-40B4-BE49-F238E27FC236}">
                  <a16:creationId xmlns:a16="http://schemas.microsoft.com/office/drawing/2014/main" id="{7E70AE98-9BAA-4BFA-9E57-64216014BAD3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" name="Google Shape;4207;p64">
              <a:extLst>
                <a:ext uri="{FF2B5EF4-FFF2-40B4-BE49-F238E27FC236}">
                  <a16:creationId xmlns:a16="http://schemas.microsoft.com/office/drawing/2014/main" id="{2253C178-9D96-4C96-AAFC-2E8E79018911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" name="Google Shape;4208;p64">
              <a:extLst>
                <a:ext uri="{FF2B5EF4-FFF2-40B4-BE49-F238E27FC236}">
                  <a16:creationId xmlns:a16="http://schemas.microsoft.com/office/drawing/2014/main" id="{26F7D4D7-C605-47D6-B953-2B993642084B}"/>
                </a:ext>
              </a:extLst>
            </p:cNvPr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" name="Google Shape;4209;p64">
              <a:extLst>
                <a:ext uri="{FF2B5EF4-FFF2-40B4-BE49-F238E27FC236}">
                  <a16:creationId xmlns:a16="http://schemas.microsoft.com/office/drawing/2014/main" id="{96A90132-B239-4637-B78C-BC32E4BD87BF}"/>
                </a:ext>
              </a:extLst>
            </p:cNvPr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" name="Google Shape;4210;p64">
              <a:extLst>
                <a:ext uri="{FF2B5EF4-FFF2-40B4-BE49-F238E27FC236}">
                  <a16:creationId xmlns:a16="http://schemas.microsoft.com/office/drawing/2014/main" id="{18420DF3-CBF3-4512-A847-54EF319C8167}"/>
                </a:ext>
              </a:extLst>
            </p:cNvPr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4211;p64">
              <a:extLst>
                <a:ext uri="{FF2B5EF4-FFF2-40B4-BE49-F238E27FC236}">
                  <a16:creationId xmlns:a16="http://schemas.microsoft.com/office/drawing/2014/main" id="{02D61424-F7DA-409D-9208-B8FC73C9EF7D}"/>
                </a:ext>
              </a:extLst>
            </p:cNvPr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4212;p64">
              <a:extLst>
                <a:ext uri="{FF2B5EF4-FFF2-40B4-BE49-F238E27FC236}">
                  <a16:creationId xmlns:a16="http://schemas.microsoft.com/office/drawing/2014/main" id="{98994EC2-98ED-4C75-A625-DF2B07A5DA11}"/>
                </a:ext>
              </a:extLst>
            </p:cNvPr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4213;p64">
              <a:extLst>
                <a:ext uri="{FF2B5EF4-FFF2-40B4-BE49-F238E27FC236}">
                  <a16:creationId xmlns:a16="http://schemas.microsoft.com/office/drawing/2014/main" id="{0ED8CD5F-6F16-40DD-BD7E-7C7FD642AAEF}"/>
                </a:ext>
              </a:extLst>
            </p:cNvPr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4214;p64">
              <a:extLst>
                <a:ext uri="{FF2B5EF4-FFF2-40B4-BE49-F238E27FC236}">
                  <a16:creationId xmlns:a16="http://schemas.microsoft.com/office/drawing/2014/main" id="{661E1BE5-C3D6-42EA-ADFF-D5605D5B7FFE}"/>
                </a:ext>
              </a:extLst>
            </p:cNvPr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" name="Google Shape;4215;p64">
              <a:extLst>
                <a:ext uri="{FF2B5EF4-FFF2-40B4-BE49-F238E27FC236}">
                  <a16:creationId xmlns:a16="http://schemas.microsoft.com/office/drawing/2014/main" id="{ADEB1AAB-70DD-480D-99BB-A6ABBB8DD750}"/>
                </a:ext>
              </a:extLst>
            </p:cNvPr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" name="Google Shape;4216;p64">
              <a:extLst>
                <a:ext uri="{FF2B5EF4-FFF2-40B4-BE49-F238E27FC236}">
                  <a16:creationId xmlns:a16="http://schemas.microsoft.com/office/drawing/2014/main" id="{715457D4-4205-4861-88CD-8B4ED4DB0C27}"/>
                </a:ext>
              </a:extLst>
            </p:cNvPr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" name="Google Shape;4217;p64">
              <a:extLst>
                <a:ext uri="{FF2B5EF4-FFF2-40B4-BE49-F238E27FC236}">
                  <a16:creationId xmlns:a16="http://schemas.microsoft.com/office/drawing/2014/main" id="{D3B4086E-4C73-40E9-B2B8-25C46F219EF5}"/>
                </a:ext>
              </a:extLst>
            </p:cNvPr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4218;p64">
              <a:extLst>
                <a:ext uri="{FF2B5EF4-FFF2-40B4-BE49-F238E27FC236}">
                  <a16:creationId xmlns:a16="http://schemas.microsoft.com/office/drawing/2014/main" id="{DF7123E5-C893-4F01-A998-7DF75EEAB5AA}"/>
                </a:ext>
              </a:extLst>
            </p:cNvPr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4219;p64">
              <a:extLst>
                <a:ext uri="{FF2B5EF4-FFF2-40B4-BE49-F238E27FC236}">
                  <a16:creationId xmlns:a16="http://schemas.microsoft.com/office/drawing/2014/main" id="{AEAAF84F-08F1-4D5A-8ED7-C7EBD683FE3A}"/>
                </a:ext>
              </a:extLst>
            </p:cNvPr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" name="Google Shape;4220;p64">
              <a:extLst>
                <a:ext uri="{FF2B5EF4-FFF2-40B4-BE49-F238E27FC236}">
                  <a16:creationId xmlns:a16="http://schemas.microsoft.com/office/drawing/2014/main" id="{3F63BA55-513A-4EA7-A8C8-0CB1D225B66B}"/>
                </a:ext>
              </a:extLst>
            </p:cNvPr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" name="Google Shape;4221;p64">
              <a:extLst>
                <a:ext uri="{FF2B5EF4-FFF2-40B4-BE49-F238E27FC236}">
                  <a16:creationId xmlns:a16="http://schemas.microsoft.com/office/drawing/2014/main" id="{CAD6A42B-0880-4562-9762-6D5712FA01FF}"/>
                </a:ext>
              </a:extLst>
            </p:cNvPr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4222;p64">
              <a:extLst>
                <a:ext uri="{FF2B5EF4-FFF2-40B4-BE49-F238E27FC236}">
                  <a16:creationId xmlns:a16="http://schemas.microsoft.com/office/drawing/2014/main" id="{96F873AF-2D2B-4E36-87D3-C1A5CEE7BBA2}"/>
                </a:ext>
              </a:extLst>
            </p:cNvPr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" name="Google Shape;4223;p64">
              <a:extLst>
                <a:ext uri="{FF2B5EF4-FFF2-40B4-BE49-F238E27FC236}">
                  <a16:creationId xmlns:a16="http://schemas.microsoft.com/office/drawing/2014/main" id="{94A0FD75-1C25-4C90-89C8-0D5F0BA6BF7A}"/>
                </a:ext>
              </a:extLst>
            </p:cNvPr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" name="Google Shape;4224;p64">
              <a:extLst>
                <a:ext uri="{FF2B5EF4-FFF2-40B4-BE49-F238E27FC236}">
                  <a16:creationId xmlns:a16="http://schemas.microsoft.com/office/drawing/2014/main" id="{9018B017-4B61-488E-B2B2-FDFBBBE2A70A}"/>
                </a:ext>
              </a:extLst>
            </p:cNvPr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" name="Google Shape;4225;p64">
              <a:extLst>
                <a:ext uri="{FF2B5EF4-FFF2-40B4-BE49-F238E27FC236}">
                  <a16:creationId xmlns:a16="http://schemas.microsoft.com/office/drawing/2014/main" id="{04DB559D-CC9B-4B92-8760-8E000B55CF9D}"/>
                </a:ext>
              </a:extLst>
            </p:cNvPr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" name="Google Shape;4226;p64">
              <a:extLst>
                <a:ext uri="{FF2B5EF4-FFF2-40B4-BE49-F238E27FC236}">
                  <a16:creationId xmlns:a16="http://schemas.microsoft.com/office/drawing/2014/main" id="{AF7C365F-61BA-4AB0-A5D7-92177D38D2CC}"/>
                </a:ext>
              </a:extLst>
            </p:cNvPr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4227;p64">
              <a:extLst>
                <a:ext uri="{FF2B5EF4-FFF2-40B4-BE49-F238E27FC236}">
                  <a16:creationId xmlns:a16="http://schemas.microsoft.com/office/drawing/2014/main" id="{38069AFC-4AC9-459D-A0B8-00DD5DAB6C36}"/>
                </a:ext>
              </a:extLst>
            </p:cNvPr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" name="Google Shape;4228;p64">
              <a:extLst>
                <a:ext uri="{FF2B5EF4-FFF2-40B4-BE49-F238E27FC236}">
                  <a16:creationId xmlns:a16="http://schemas.microsoft.com/office/drawing/2014/main" id="{7A588A38-DB1E-4A97-8E39-AD7F939C29A7}"/>
                </a:ext>
              </a:extLst>
            </p:cNvPr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4229;p64">
              <a:extLst>
                <a:ext uri="{FF2B5EF4-FFF2-40B4-BE49-F238E27FC236}">
                  <a16:creationId xmlns:a16="http://schemas.microsoft.com/office/drawing/2014/main" id="{7556F137-65BB-43CE-BDF0-819312A07052}"/>
                </a:ext>
              </a:extLst>
            </p:cNvPr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" name="Google Shape;4230;p64">
              <a:extLst>
                <a:ext uri="{FF2B5EF4-FFF2-40B4-BE49-F238E27FC236}">
                  <a16:creationId xmlns:a16="http://schemas.microsoft.com/office/drawing/2014/main" id="{03172F23-1959-4055-93FF-EE05BE4CB1D3}"/>
                </a:ext>
              </a:extLst>
            </p:cNvPr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" name="Google Shape;4231;p64">
              <a:extLst>
                <a:ext uri="{FF2B5EF4-FFF2-40B4-BE49-F238E27FC236}">
                  <a16:creationId xmlns:a16="http://schemas.microsoft.com/office/drawing/2014/main" id="{3DE267D0-0BC5-456D-A922-638ACF2F7383}"/>
                </a:ext>
              </a:extLst>
            </p:cNvPr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" name="Google Shape;4232;p64">
              <a:extLst>
                <a:ext uri="{FF2B5EF4-FFF2-40B4-BE49-F238E27FC236}">
                  <a16:creationId xmlns:a16="http://schemas.microsoft.com/office/drawing/2014/main" id="{5F6F9B45-1C44-42EC-ABF2-A31070F1BB4E}"/>
                </a:ext>
              </a:extLst>
            </p:cNvPr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4233;p64">
              <a:extLst>
                <a:ext uri="{FF2B5EF4-FFF2-40B4-BE49-F238E27FC236}">
                  <a16:creationId xmlns:a16="http://schemas.microsoft.com/office/drawing/2014/main" id="{0114CB6C-E4BF-4FEC-8952-EB9681E9CBF9}"/>
                </a:ext>
              </a:extLst>
            </p:cNvPr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" name="Google Shape;4234;p64">
              <a:extLst>
                <a:ext uri="{FF2B5EF4-FFF2-40B4-BE49-F238E27FC236}">
                  <a16:creationId xmlns:a16="http://schemas.microsoft.com/office/drawing/2014/main" id="{B54CEFCA-EC8D-486D-9FB5-E10EB5A5B8D5}"/>
                </a:ext>
              </a:extLst>
            </p:cNvPr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4235;p64">
              <a:extLst>
                <a:ext uri="{FF2B5EF4-FFF2-40B4-BE49-F238E27FC236}">
                  <a16:creationId xmlns:a16="http://schemas.microsoft.com/office/drawing/2014/main" id="{C762861E-DA8F-4F24-B942-584D1652B642}"/>
                </a:ext>
              </a:extLst>
            </p:cNvPr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" name="Google Shape;4236;p64">
              <a:extLst>
                <a:ext uri="{FF2B5EF4-FFF2-40B4-BE49-F238E27FC236}">
                  <a16:creationId xmlns:a16="http://schemas.microsoft.com/office/drawing/2014/main" id="{771B085F-6B24-4223-9780-E00E4FCB6515}"/>
                </a:ext>
              </a:extLst>
            </p:cNvPr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Google Shape;4237;p64">
              <a:extLst>
                <a:ext uri="{FF2B5EF4-FFF2-40B4-BE49-F238E27FC236}">
                  <a16:creationId xmlns:a16="http://schemas.microsoft.com/office/drawing/2014/main" id="{C97A6D48-999F-44D8-B50F-FAAA2BCC2B63}"/>
                </a:ext>
              </a:extLst>
            </p:cNvPr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4238;p64">
              <a:extLst>
                <a:ext uri="{FF2B5EF4-FFF2-40B4-BE49-F238E27FC236}">
                  <a16:creationId xmlns:a16="http://schemas.microsoft.com/office/drawing/2014/main" id="{3FAD7F65-1613-4755-A5DB-1EDA35BA8BAA}"/>
                </a:ext>
              </a:extLst>
            </p:cNvPr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" name="Google Shape;4239;p64">
              <a:extLst>
                <a:ext uri="{FF2B5EF4-FFF2-40B4-BE49-F238E27FC236}">
                  <a16:creationId xmlns:a16="http://schemas.microsoft.com/office/drawing/2014/main" id="{8661D7DD-6D12-49B1-94C5-532004E54B97}"/>
                </a:ext>
              </a:extLst>
            </p:cNvPr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" name="Google Shape;4240;p64">
              <a:extLst>
                <a:ext uri="{FF2B5EF4-FFF2-40B4-BE49-F238E27FC236}">
                  <a16:creationId xmlns:a16="http://schemas.microsoft.com/office/drawing/2014/main" id="{2748D885-EBDA-4DF5-977D-5EE64874B4C4}"/>
                </a:ext>
              </a:extLst>
            </p:cNvPr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9774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2" name="Google Shape;3462;p59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ĐẶC TRƯNG CỦA RÀNG BUỘC TOÀN VẸN </a:t>
            </a:r>
            <a:endParaRPr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63" name="Google Shape;3463;p59"/>
          <p:cNvGrpSpPr/>
          <p:nvPr/>
        </p:nvGrpSpPr>
        <p:grpSpPr>
          <a:xfrm>
            <a:off x="4669282" y="2176232"/>
            <a:ext cx="3052825" cy="3335233"/>
            <a:chOff x="4826192" y="1331720"/>
            <a:chExt cx="57218" cy="62473"/>
          </a:xfrm>
        </p:grpSpPr>
        <p:sp>
          <p:nvSpPr>
            <p:cNvPr id="3464" name="Google Shape;3464;p59"/>
            <p:cNvSpPr/>
            <p:nvPr/>
          </p:nvSpPr>
          <p:spPr>
            <a:xfrm rot="1979101">
              <a:off x="4855785" y="1347525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1" y="1"/>
                  </a:moveTo>
                  <a:lnTo>
                    <a:pt x="1" y="491"/>
                  </a:lnTo>
                  <a:cubicBezTo>
                    <a:pt x="217" y="585"/>
                    <a:pt x="376" y="765"/>
                    <a:pt x="441" y="989"/>
                  </a:cubicBezTo>
                  <a:lnTo>
                    <a:pt x="275" y="989"/>
                  </a:lnTo>
                  <a:lnTo>
                    <a:pt x="679" y="1386"/>
                  </a:lnTo>
                  <a:lnTo>
                    <a:pt x="1104" y="989"/>
                  </a:lnTo>
                  <a:lnTo>
                    <a:pt x="917" y="989"/>
                  </a:lnTo>
                  <a:cubicBezTo>
                    <a:pt x="830" y="513"/>
                    <a:pt x="470" y="12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66" name="Google Shape;3466;p59"/>
            <p:cNvSpPr/>
            <p:nvPr/>
          </p:nvSpPr>
          <p:spPr>
            <a:xfrm rot="3600548">
              <a:off x="4822624" y="1363157"/>
              <a:ext cx="34604" cy="27467"/>
            </a:xfrm>
            <a:custGeom>
              <a:avLst/>
              <a:gdLst/>
              <a:ahLst/>
              <a:cxnLst/>
              <a:rect l="l" t="t" r="r" b="b"/>
              <a:pathLst>
                <a:path w="1385" h="1098" extrusionOk="0">
                  <a:moveTo>
                    <a:pt x="894" y="1"/>
                  </a:moveTo>
                  <a:cubicBezTo>
                    <a:pt x="801" y="210"/>
                    <a:pt x="620" y="369"/>
                    <a:pt x="397" y="434"/>
                  </a:cubicBezTo>
                  <a:lnTo>
                    <a:pt x="397" y="275"/>
                  </a:lnTo>
                  <a:lnTo>
                    <a:pt x="0" y="672"/>
                  </a:lnTo>
                  <a:lnTo>
                    <a:pt x="397" y="1097"/>
                  </a:lnTo>
                  <a:lnTo>
                    <a:pt x="397" y="910"/>
                  </a:lnTo>
                  <a:cubicBezTo>
                    <a:pt x="873" y="823"/>
                    <a:pt x="1262" y="470"/>
                    <a:pt x="138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67" name="Google Shape;3467;p59"/>
            <p:cNvSpPr/>
            <p:nvPr/>
          </p:nvSpPr>
          <p:spPr>
            <a:xfrm rot="686226">
              <a:off x="4827557" y="1331720"/>
              <a:ext cx="34625" cy="27975"/>
            </a:xfrm>
            <a:custGeom>
              <a:avLst/>
              <a:gdLst/>
              <a:ahLst/>
              <a:cxnLst/>
              <a:rect l="l" t="t" r="r" b="b"/>
              <a:pathLst>
                <a:path w="1385" h="1119" extrusionOk="0">
                  <a:moveTo>
                    <a:pt x="988" y="0"/>
                  </a:moveTo>
                  <a:lnTo>
                    <a:pt x="988" y="188"/>
                  </a:lnTo>
                  <a:cubicBezTo>
                    <a:pt x="505" y="274"/>
                    <a:pt x="123" y="635"/>
                    <a:pt x="0" y="1118"/>
                  </a:cubicBezTo>
                  <a:lnTo>
                    <a:pt x="491" y="1118"/>
                  </a:lnTo>
                  <a:cubicBezTo>
                    <a:pt x="584" y="895"/>
                    <a:pt x="765" y="729"/>
                    <a:pt x="995" y="664"/>
                  </a:cubicBezTo>
                  <a:lnTo>
                    <a:pt x="995" y="830"/>
                  </a:lnTo>
                  <a:lnTo>
                    <a:pt x="1385" y="426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68" name="Google Shape;3468;p59"/>
          <p:cNvSpPr txBox="1">
            <a:spLocks noGrp="1"/>
          </p:cNvSpPr>
          <p:nvPr>
            <p:ph type="subTitle" idx="1"/>
          </p:nvPr>
        </p:nvSpPr>
        <p:spPr>
          <a:xfrm>
            <a:off x="1473201" y="1546024"/>
            <a:ext cx="3290388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2400" dirty="0">
                <a:solidFill>
                  <a:schemeClr val="accent1"/>
                </a:solidFill>
                <a:latin typeface="Times New Roman" panose="02020603050405020304" pitchFamily="18" charset="0"/>
                <a:ea typeface="Barlow Semi Condensed Medium"/>
                <a:cs typeface="Times New Roman" panose="02020603050405020304" pitchFamily="18" charset="0"/>
                <a:sym typeface="Barlow Semi Condensed Medium"/>
              </a:rPr>
              <a:t>1.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ea typeface="Barlow Semi Condensed Medium"/>
                <a:cs typeface="Times New Roman" panose="02020603050405020304" pitchFamily="18" charset="0"/>
                <a:sym typeface="Barlow Semi Condensed Medium"/>
              </a:rPr>
              <a:t>Bối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Barlow Semi Condensed Medium"/>
                <a:cs typeface="Times New Roman" panose="02020603050405020304" pitchFamily="18" charset="0"/>
                <a:sym typeface="Barlow Semi Condensed Medium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ea typeface="Barlow Semi Condensed Medium"/>
                <a:cs typeface="Times New Roman" panose="02020603050405020304" pitchFamily="18" charset="0"/>
                <a:sym typeface="Barlow Semi Condensed Medium"/>
              </a:rPr>
              <a:t>cảnh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Barlow Semi Condensed Medium"/>
                <a:cs typeface="Times New Roman" panose="02020603050405020304" pitchFamily="18" charset="0"/>
                <a:sym typeface="Barlow Semi Condensed Medium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ea typeface="Barlow Semi Condensed Medium"/>
                <a:cs typeface="Times New Roman" panose="02020603050405020304" pitchFamily="18" charset="0"/>
                <a:sym typeface="Barlow Semi Condensed Medium"/>
              </a:rPr>
              <a:t>của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Barlow Semi Condensed Medium"/>
                <a:cs typeface="Times New Roman" panose="02020603050405020304" pitchFamily="18" charset="0"/>
                <a:sym typeface="Barlow Semi Condensed Medium"/>
              </a:rPr>
              <a:t> RBTV</a:t>
            </a:r>
            <a:endParaRPr sz="2400" dirty="0">
              <a:solidFill>
                <a:schemeClr val="accent1"/>
              </a:solidFill>
              <a:latin typeface="Times New Roman" panose="02020603050405020304" pitchFamily="18" charset="0"/>
              <a:ea typeface="Barlow Semi Condensed Medium"/>
              <a:cs typeface="Times New Roman" panose="02020603050405020304" pitchFamily="18" charset="0"/>
              <a:sym typeface="Barlow Semi Condensed Medium"/>
            </a:endParaRPr>
          </a:p>
        </p:txBody>
      </p:sp>
      <p:sp>
        <p:nvSpPr>
          <p:cNvPr id="3469" name="Google Shape;3469;p59"/>
          <p:cNvSpPr txBox="1">
            <a:spLocks noGrp="1"/>
          </p:cNvSpPr>
          <p:nvPr>
            <p:ph type="subTitle" idx="2"/>
          </p:nvPr>
        </p:nvSpPr>
        <p:spPr>
          <a:xfrm>
            <a:off x="1686953" y="2420707"/>
            <a:ext cx="267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+Là những quan hệ có khả năng bị vi phạm khi thực hiện các phép cập nhật , xóa </a:t>
            </a:r>
            <a:endParaRPr sz="2200" dirty="0">
              <a:latin typeface="Times New Roman" panose="02020603050405020304" pitchFamily="18" charset="0"/>
              <a:ea typeface="Barlow Semi Condensed"/>
              <a:cs typeface="Times New Roman" panose="02020603050405020304" pitchFamily="18" charset="0"/>
              <a:sym typeface="Barlow Semi Condensed"/>
            </a:endParaRPr>
          </a:p>
        </p:txBody>
      </p:sp>
      <p:sp>
        <p:nvSpPr>
          <p:cNvPr id="3470" name="Google Shape;3470;p59"/>
          <p:cNvSpPr txBox="1">
            <a:spLocks noGrp="1"/>
          </p:cNvSpPr>
          <p:nvPr>
            <p:ph type="subTitle" idx="4294967295"/>
          </p:nvPr>
        </p:nvSpPr>
        <p:spPr>
          <a:xfrm>
            <a:off x="1492246" y="3564248"/>
            <a:ext cx="2673200" cy="48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2400" dirty="0">
                <a:solidFill>
                  <a:schemeClr val="accent1"/>
                </a:solidFill>
                <a:latin typeface="Times New Roman" panose="02020603050405020304" pitchFamily="18" charset="0"/>
                <a:ea typeface="Barlow Semi Condensed Medium"/>
                <a:cs typeface="Times New Roman" panose="02020603050405020304" pitchFamily="18" charset="0"/>
                <a:sym typeface="Barlow Semi Condensed Medium"/>
              </a:rPr>
              <a:t>2. Nội dung của RBTV được phát biểu bằng 2 loại ngôn ngữ </a:t>
            </a:r>
            <a:endParaRPr sz="2400" dirty="0">
              <a:solidFill>
                <a:schemeClr val="accent1"/>
              </a:solidFill>
              <a:latin typeface="Times New Roman" panose="02020603050405020304" pitchFamily="18" charset="0"/>
              <a:ea typeface="Barlow Semi Condensed Medium"/>
              <a:cs typeface="Times New Roman" panose="02020603050405020304" pitchFamily="18" charset="0"/>
              <a:sym typeface="Barlow Semi Condensed Medium"/>
            </a:endParaRPr>
          </a:p>
        </p:txBody>
      </p:sp>
      <p:sp>
        <p:nvSpPr>
          <p:cNvPr id="3471" name="Google Shape;3471;p59"/>
          <p:cNvSpPr txBox="1">
            <a:spLocks noGrp="1"/>
          </p:cNvSpPr>
          <p:nvPr>
            <p:ph type="subTitle" idx="3"/>
          </p:nvPr>
        </p:nvSpPr>
        <p:spPr>
          <a:xfrm>
            <a:off x="1632497" y="5121990"/>
            <a:ext cx="267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+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Ngôn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ngữ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tự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nhiên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+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Ngôn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ngữ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hình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thức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endParaRPr sz="2200" dirty="0">
              <a:latin typeface="Times New Roman" panose="02020603050405020304" pitchFamily="18" charset="0"/>
              <a:ea typeface="Barlow Semi Condensed"/>
              <a:cs typeface="Times New Roman" panose="02020603050405020304" pitchFamily="18" charset="0"/>
              <a:sym typeface="Barlow Semi Condensed"/>
            </a:endParaRPr>
          </a:p>
        </p:txBody>
      </p:sp>
      <p:sp>
        <p:nvSpPr>
          <p:cNvPr id="3474" name="Google Shape;3474;p59"/>
          <p:cNvSpPr txBox="1">
            <a:spLocks noGrp="1"/>
          </p:cNvSpPr>
          <p:nvPr>
            <p:ph type="subTitle" idx="6"/>
          </p:nvPr>
        </p:nvSpPr>
        <p:spPr>
          <a:xfrm>
            <a:off x="8043780" y="2106837"/>
            <a:ext cx="347766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r">
              <a:spcBef>
                <a:spcPts val="0"/>
              </a:spcBef>
              <a:buNone/>
            </a:pPr>
            <a:r>
              <a:rPr lang="en" sz="2400" dirty="0">
                <a:solidFill>
                  <a:schemeClr val="accent1"/>
                </a:solidFill>
                <a:latin typeface="Times New Roman" panose="02020603050405020304" pitchFamily="18" charset="0"/>
                <a:ea typeface="Barlow Semi Condensed Medium"/>
                <a:cs typeface="Times New Roman" panose="02020603050405020304" pitchFamily="18" charset="0"/>
                <a:sym typeface="Barlow Semi Condensed Medium"/>
              </a:rPr>
              <a:t>3. Bảng tầm ảnh hưởng </a:t>
            </a:r>
            <a:endParaRPr sz="2400" dirty="0">
              <a:solidFill>
                <a:schemeClr val="accent1"/>
              </a:solidFill>
              <a:latin typeface="Times New Roman" panose="02020603050405020304" pitchFamily="18" charset="0"/>
              <a:ea typeface="Barlow Semi Condensed Medium"/>
              <a:cs typeface="Times New Roman" panose="02020603050405020304" pitchFamily="18" charset="0"/>
              <a:sym typeface="Barlow Semi Condensed Medium"/>
            </a:endParaRPr>
          </a:p>
        </p:txBody>
      </p:sp>
      <p:sp>
        <p:nvSpPr>
          <p:cNvPr id="3475" name="Google Shape;3475;p59"/>
          <p:cNvSpPr txBox="1">
            <a:spLocks noGrp="1"/>
          </p:cNvSpPr>
          <p:nvPr>
            <p:ph type="subTitle" idx="7"/>
          </p:nvPr>
        </p:nvSpPr>
        <p:spPr>
          <a:xfrm>
            <a:off x="8701011" y="2827907"/>
            <a:ext cx="2673200" cy="15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+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Xác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thao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tác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cập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nhật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cần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phải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kiểm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tra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RBTV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khi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trên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bối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cảnh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endParaRPr sz="2200" dirty="0">
              <a:latin typeface="Times New Roman" panose="02020603050405020304" pitchFamily="18" charset="0"/>
              <a:ea typeface="Barlow Semi Condensed"/>
              <a:cs typeface="Times New Roman" panose="02020603050405020304" pitchFamily="18" charset="0"/>
              <a:sym typeface="Barlow Semi Condensed"/>
            </a:endParaRPr>
          </a:p>
        </p:txBody>
      </p:sp>
      <p:grpSp>
        <p:nvGrpSpPr>
          <p:cNvPr id="3476" name="Google Shape;3476;p59"/>
          <p:cNvGrpSpPr/>
          <p:nvPr/>
        </p:nvGrpSpPr>
        <p:grpSpPr>
          <a:xfrm>
            <a:off x="4942579" y="4170403"/>
            <a:ext cx="280303" cy="315217"/>
            <a:chOff x="2523000" y="1954875"/>
            <a:chExt cx="262325" cy="295000"/>
          </a:xfrm>
        </p:grpSpPr>
        <p:sp>
          <p:nvSpPr>
            <p:cNvPr id="3477" name="Google Shape;3477;p59"/>
            <p:cNvSpPr/>
            <p:nvPr/>
          </p:nvSpPr>
          <p:spPr>
            <a:xfrm>
              <a:off x="2523000" y="1954875"/>
              <a:ext cx="262325" cy="295000"/>
            </a:xfrm>
            <a:custGeom>
              <a:avLst/>
              <a:gdLst/>
              <a:ahLst/>
              <a:cxnLst/>
              <a:rect l="l" t="t" r="r" b="b"/>
              <a:pathLst>
                <a:path w="10493" h="11800" extrusionOk="0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78" name="Google Shape;3478;p59"/>
            <p:cNvSpPr/>
            <p:nvPr/>
          </p:nvSpPr>
          <p:spPr>
            <a:xfrm>
              <a:off x="2595475" y="202457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79" name="Google Shape;3479;p59"/>
          <p:cNvGrpSpPr/>
          <p:nvPr/>
        </p:nvGrpSpPr>
        <p:grpSpPr>
          <a:xfrm>
            <a:off x="5936922" y="2619094"/>
            <a:ext cx="318156" cy="316473"/>
            <a:chOff x="1412450" y="1954475"/>
            <a:chExt cx="297750" cy="296175"/>
          </a:xfrm>
        </p:grpSpPr>
        <p:sp>
          <p:nvSpPr>
            <p:cNvPr id="3480" name="Google Shape;3480;p59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1" name="Google Shape;3481;p59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82" name="Google Shape;3482;p59"/>
          <p:cNvGrpSpPr/>
          <p:nvPr/>
        </p:nvGrpSpPr>
        <p:grpSpPr>
          <a:xfrm>
            <a:off x="6752393" y="3995483"/>
            <a:ext cx="318156" cy="317916"/>
            <a:chOff x="1413250" y="2680675"/>
            <a:chExt cx="297750" cy="297525"/>
          </a:xfrm>
        </p:grpSpPr>
        <p:sp>
          <p:nvSpPr>
            <p:cNvPr id="3483" name="Google Shape;3483;p59"/>
            <p:cNvSpPr/>
            <p:nvPr/>
          </p:nvSpPr>
          <p:spPr>
            <a:xfrm>
              <a:off x="1413250" y="2680675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4" name="Google Shape;3484;p59"/>
            <p:cNvSpPr/>
            <p:nvPr/>
          </p:nvSpPr>
          <p:spPr>
            <a:xfrm>
              <a:off x="1465225" y="280510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5" name="Google Shape;3485;p59"/>
            <p:cNvSpPr/>
            <p:nvPr/>
          </p:nvSpPr>
          <p:spPr>
            <a:xfrm>
              <a:off x="1535325" y="2769675"/>
              <a:ext cx="52800" cy="87450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6" name="Google Shape;3486;p59"/>
            <p:cNvSpPr/>
            <p:nvPr/>
          </p:nvSpPr>
          <p:spPr>
            <a:xfrm>
              <a:off x="1604650" y="2733425"/>
              <a:ext cx="52775" cy="122900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A6B1FBB-4289-42E6-A6D8-0ABBCF3D6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924" y="1450904"/>
            <a:ext cx="8914151" cy="4666937"/>
          </a:xfrm>
        </p:spPr>
        <p:txBody>
          <a:bodyPr/>
          <a:lstStyle/>
          <a:p>
            <a:pPr marL="0" indent="0" algn="l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 algn="l"/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l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2639668" y="505872"/>
            <a:ext cx="7627738" cy="76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400" b="1" dirty="0">
                <a:solidFill>
                  <a:srgbClr val="ED8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 nội dung của RBTV</a:t>
            </a:r>
            <a:endParaRPr sz="2400" b="1" dirty="0">
              <a:solidFill>
                <a:srgbClr val="ED8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5DC47-8CF6-A191-C1C9-D624C973A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096" y="3784372"/>
            <a:ext cx="6217921" cy="22036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459A10-C5FA-AE22-89FD-0E17A7F8E4AC}"/>
                  </a:ext>
                </a:extLst>
              </p14:cNvPr>
              <p14:cNvContentPartPr/>
              <p14:nvPr/>
            </p14:nvContentPartPr>
            <p14:xfrm>
              <a:off x="4521240" y="1200240"/>
              <a:ext cx="7664760" cy="4216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459A10-C5FA-AE22-89FD-0E17A7F8E4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1880" y="1190880"/>
                <a:ext cx="7683480" cy="4235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A6B1FBB-4289-42E6-A6D8-0ABBCF3D6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924" y="1450904"/>
            <a:ext cx="8914151" cy="4666937"/>
          </a:xfrm>
        </p:spPr>
        <p:txBody>
          <a:bodyPr/>
          <a:lstStyle/>
          <a:p>
            <a:pPr marL="0" indent="0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2639668" y="505872"/>
            <a:ext cx="7627738" cy="76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400" b="1" dirty="0">
                <a:solidFill>
                  <a:srgbClr val="ED8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 bảng tầm ảnh hưởng </a:t>
            </a:r>
            <a:endParaRPr sz="2400" b="1" dirty="0">
              <a:solidFill>
                <a:srgbClr val="ED8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EC3E2E8-68A4-C112-8E3E-7DC248069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838449"/>
              </p:ext>
            </p:extLst>
          </p:nvPr>
        </p:nvGraphicFramePr>
        <p:xfrm>
          <a:off x="2031999" y="1450904"/>
          <a:ext cx="8128000" cy="282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220584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865667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705369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36570082"/>
                    </a:ext>
                  </a:extLst>
                </a:gridCol>
              </a:tblGrid>
              <a:tr h="706181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Tên_RB</a:t>
                      </a:r>
                      <a:endParaRPr lang="en-US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Thêm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Xóa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Sửa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97595"/>
                  </a:ext>
                </a:extLst>
              </a:tr>
              <a:tr h="706181">
                <a:tc>
                  <a:txBody>
                    <a:bodyPr/>
                    <a:lstStyle/>
                    <a:p>
                      <a:r>
                        <a:rPr lang="en-US" dirty="0"/>
                        <a:t>Quan </a:t>
                      </a:r>
                      <a:r>
                        <a:rPr lang="en-US" dirty="0" err="1"/>
                        <a:t>hệ</a:t>
                      </a:r>
                      <a:r>
                        <a:rPr lang="en-US" dirty="0"/>
                        <a:t>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618378"/>
                  </a:ext>
                </a:extLst>
              </a:tr>
              <a:tr h="706181">
                <a:tc>
                  <a:txBody>
                    <a:bodyPr/>
                    <a:lstStyle/>
                    <a:p>
                      <a:r>
                        <a:rPr lang="en-US" dirty="0"/>
                        <a:t>Quan </a:t>
                      </a:r>
                      <a:r>
                        <a:rPr lang="en-US" dirty="0" err="1"/>
                        <a:t>hệ</a:t>
                      </a:r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664898"/>
                  </a:ext>
                </a:extLst>
              </a:tr>
              <a:tr h="706181">
                <a:tc>
                  <a:txBody>
                    <a:bodyPr/>
                    <a:lstStyle/>
                    <a:p>
                      <a:r>
                        <a:rPr lang="en-US" dirty="0"/>
                        <a:t>Quan </a:t>
                      </a:r>
                      <a:r>
                        <a:rPr lang="en-US" dirty="0" err="1"/>
                        <a:t>hệ</a:t>
                      </a:r>
                      <a:r>
                        <a:rPr lang="en-US" dirty="0"/>
                        <a:t> n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81066"/>
                  </a:ext>
                </a:extLst>
              </a:tr>
            </a:tbl>
          </a:graphicData>
        </a:graphic>
      </p:graphicFrame>
      <p:sp>
        <p:nvSpPr>
          <p:cNvPr id="6" name="Google Shape;3471;p59">
            <a:extLst>
              <a:ext uri="{FF2B5EF4-FFF2-40B4-BE49-F238E27FC236}">
                <a16:creationId xmlns:a16="http://schemas.microsoft.com/office/drawing/2014/main" id="{F153A144-D4A8-43FA-2F1C-0728C5C503AB}"/>
              </a:ext>
            </a:extLst>
          </p:cNvPr>
          <p:cNvSpPr txBox="1">
            <a:spLocks/>
          </p:cNvSpPr>
          <p:nvPr/>
        </p:nvSpPr>
        <p:spPr>
          <a:xfrm>
            <a:off x="2031998" y="4686561"/>
            <a:ext cx="8127999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(+) Vi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phạm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ràng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buộc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toàn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vẹn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(-)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vi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phạm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ràng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buộc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toàn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vẹn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BD1318-9E26-8AA3-DB0E-15242C052AEF}"/>
                  </a:ext>
                </a:extLst>
              </p14:cNvPr>
              <p14:cNvContentPartPr/>
              <p14:nvPr/>
            </p14:nvContentPartPr>
            <p14:xfrm>
              <a:off x="1162080" y="2171520"/>
              <a:ext cx="9328320" cy="4680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BD1318-9E26-8AA3-DB0E-15242C052A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2720" y="2162160"/>
                <a:ext cx="9347040" cy="469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65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1646368-D0C1-047B-02DD-BE6A72B3D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0388" y="1024127"/>
            <a:ext cx="8334103" cy="5063164"/>
          </a:xfrm>
        </p:spPr>
        <p:txBody>
          <a:bodyPr/>
          <a:lstStyle/>
          <a:p>
            <a:pPr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‘Nam’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NHANVIEN</a:t>
            </a:r>
          </a:p>
          <a:p>
            <a:pPr algn="l"/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2BA784-CC2B-69A5-CDBC-B40BAB401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04" y="544190"/>
            <a:ext cx="6412800" cy="768000"/>
          </a:xfrm>
        </p:spPr>
        <p:txBody>
          <a:bodyPr/>
          <a:lstStyle/>
          <a:p>
            <a:r>
              <a:rPr lang="en-US" sz="24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FDBB2-0DBB-6AF2-8495-064BBECE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383" y="2325432"/>
            <a:ext cx="5724252" cy="526185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9335DFB-A8C4-C538-3179-F0994C4B5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51169"/>
              </p:ext>
            </p:extLst>
          </p:nvPr>
        </p:nvGraphicFramePr>
        <p:xfrm>
          <a:off x="2159725" y="4036027"/>
          <a:ext cx="7741920" cy="866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480">
                  <a:extLst>
                    <a:ext uri="{9D8B030D-6E8A-4147-A177-3AD203B41FA5}">
                      <a16:colId xmlns:a16="http://schemas.microsoft.com/office/drawing/2014/main" val="722058459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886566737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1770536993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1036570082"/>
                    </a:ext>
                  </a:extLst>
                </a:gridCol>
              </a:tblGrid>
              <a:tr h="4334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Thêm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Xóa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Sửa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97595"/>
                  </a:ext>
                </a:extLst>
              </a:tr>
              <a:tr h="433427">
                <a:tc>
                  <a:txBody>
                    <a:bodyPr/>
                    <a:lstStyle/>
                    <a:p>
                      <a:r>
                        <a:rPr lang="en-US" dirty="0"/>
                        <a:t>NHANVIEN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+(PHAI)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6183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3F9C0A-0FCE-03A0-1501-C44DA985C3F8}"/>
                  </a:ext>
                </a:extLst>
              </p14:cNvPr>
              <p14:cNvContentPartPr/>
              <p14:nvPr/>
            </p14:nvContentPartPr>
            <p14:xfrm>
              <a:off x="1428840" y="1670040"/>
              <a:ext cx="8039520" cy="4051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3F9C0A-0FCE-03A0-1501-C44DA985C3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9480" y="1660680"/>
                <a:ext cx="8058240" cy="40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444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736360DE-CDD0-09B9-4EC0-E07C25612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0388" y="1024127"/>
            <a:ext cx="8334103" cy="5063164"/>
          </a:xfrm>
        </p:spPr>
        <p:txBody>
          <a:bodyPr/>
          <a:lstStyle/>
          <a:p>
            <a:pPr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60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’ 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PHANCONG</a:t>
            </a:r>
          </a:p>
          <a:p>
            <a:pPr algn="l"/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A18ADCB-12B6-2FF2-7CCD-95CCC8ABC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04" y="544190"/>
            <a:ext cx="6412800" cy="768000"/>
          </a:xfrm>
        </p:spPr>
        <p:txBody>
          <a:bodyPr/>
          <a:lstStyle/>
          <a:p>
            <a:r>
              <a:rPr lang="en-US" sz="24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5416AA6-93DD-99B2-42E6-9FCEE8D4D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973968"/>
              </p:ext>
            </p:extLst>
          </p:nvPr>
        </p:nvGraphicFramePr>
        <p:xfrm>
          <a:off x="2159725" y="4036027"/>
          <a:ext cx="7741920" cy="866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480">
                  <a:extLst>
                    <a:ext uri="{9D8B030D-6E8A-4147-A177-3AD203B41FA5}">
                      <a16:colId xmlns:a16="http://schemas.microsoft.com/office/drawing/2014/main" val="722058459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886566737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1770536993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1036570082"/>
                    </a:ext>
                  </a:extLst>
                </a:gridCol>
              </a:tblGrid>
              <a:tr h="4334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Thêm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Xóa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Sửa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97595"/>
                  </a:ext>
                </a:extLst>
              </a:tr>
              <a:tr h="433427">
                <a:tc>
                  <a:txBody>
                    <a:bodyPr/>
                    <a:lstStyle/>
                    <a:p>
                      <a:r>
                        <a:rPr lang="en-US" dirty="0"/>
                        <a:t>PHANCONG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+(THOIGIAN)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61837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8299D7C-B784-13A2-3F04-147B77C58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810" y="2120266"/>
            <a:ext cx="5530119" cy="7017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4E87A2-3B3C-A7D9-2F2F-34E45677779A}"/>
                  </a:ext>
                </a:extLst>
              </p14:cNvPr>
              <p14:cNvContentPartPr/>
              <p14:nvPr/>
            </p14:nvContentPartPr>
            <p14:xfrm>
              <a:off x="971640" y="241200"/>
              <a:ext cx="9823680" cy="6439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4E87A2-3B3C-A7D9-2F2F-34E4567777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2280" y="231840"/>
                <a:ext cx="9842400" cy="645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9600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" name="Google Shape;3625;p64"/>
          <p:cNvSpPr txBox="1">
            <a:spLocks noGrp="1"/>
          </p:cNvSpPr>
          <p:nvPr>
            <p:ph type="title"/>
          </p:nvPr>
        </p:nvSpPr>
        <p:spPr>
          <a:xfrm>
            <a:off x="2431300" y="451104"/>
            <a:ext cx="7329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rgbClr val="ED8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ỨNG DỤNG  </a:t>
            </a:r>
            <a:endParaRPr dirty="0">
              <a:solidFill>
                <a:srgbClr val="ED8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06" name="Google Shape;4506;p64"/>
          <p:cNvGrpSpPr/>
          <p:nvPr/>
        </p:nvGrpSpPr>
        <p:grpSpPr>
          <a:xfrm>
            <a:off x="2676467" y="1935635"/>
            <a:ext cx="6472655" cy="3084599"/>
            <a:chOff x="556125" y="238075"/>
            <a:chExt cx="6466175" cy="5235125"/>
          </a:xfrm>
        </p:grpSpPr>
        <p:sp>
          <p:nvSpPr>
            <p:cNvPr id="4507" name="Google Shape;4507;p64"/>
            <p:cNvSpPr/>
            <p:nvPr/>
          </p:nvSpPr>
          <p:spPr>
            <a:xfrm>
              <a:off x="966475" y="238075"/>
              <a:ext cx="5595525" cy="3934875"/>
            </a:xfrm>
            <a:custGeom>
              <a:avLst/>
              <a:gdLst/>
              <a:ahLst/>
              <a:cxnLst/>
              <a:rect l="l" t="t" r="r" b="b"/>
              <a:pathLst>
                <a:path w="223821" h="157395" extrusionOk="0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08" name="Google Shape;4508;p64"/>
            <p:cNvSpPr/>
            <p:nvPr/>
          </p:nvSpPr>
          <p:spPr>
            <a:xfrm>
              <a:off x="1144875" y="238125"/>
              <a:ext cx="5235975" cy="3934625"/>
            </a:xfrm>
            <a:custGeom>
              <a:avLst/>
              <a:gdLst/>
              <a:ahLst/>
              <a:cxnLst/>
              <a:rect l="l" t="t" r="r" b="b"/>
              <a:pathLst>
                <a:path w="209439" h="157385" extrusionOk="0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09" name="Google Shape;4509;p64"/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0" name="Google Shape;4510;p64"/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1" name="Google Shape;4511;p64"/>
            <p:cNvSpPr/>
            <p:nvPr/>
          </p:nvSpPr>
          <p:spPr>
            <a:xfrm>
              <a:off x="2061750" y="1360175"/>
              <a:ext cx="3403150" cy="1928050"/>
            </a:xfrm>
            <a:custGeom>
              <a:avLst/>
              <a:gdLst/>
              <a:ahLst/>
              <a:cxnLst/>
              <a:rect l="l" t="t" r="r" b="b"/>
              <a:pathLst>
                <a:path w="136126" h="77122" extrusionOk="0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2" name="Google Shape;4512;p64"/>
            <p:cNvSpPr/>
            <p:nvPr/>
          </p:nvSpPr>
          <p:spPr>
            <a:xfrm>
              <a:off x="2053425" y="1352775"/>
              <a:ext cx="3418875" cy="1942850"/>
            </a:xfrm>
            <a:custGeom>
              <a:avLst/>
              <a:gdLst/>
              <a:ahLst/>
              <a:cxnLst/>
              <a:rect l="l" t="t" r="r" b="b"/>
              <a:pathLst>
                <a:path w="136755" h="77714" extrusionOk="0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3" name="Google Shape;4513;p64"/>
            <p:cNvSpPr/>
            <p:nvPr/>
          </p:nvSpPr>
          <p:spPr>
            <a:xfrm>
              <a:off x="2028475" y="3650500"/>
              <a:ext cx="3505750" cy="644250"/>
            </a:xfrm>
            <a:custGeom>
              <a:avLst/>
              <a:gdLst/>
              <a:ahLst/>
              <a:cxnLst/>
              <a:rect l="l" t="t" r="r" b="b"/>
              <a:pathLst>
                <a:path w="140230" h="25770" extrusionOk="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4" name="Google Shape;4514;p64"/>
            <p:cNvSpPr/>
            <p:nvPr/>
          </p:nvSpPr>
          <p:spPr>
            <a:xfrm>
              <a:off x="2021075" y="3643125"/>
              <a:ext cx="3521475" cy="659025"/>
            </a:xfrm>
            <a:custGeom>
              <a:avLst/>
              <a:gdLst/>
              <a:ahLst/>
              <a:cxnLst/>
              <a:rect l="l" t="t" r="r" b="b"/>
              <a:pathLst>
                <a:path w="140859" h="26361" extrusionOk="0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5" name="Google Shape;4515;p64"/>
            <p:cNvSpPr/>
            <p:nvPr/>
          </p:nvSpPr>
          <p:spPr>
            <a:xfrm>
              <a:off x="3464775" y="920225"/>
              <a:ext cx="596175" cy="1592525"/>
            </a:xfrm>
            <a:custGeom>
              <a:avLst/>
              <a:gdLst/>
              <a:ahLst/>
              <a:cxnLst/>
              <a:rect l="l" t="t" r="r" b="b"/>
              <a:pathLst>
                <a:path w="23847" h="63701" extrusionOk="0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6" name="Google Shape;4516;p64"/>
            <p:cNvSpPr/>
            <p:nvPr/>
          </p:nvSpPr>
          <p:spPr>
            <a:xfrm>
              <a:off x="3457375" y="912825"/>
              <a:ext cx="611900" cy="1607325"/>
            </a:xfrm>
            <a:custGeom>
              <a:avLst/>
              <a:gdLst/>
              <a:ahLst/>
              <a:cxnLst/>
              <a:rect l="l" t="t" r="r" b="b"/>
              <a:pathLst>
                <a:path w="24476" h="64293" extrusionOk="0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7" name="Google Shape;4517;p64"/>
            <p:cNvSpPr/>
            <p:nvPr/>
          </p:nvSpPr>
          <p:spPr>
            <a:xfrm>
              <a:off x="3464775" y="920225"/>
              <a:ext cx="596175" cy="1349450"/>
            </a:xfrm>
            <a:custGeom>
              <a:avLst/>
              <a:gdLst/>
              <a:ahLst/>
              <a:cxnLst/>
              <a:rect l="l" t="t" r="r" b="b"/>
              <a:pathLst>
                <a:path w="23847" h="53978" extrusionOk="0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8" name="Google Shape;4518;p64"/>
            <p:cNvSpPr/>
            <p:nvPr/>
          </p:nvSpPr>
          <p:spPr>
            <a:xfrm>
              <a:off x="3457375" y="912825"/>
              <a:ext cx="611900" cy="1365175"/>
            </a:xfrm>
            <a:custGeom>
              <a:avLst/>
              <a:gdLst/>
              <a:ahLst/>
              <a:cxnLst/>
              <a:rect l="l" t="t" r="r" b="b"/>
              <a:pathLst>
                <a:path w="24476" h="54607" extrusionOk="0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9" name="Google Shape;4519;p64"/>
            <p:cNvSpPr/>
            <p:nvPr/>
          </p:nvSpPr>
          <p:spPr>
            <a:xfrm>
              <a:off x="2712425" y="920225"/>
              <a:ext cx="2101800" cy="1269975"/>
            </a:xfrm>
            <a:custGeom>
              <a:avLst/>
              <a:gdLst/>
              <a:ahLst/>
              <a:cxnLst/>
              <a:rect l="l" t="t" r="r" b="b"/>
              <a:pathLst>
                <a:path w="84072" h="50799" extrusionOk="0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20" name="Google Shape;4520;p64"/>
            <p:cNvSpPr/>
            <p:nvPr/>
          </p:nvSpPr>
          <p:spPr>
            <a:xfrm>
              <a:off x="2705025" y="912825"/>
              <a:ext cx="2116600" cy="1284750"/>
            </a:xfrm>
            <a:custGeom>
              <a:avLst/>
              <a:gdLst/>
              <a:ahLst/>
              <a:cxnLst/>
              <a:rect l="l" t="t" r="r" b="b"/>
              <a:pathLst>
                <a:path w="84664" h="51390" extrusionOk="0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21" name="Google Shape;4521;p64"/>
            <p:cNvSpPr/>
            <p:nvPr/>
          </p:nvSpPr>
          <p:spPr>
            <a:xfrm>
              <a:off x="2535900" y="774200"/>
              <a:ext cx="2453925" cy="1269025"/>
            </a:xfrm>
            <a:custGeom>
              <a:avLst/>
              <a:gdLst/>
              <a:ahLst/>
              <a:cxnLst/>
              <a:rect l="l" t="t" r="r" b="b"/>
              <a:pathLst>
                <a:path w="98157" h="50761" extrusionOk="0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22" name="Google Shape;4522;p64"/>
            <p:cNvSpPr/>
            <p:nvPr/>
          </p:nvSpPr>
          <p:spPr>
            <a:xfrm>
              <a:off x="2528500" y="765875"/>
              <a:ext cx="2469650" cy="1284750"/>
            </a:xfrm>
            <a:custGeom>
              <a:avLst/>
              <a:gdLst/>
              <a:ahLst/>
              <a:cxnLst/>
              <a:rect l="l" t="t" r="r" b="b"/>
              <a:pathLst>
                <a:path w="98786" h="51390" extrusionOk="0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23" name="Google Shape;4523;p64"/>
            <p:cNvSpPr/>
            <p:nvPr/>
          </p:nvSpPr>
          <p:spPr>
            <a:xfrm>
              <a:off x="2673600" y="862000"/>
              <a:ext cx="2179450" cy="1093425"/>
            </a:xfrm>
            <a:custGeom>
              <a:avLst/>
              <a:gdLst/>
              <a:ahLst/>
              <a:cxnLst/>
              <a:rect l="l" t="t" r="r" b="b"/>
              <a:pathLst>
                <a:path w="87178" h="43737" extrusionOk="0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24" name="Google Shape;4524;p64"/>
            <p:cNvSpPr/>
            <p:nvPr/>
          </p:nvSpPr>
          <p:spPr>
            <a:xfrm>
              <a:off x="2665275" y="853675"/>
              <a:ext cx="2196100" cy="1109150"/>
            </a:xfrm>
            <a:custGeom>
              <a:avLst/>
              <a:gdLst/>
              <a:ahLst/>
              <a:cxnLst/>
              <a:rect l="l" t="t" r="r" b="b"/>
              <a:pathLst>
                <a:path w="87844" h="44366" extrusionOk="0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25" name="Google Shape;4525;p64"/>
            <p:cNvSpPr/>
            <p:nvPr/>
          </p:nvSpPr>
          <p:spPr>
            <a:xfrm>
              <a:off x="4701450" y="975675"/>
              <a:ext cx="62875" cy="15750"/>
            </a:xfrm>
            <a:custGeom>
              <a:avLst/>
              <a:gdLst/>
              <a:ahLst/>
              <a:cxnLst/>
              <a:rect l="l" t="t" r="r" b="b"/>
              <a:pathLst>
                <a:path w="2515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26" name="Google Shape;4526;p64"/>
            <p:cNvSpPr/>
            <p:nvPr/>
          </p:nvSpPr>
          <p:spPr>
            <a:xfrm>
              <a:off x="4382575" y="975675"/>
              <a:ext cx="274525" cy="15750"/>
            </a:xfrm>
            <a:custGeom>
              <a:avLst/>
              <a:gdLst/>
              <a:ahLst/>
              <a:cxnLst/>
              <a:rect l="l" t="t" r="r" b="b"/>
              <a:pathLst>
                <a:path w="1098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27" name="Google Shape;4527;p64"/>
            <p:cNvSpPr/>
            <p:nvPr/>
          </p:nvSpPr>
          <p:spPr>
            <a:xfrm>
              <a:off x="3640375" y="975675"/>
              <a:ext cx="672900" cy="15750"/>
            </a:xfrm>
            <a:custGeom>
              <a:avLst/>
              <a:gdLst/>
              <a:ahLst/>
              <a:cxnLst/>
              <a:rect l="l" t="t" r="r" b="b"/>
              <a:pathLst>
                <a:path w="26916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28" name="Google Shape;4528;p64"/>
            <p:cNvSpPr/>
            <p:nvPr/>
          </p:nvSpPr>
          <p:spPr>
            <a:xfrm>
              <a:off x="2927775" y="975675"/>
              <a:ext cx="664575" cy="15750"/>
            </a:xfrm>
            <a:custGeom>
              <a:avLst/>
              <a:gdLst/>
              <a:ahLst/>
              <a:cxnLst/>
              <a:rect l="l" t="t" r="r" b="b"/>
              <a:pathLst>
                <a:path w="26583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29" name="Google Shape;4529;p64"/>
            <p:cNvSpPr/>
            <p:nvPr/>
          </p:nvSpPr>
          <p:spPr>
            <a:xfrm>
              <a:off x="2762325" y="975675"/>
              <a:ext cx="87850" cy="15750"/>
            </a:xfrm>
            <a:custGeom>
              <a:avLst/>
              <a:gdLst/>
              <a:ahLst/>
              <a:cxnLst/>
              <a:rect l="l" t="t" r="r" b="b"/>
              <a:pathLst>
                <a:path w="3514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30" name="Google Shape;4530;p64"/>
            <p:cNvSpPr/>
            <p:nvPr/>
          </p:nvSpPr>
          <p:spPr>
            <a:xfrm>
              <a:off x="4518425" y="1107850"/>
              <a:ext cx="245900" cy="14800"/>
            </a:xfrm>
            <a:custGeom>
              <a:avLst/>
              <a:gdLst/>
              <a:ahLst/>
              <a:cxnLst/>
              <a:rect l="l" t="t" r="r" b="b"/>
              <a:pathLst>
                <a:path w="9836" h="592" extrusionOk="0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31" name="Google Shape;4531;p64"/>
            <p:cNvSpPr/>
            <p:nvPr/>
          </p:nvSpPr>
          <p:spPr>
            <a:xfrm>
              <a:off x="3946325" y="1107850"/>
              <a:ext cx="537025" cy="14800"/>
            </a:xfrm>
            <a:custGeom>
              <a:avLst/>
              <a:gdLst/>
              <a:ahLst/>
              <a:cxnLst/>
              <a:rect l="l" t="t" r="r" b="b"/>
              <a:pathLst>
                <a:path w="21481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32" name="Google Shape;4532;p64"/>
            <p:cNvSpPr/>
            <p:nvPr/>
          </p:nvSpPr>
          <p:spPr>
            <a:xfrm>
              <a:off x="3805825" y="1107850"/>
              <a:ext cx="83200" cy="14800"/>
            </a:xfrm>
            <a:custGeom>
              <a:avLst/>
              <a:gdLst/>
              <a:ahLst/>
              <a:cxnLst/>
              <a:rect l="l" t="t" r="r" b="b"/>
              <a:pathLst>
                <a:path w="3328" h="592" extrusionOk="0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33" name="Google Shape;4533;p64"/>
            <p:cNvSpPr/>
            <p:nvPr/>
          </p:nvSpPr>
          <p:spPr>
            <a:xfrm>
              <a:off x="3653325" y="1107850"/>
              <a:ext cx="125725" cy="14800"/>
            </a:xfrm>
            <a:custGeom>
              <a:avLst/>
              <a:gdLst/>
              <a:ahLst/>
              <a:cxnLst/>
              <a:rect l="l" t="t" r="r" b="b"/>
              <a:pathLst>
                <a:path w="5029" h="592" extrusionOk="0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34" name="Google Shape;4534;p64"/>
            <p:cNvSpPr/>
            <p:nvPr/>
          </p:nvSpPr>
          <p:spPr>
            <a:xfrm>
              <a:off x="3131125" y="1107850"/>
              <a:ext cx="490800" cy="14800"/>
            </a:xfrm>
            <a:custGeom>
              <a:avLst/>
              <a:gdLst/>
              <a:ahLst/>
              <a:cxnLst/>
              <a:rect l="l" t="t" r="r" b="b"/>
              <a:pathLst>
                <a:path w="19632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35" name="Google Shape;4535;p64"/>
            <p:cNvSpPr/>
            <p:nvPr/>
          </p:nvSpPr>
          <p:spPr>
            <a:xfrm>
              <a:off x="2762325" y="1107850"/>
              <a:ext cx="320750" cy="14800"/>
            </a:xfrm>
            <a:custGeom>
              <a:avLst/>
              <a:gdLst/>
              <a:ahLst/>
              <a:cxnLst/>
              <a:rect l="l" t="t" r="r" b="b"/>
              <a:pathLst>
                <a:path w="12830" h="592" extrusionOk="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36" name="Google Shape;4536;p64"/>
            <p:cNvSpPr/>
            <p:nvPr/>
          </p:nvSpPr>
          <p:spPr>
            <a:xfrm>
              <a:off x="4696825" y="1239100"/>
              <a:ext cx="67500" cy="15725"/>
            </a:xfrm>
            <a:custGeom>
              <a:avLst/>
              <a:gdLst/>
              <a:ahLst/>
              <a:cxnLst/>
              <a:rect l="l" t="t" r="r" b="b"/>
              <a:pathLst>
                <a:path w="270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37" name="Google Shape;4537;p64"/>
            <p:cNvSpPr/>
            <p:nvPr/>
          </p:nvSpPr>
          <p:spPr>
            <a:xfrm>
              <a:off x="3585850" y="1239100"/>
              <a:ext cx="1058300" cy="15725"/>
            </a:xfrm>
            <a:custGeom>
              <a:avLst/>
              <a:gdLst/>
              <a:ahLst/>
              <a:cxnLst/>
              <a:rect l="l" t="t" r="r" b="b"/>
              <a:pathLst>
                <a:path w="423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38" name="Google Shape;4538;p64"/>
            <p:cNvSpPr/>
            <p:nvPr/>
          </p:nvSpPr>
          <p:spPr>
            <a:xfrm>
              <a:off x="3327050" y="1239100"/>
              <a:ext cx="201525" cy="15725"/>
            </a:xfrm>
            <a:custGeom>
              <a:avLst/>
              <a:gdLst/>
              <a:ahLst/>
              <a:cxnLst/>
              <a:rect l="l" t="t" r="r" b="b"/>
              <a:pathLst>
                <a:path w="8061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39" name="Google Shape;4539;p64"/>
            <p:cNvSpPr/>
            <p:nvPr/>
          </p:nvSpPr>
          <p:spPr>
            <a:xfrm>
              <a:off x="2762325" y="1239100"/>
              <a:ext cx="448300" cy="15725"/>
            </a:xfrm>
            <a:custGeom>
              <a:avLst/>
              <a:gdLst/>
              <a:ahLst/>
              <a:cxnLst/>
              <a:rect l="l" t="t" r="r" b="b"/>
              <a:pathLst>
                <a:path w="17932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40" name="Google Shape;4540;p64"/>
            <p:cNvSpPr/>
            <p:nvPr/>
          </p:nvSpPr>
          <p:spPr>
            <a:xfrm>
              <a:off x="4650600" y="1371275"/>
              <a:ext cx="113725" cy="15725"/>
            </a:xfrm>
            <a:custGeom>
              <a:avLst/>
              <a:gdLst/>
              <a:ahLst/>
              <a:cxnLst/>
              <a:rect l="l" t="t" r="r" b="b"/>
              <a:pathLst>
                <a:path w="454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41" name="Google Shape;4541;p64"/>
            <p:cNvSpPr/>
            <p:nvPr/>
          </p:nvSpPr>
          <p:spPr>
            <a:xfrm>
              <a:off x="4408450" y="1371275"/>
              <a:ext cx="134050" cy="15725"/>
            </a:xfrm>
            <a:custGeom>
              <a:avLst/>
              <a:gdLst/>
              <a:ahLst/>
              <a:cxnLst/>
              <a:rect l="l" t="t" r="r" b="b"/>
              <a:pathLst>
                <a:path w="5362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42" name="Google Shape;4542;p64"/>
            <p:cNvSpPr/>
            <p:nvPr/>
          </p:nvSpPr>
          <p:spPr>
            <a:xfrm>
              <a:off x="4238375" y="1371275"/>
              <a:ext cx="125725" cy="15725"/>
            </a:xfrm>
            <a:custGeom>
              <a:avLst/>
              <a:gdLst/>
              <a:ahLst/>
              <a:cxnLst/>
              <a:rect l="l" t="t" r="r" b="b"/>
              <a:pathLst>
                <a:path w="5029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43" name="Google Shape;4543;p64"/>
            <p:cNvSpPr/>
            <p:nvPr/>
          </p:nvSpPr>
          <p:spPr>
            <a:xfrm>
              <a:off x="4005475" y="1371275"/>
              <a:ext cx="184875" cy="15725"/>
            </a:xfrm>
            <a:custGeom>
              <a:avLst/>
              <a:gdLst/>
              <a:ahLst/>
              <a:cxnLst/>
              <a:rect l="l" t="t" r="r" b="b"/>
              <a:pathLst>
                <a:path w="7395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44" name="Google Shape;4544;p64"/>
            <p:cNvSpPr/>
            <p:nvPr/>
          </p:nvSpPr>
          <p:spPr>
            <a:xfrm>
              <a:off x="3823400" y="1371275"/>
              <a:ext cx="146975" cy="15725"/>
            </a:xfrm>
            <a:custGeom>
              <a:avLst/>
              <a:gdLst/>
              <a:ahLst/>
              <a:cxnLst/>
              <a:rect l="l" t="t" r="r" b="b"/>
              <a:pathLst>
                <a:path w="5879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45" name="Google Shape;4545;p64"/>
            <p:cNvSpPr/>
            <p:nvPr/>
          </p:nvSpPr>
          <p:spPr>
            <a:xfrm>
              <a:off x="3704150" y="1371275"/>
              <a:ext cx="96150" cy="15725"/>
            </a:xfrm>
            <a:custGeom>
              <a:avLst/>
              <a:gdLst/>
              <a:ahLst/>
              <a:cxnLst/>
              <a:rect l="l" t="t" r="r" b="b"/>
              <a:pathLst>
                <a:path w="3846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46" name="Google Shape;4546;p64"/>
            <p:cNvSpPr/>
            <p:nvPr/>
          </p:nvSpPr>
          <p:spPr>
            <a:xfrm>
              <a:off x="3148675" y="1371275"/>
              <a:ext cx="524075" cy="15725"/>
            </a:xfrm>
            <a:custGeom>
              <a:avLst/>
              <a:gdLst/>
              <a:ahLst/>
              <a:cxnLst/>
              <a:rect l="l" t="t" r="r" b="b"/>
              <a:pathLst>
                <a:path w="20963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47" name="Google Shape;4547;p64"/>
            <p:cNvSpPr/>
            <p:nvPr/>
          </p:nvSpPr>
          <p:spPr>
            <a:xfrm>
              <a:off x="2762325" y="1371275"/>
              <a:ext cx="359575" cy="15725"/>
            </a:xfrm>
            <a:custGeom>
              <a:avLst/>
              <a:gdLst/>
              <a:ahLst/>
              <a:cxnLst/>
              <a:rect l="l" t="t" r="r" b="b"/>
              <a:pathLst>
                <a:path w="14383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48" name="Google Shape;4548;p64"/>
            <p:cNvSpPr/>
            <p:nvPr/>
          </p:nvSpPr>
          <p:spPr>
            <a:xfrm>
              <a:off x="3853900" y="1569975"/>
              <a:ext cx="158075" cy="15750"/>
            </a:xfrm>
            <a:custGeom>
              <a:avLst/>
              <a:gdLst/>
              <a:ahLst/>
              <a:cxnLst/>
              <a:rect l="l" t="t" r="r" b="b"/>
              <a:pathLst>
                <a:path w="632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49" name="Google Shape;4549;p64"/>
            <p:cNvSpPr/>
            <p:nvPr/>
          </p:nvSpPr>
          <p:spPr>
            <a:xfrm>
              <a:off x="3498050" y="1569975"/>
              <a:ext cx="340150" cy="15750"/>
            </a:xfrm>
            <a:custGeom>
              <a:avLst/>
              <a:gdLst/>
              <a:ahLst/>
              <a:cxnLst/>
              <a:rect l="l" t="t" r="r" b="b"/>
              <a:pathLst>
                <a:path w="13606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50" name="Google Shape;4550;p64"/>
            <p:cNvSpPr/>
            <p:nvPr/>
          </p:nvSpPr>
          <p:spPr>
            <a:xfrm>
              <a:off x="3411175" y="1569975"/>
              <a:ext cx="57325" cy="15750"/>
            </a:xfrm>
            <a:custGeom>
              <a:avLst/>
              <a:gdLst/>
              <a:ahLst/>
              <a:cxnLst/>
              <a:rect l="l" t="t" r="r" b="b"/>
              <a:pathLst>
                <a:path w="229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51" name="Google Shape;4551;p64"/>
            <p:cNvSpPr/>
            <p:nvPr/>
          </p:nvSpPr>
          <p:spPr>
            <a:xfrm>
              <a:off x="3315975" y="1569975"/>
              <a:ext cx="84125" cy="15750"/>
            </a:xfrm>
            <a:custGeom>
              <a:avLst/>
              <a:gdLst/>
              <a:ahLst/>
              <a:cxnLst/>
              <a:rect l="l" t="t" r="r" b="b"/>
              <a:pathLst>
                <a:path w="3365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52" name="Google Shape;4552;p64"/>
            <p:cNvSpPr/>
            <p:nvPr/>
          </p:nvSpPr>
          <p:spPr>
            <a:xfrm>
              <a:off x="2991550" y="1569975"/>
              <a:ext cx="310575" cy="15750"/>
            </a:xfrm>
            <a:custGeom>
              <a:avLst/>
              <a:gdLst/>
              <a:ahLst/>
              <a:cxnLst/>
              <a:rect l="l" t="t" r="r" b="b"/>
              <a:pathLst>
                <a:path w="12423" h="630" extrusionOk="0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53" name="Google Shape;4553;p64"/>
            <p:cNvSpPr/>
            <p:nvPr/>
          </p:nvSpPr>
          <p:spPr>
            <a:xfrm>
              <a:off x="2762325" y="1569975"/>
              <a:ext cx="205225" cy="15750"/>
            </a:xfrm>
            <a:custGeom>
              <a:avLst/>
              <a:gdLst/>
              <a:ahLst/>
              <a:cxnLst/>
              <a:rect l="l" t="t" r="r" b="b"/>
              <a:pathLst>
                <a:path w="8209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54" name="Google Shape;4554;p64"/>
            <p:cNvSpPr/>
            <p:nvPr/>
          </p:nvSpPr>
          <p:spPr>
            <a:xfrm>
              <a:off x="3964800" y="1702150"/>
              <a:ext cx="47175" cy="14825"/>
            </a:xfrm>
            <a:custGeom>
              <a:avLst/>
              <a:gdLst/>
              <a:ahLst/>
              <a:cxnLst/>
              <a:rect l="l" t="t" r="r" b="b"/>
              <a:pathLst>
                <a:path w="1887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55" name="Google Shape;4555;p64"/>
            <p:cNvSpPr/>
            <p:nvPr/>
          </p:nvSpPr>
          <p:spPr>
            <a:xfrm>
              <a:off x="3273450" y="1702150"/>
              <a:ext cx="664575" cy="14825"/>
            </a:xfrm>
            <a:custGeom>
              <a:avLst/>
              <a:gdLst/>
              <a:ahLst/>
              <a:cxnLst/>
              <a:rect l="l" t="t" r="r" b="b"/>
              <a:pathLst>
                <a:path w="26583" h="593" extrusionOk="0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56" name="Google Shape;4556;p64"/>
            <p:cNvSpPr/>
            <p:nvPr/>
          </p:nvSpPr>
          <p:spPr>
            <a:xfrm>
              <a:off x="3112625" y="1702150"/>
              <a:ext cx="132200" cy="14825"/>
            </a:xfrm>
            <a:custGeom>
              <a:avLst/>
              <a:gdLst/>
              <a:ahLst/>
              <a:cxnLst/>
              <a:rect l="l" t="t" r="r" b="b"/>
              <a:pathLst>
                <a:path w="5288" h="593" extrusionOk="0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57" name="Google Shape;4557;p64"/>
            <p:cNvSpPr/>
            <p:nvPr/>
          </p:nvSpPr>
          <p:spPr>
            <a:xfrm>
              <a:off x="2762325" y="1702150"/>
              <a:ext cx="284700" cy="14825"/>
            </a:xfrm>
            <a:custGeom>
              <a:avLst/>
              <a:gdLst/>
              <a:ahLst/>
              <a:cxnLst/>
              <a:rect l="l" t="t" r="r" b="b"/>
              <a:pathLst>
                <a:path w="11388" h="593" extrusionOk="0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58" name="Google Shape;4558;p64"/>
            <p:cNvSpPr/>
            <p:nvPr/>
          </p:nvSpPr>
          <p:spPr>
            <a:xfrm>
              <a:off x="3936150" y="1833400"/>
              <a:ext cx="75825" cy="15725"/>
            </a:xfrm>
            <a:custGeom>
              <a:avLst/>
              <a:gdLst/>
              <a:ahLst/>
              <a:cxnLst/>
              <a:rect l="l" t="t" r="r" b="b"/>
              <a:pathLst>
                <a:path w="303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59" name="Google Shape;4559;p64"/>
            <p:cNvSpPr/>
            <p:nvPr/>
          </p:nvSpPr>
          <p:spPr>
            <a:xfrm>
              <a:off x="3785500" y="1833400"/>
              <a:ext cx="88750" cy="15725"/>
            </a:xfrm>
            <a:custGeom>
              <a:avLst/>
              <a:gdLst/>
              <a:ahLst/>
              <a:cxnLst/>
              <a:rect l="l" t="t" r="r" b="b"/>
              <a:pathLst>
                <a:path w="355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60" name="Google Shape;4560;p64"/>
            <p:cNvSpPr/>
            <p:nvPr/>
          </p:nvSpPr>
          <p:spPr>
            <a:xfrm>
              <a:off x="3680125" y="1833400"/>
              <a:ext cx="84125" cy="15725"/>
            </a:xfrm>
            <a:custGeom>
              <a:avLst/>
              <a:gdLst/>
              <a:ahLst/>
              <a:cxnLst/>
              <a:rect l="l" t="t" r="r" b="b"/>
              <a:pathLst>
                <a:path w="3365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61" name="Google Shape;4561;p64"/>
            <p:cNvSpPr/>
            <p:nvPr/>
          </p:nvSpPr>
          <p:spPr>
            <a:xfrm>
              <a:off x="3535025" y="1833400"/>
              <a:ext cx="121100" cy="15725"/>
            </a:xfrm>
            <a:custGeom>
              <a:avLst/>
              <a:gdLst/>
              <a:ahLst/>
              <a:cxnLst/>
              <a:rect l="l" t="t" r="r" b="b"/>
              <a:pathLst>
                <a:path w="4844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62" name="Google Shape;4562;p64"/>
            <p:cNvSpPr/>
            <p:nvPr/>
          </p:nvSpPr>
          <p:spPr>
            <a:xfrm>
              <a:off x="3421325" y="1833400"/>
              <a:ext cx="97075" cy="15725"/>
            </a:xfrm>
            <a:custGeom>
              <a:avLst/>
              <a:gdLst/>
              <a:ahLst/>
              <a:cxnLst/>
              <a:rect l="l" t="t" r="r" b="b"/>
              <a:pathLst>
                <a:path w="388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63" name="Google Shape;4563;p64"/>
            <p:cNvSpPr/>
            <p:nvPr/>
          </p:nvSpPr>
          <p:spPr>
            <a:xfrm>
              <a:off x="3347400" y="1833400"/>
              <a:ext cx="65650" cy="15725"/>
            </a:xfrm>
            <a:custGeom>
              <a:avLst/>
              <a:gdLst/>
              <a:ahLst/>
              <a:cxnLst/>
              <a:rect l="l" t="t" r="r" b="b"/>
              <a:pathLst>
                <a:path w="2626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64" name="Google Shape;4564;p64"/>
            <p:cNvSpPr/>
            <p:nvPr/>
          </p:nvSpPr>
          <p:spPr>
            <a:xfrm>
              <a:off x="3002650" y="1833400"/>
              <a:ext cx="331825" cy="15725"/>
            </a:xfrm>
            <a:custGeom>
              <a:avLst/>
              <a:gdLst/>
              <a:ahLst/>
              <a:cxnLst/>
              <a:rect l="l" t="t" r="r" b="b"/>
              <a:pathLst>
                <a:path w="1327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65" name="Google Shape;4565;p64"/>
            <p:cNvSpPr/>
            <p:nvPr/>
          </p:nvSpPr>
          <p:spPr>
            <a:xfrm>
              <a:off x="2762325" y="1833400"/>
              <a:ext cx="229250" cy="15725"/>
            </a:xfrm>
            <a:custGeom>
              <a:avLst/>
              <a:gdLst/>
              <a:ahLst/>
              <a:cxnLst/>
              <a:rect l="l" t="t" r="r" b="b"/>
              <a:pathLst>
                <a:path w="9170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66" name="Google Shape;4566;p64"/>
            <p:cNvSpPr/>
            <p:nvPr/>
          </p:nvSpPr>
          <p:spPr>
            <a:xfrm>
              <a:off x="3726350" y="20672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67" name="Google Shape;4567;p64"/>
            <p:cNvSpPr/>
            <p:nvPr/>
          </p:nvSpPr>
          <p:spPr>
            <a:xfrm>
              <a:off x="3718950" y="20589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68" name="Google Shape;4568;p64"/>
            <p:cNvSpPr/>
            <p:nvPr/>
          </p:nvSpPr>
          <p:spPr>
            <a:xfrm>
              <a:off x="2028475" y="3650500"/>
              <a:ext cx="3505750" cy="189500"/>
            </a:xfrm>
            <a:custGeom>
              <a:avLst/>
              <a:gdLst/>
              <a:ahLst/>
              <a:cxnLst/>
              <a:rect l="l" t="t" r="r" b="b"/>
              <a:pathLst>
                <a:path w="140230" h="7580" extrusionOk="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69" name="Google Shape;4569;p64"/>
            <p:cNvSpPr/>
            <p:nvPr/>
          </p:nvSpPr>
          <p:spPr>
            <a:xfrm>
              <a:off x="2021075" y="3643125"/>
              <a:ext cx="3521475" cy="204275"/>
            </a:xfrm>
            <a:custGeom>
              <a:avLst/>
              <a:gdLst/>
              <a:ahLst/>
              <a:cxnLst/>
              <a:rect l="l" t="t" r="r" b="b"/>
              <a:pathLst>
                <a:path w="140859" h="8171" extrusionOk="0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70" name="Google Shape;4570;p64"/>
            <p:cNvSpPr/>
            <p:nvPr/>
          </p:nvSpPr>
          <p:spPr>
            <a:xfrm>
              <a:off x="1668925" y="2418450"/>
              <a:ext cx="4230400" cy="734825"/>
            </a:xfrm>
            <a:custGeom>
              <a:avLst/>
              <a:gdLst/>
              <a:ahLst/>
              <a:cxnLst/>
              <a:rect l="l" t="t" r="r" b="b"/>
              <a:pathLst>
                <a:path w="169216" h="29393" extrusionOk="0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71" name="Google Shape;4571;p64"/>
            <p:cNvSpPr/>
            <p:nvPr/>
          </p:nvSpPr>
          <p:spPr>
            <a:xfrm>
              <a:off x="1661525" y="2410150"/>
              <a:ext cx="4246100" cy="750525"/>
            </a:xfrm>
            <a:custGeom>
              <a:avLst/>
              <a:gdLst/>
              <a:ahLst/>
              <a:cxnLst/>
              <a:rect l="l" t="t" r="r" b="b"/>
              <a:pathLst>
                <a:path w="169844" h="30021" extrusionOk="0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72" name="Google Shape;4572;p64"/>
            <p:cNvSpPr/>
            <p:nvPr/>
          </p:nvSpPr>
          <p:spPr>
            <a:xfrm>
              <a:off x="2122750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73" name="Google Shape;4573;p64"/>
            <p:cNvSpPr/>
            <p:nvPr/>
          </p:nvSpPr>
          <p:spPr>
            <a:xfrm>
              <a:off x="2396325" y="26218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74" name="Google Shape;4574;p64"/>
            <p:cNvSpPr/>
            <p:nvPr/>
          </p:nvSpPr>
          <p:spPr>
            <a:xfrm>
              <a:off x="5047125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75" name="Google Shape;4575;p64"/>
            <p:cNvSpPr/>
            <p:nvPr/>
          </p:nvSpPr>
          <p:spPr>
            <a:xfrm>
              <a:off x="4772600" y="2621800"/>
              <a:ext cx="410400" cy="244950"/>
            </a:xfrm>
            <a:custGeom>
              <a:avLst/>
              <a:gdLst/>
              <a:ahLst/>
              <a:cxnLst/>
              <a:rect l="l" t="t" r="r" b="b"/>
              <a:pathLst>
                <a:path w="16416" h="9798" extrusionOk="0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76" name="Google Shape;4576;p64"/>
            <p:cNvSpPr/>
            <p:nvPr/>
          </p:nvSpPr>
          <p:spPr>
            <a:xfrm>
              <a:off x="1668925" y="2795550"/>
              <a:ext cx="863300" cy="854975"/>
            </a:xfrm>
            <a:custGeom>
              <a:avLst/>
              <a:gdLst/>
              <a:ahLst/>
              <a:cxnLst/>
              <a:rect l="l" t="t" r="r" b="b"/>
              <a:pathLst>
                <a:path w="34532" h="34199" extrusionOk="0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77" name="Google Shape;4577;p64"/>
            <p:cNvSpPr/>
            <p:nvPr/>
          </p:nvSpPr>
          <p:spPr>
            <a:xfrm>
              <a:off x="1661525" y="2788175"/>
              <a:ext cx="879000" cy="870675"/>
            </a:xfrm>
            <a:custGeom>
              <a:avLst/>
              <a:gdLst/>
              <a:ahLst/>
              <a:cxnLst/>
              <a:rect l="l" t="t" r="r" b="b"/>
              <a:pathLst>
                <a:path w="35160" h="34827" extrusionOk="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78" name="Google Shape;4578;p64"/>
            <p:cNvSpPr/>
            <p:nvPr/>
          </p:nvSpPr>
          <p:spPr>
            <a:xfrm>
              <a:off x="56442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79" name="Google Shape;4579;p64"/>
            <p:cNvSpPr/>
            <p:nvPr/>
          </p:nvSpPr>
          <p:spPr>
            <a:xfrm>
              <a:off x="557050" y="2509725"/>
              <a:ext cx="651625" cy="2453275"/>
            </a:xfrm>
            <a:custGeom>
              <a:avLst/>
              <a:gdLst/>
              <a:ahLst/>
              <a:cxnLst/>
              <a:rect l="l" t="t" r="r" b="b"/>
              <a:pathLst>
                <a:path w="26065" h="98131" extrusionOk="0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80" name="Google Shape;4580;p64"/>
            <p:cNvSpPr/>
            <p:nvPr/>
          </p:nvSpPr>
          <p:spPr>
            <a:xfrm>
              <a:off x="637897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81" name="Google Shape;4581;p64"/>
            <p:cNvSpPr/>
            <p:nvPr/>
          </p:nvSpPr>
          <p:spPr>
            <a:xfrm>
              <a:off x="6371600" y="2509725"/>
              <a:ext cx="650700" cy="2453275"/>
            </a:xfrm>
            <a:custGeom>
              <a:avLst/>
              <a:gdLst/>
              <a:ahLst/>
              <a:cxnLst/>
              <a:rect l="l" t="t" r="r" b="b"/>
              <a:pathLst>
                <a:path w="26028" h="98131" extrusionOk="0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82" name="Google Shape;4582;p64"/>
            <p:cNvSpPr/>
            <p:nvPr/>
          </p:nvSpPr>
          <p:spPr>
            <a:xfrm>
              <a:off x="564425" y="2517350"/>
              <a:ext cx="1469625" cy="1546325"/>
            </a:xfrm>
            <a:custGeom>
              <a:avLst/>
              <a:gdLst/>
              <a:ahLst/>
              <a:cxnLst/>
              <a:rect l="l" t="t" r="r" b="b"/>
              <a:pathLst>
                <a:path w="58785" h="61853" extrusionOk="0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83" name="Google Shape;4583;p64"/>
            <p:cNvSpPr/>
            <p:nvPr/>
          </p:nvSpPr>
          <p:spPr>
            <a:xfrm>
              <a:off x="556125" y="2509600"/>
              <a:ext cx="1487150" cy="1562075"/>
            </a:xfrm>
            <a:custGeom>
              <a:avLst/>
              <a:gdLst/>
              <a:ahLst/>
              <a:cxnLst/>
              <a:rect l="l" t="t" r="r" b="b"/>
              <a:pathLst>
                <a:path w="59486" h="62483" extrusionOk="0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84" name="Google Shape;4584;p64"/>
            <p:cNvSpPr/>
            <p:nvPr/>
          </p:nvSpPr>
          <p:spPr>
            <a:xfrm>
              <a:off x="5038800" y="2795550"/>
              <a:ext cx="861425" cy="854975"/>
            </a:xfrm>
            <a:custGeom>
              <a:avLst/>
              <a:gdLst/>
              <a:ahLst/>
              <a:cxnLst/>
              <a:rect l="l" t="t" r="r" b="b"/>
              <a:pathLst>
                <a:path w="34457" h="34199" extrusionOk="0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85" name="Google Shape;4585;p64"/>
            <p:cNvSpPr/>
            <p:nvPr/>
          </p:nvSpPr>
          <p:spPr>
            <a:xfrm>
              <a:off x="5030475" y="2788175"/>
              <a:ext cx="878075" cy="870675"/>
            </a:xfrm>
            <a:custGeom>
              <a:avLst/>
              <a:gdLst/>
              <a:ahLst/>
              <a:cxnLst/>
              <a:rect l="l" t="t" r="r" b="b"/>
              <a:pathLst>
                <a:path w="35123" h="34827" extrusionOk="0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86" name="Google Shape;4586;p64"/>
            <p:cNvSpPr/>
            <p:nvPr/>
          </p:nvSpPr>
          <p:spPr>
            <a:xfrm>
              <a:off x="5583200" y="3053425"/>
              <a:ext cx="129400" cy="107250"/>
            </a:xfrm>
            <a:custGeom>
              <a:avLst/>
              <a:gdLst/>
              <a:ahLst/>
              <a:cxnLst/>
              <a:rect l="l" t="t" r="r" b="b"/>
              <a:pathLst>
                <a:path w="5176" h="4290" extrusionOk="0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87" name="Google Shape;4587;p64"/>
            <p:cNvSpPr/>
            <p:nvPr/>
          </p:nvSpPr>
          <p:spPr>
            <a:xfrm>
              <a:off x="5375225" y="3075625"/>
              <a:ext cx="122950" cy="102600"/>
            </a:xfrm>
            <a:custGeom>
              <a:avLst/>
              <a:gdLst/>
              <a:ahLst/>
              <a:cxnLst/>
              <a:rect l="l" t="t" r="r" b="b"/>
              <a:pathLst>
                <a:path w="4918" h="4104" extrusionOk="0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88" name="Google Shape;4588;p64"/>
            <p:cNvSpPr/>
            <p:nvPr/>
          </p:nvSpPr>
          <p:spPr>
            <a:xfrm>
              <a:off x="5415900" y="2996125"/>
              <a:ext cx="111850" cy="73050"/>
            </a:xfrm>
            <a:custGeom>
              <a:avLst/>
              <a:gdLst/>
              <a:ahLst/>
              <a:cxnLst/>
              <a:rect l="l" t="t" r="r" b="b"/>
              <a:pathLst>
                <a:path w="4474" h="2922" extrusionOk="0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89" name="Google Shape;4589;p64"/>
            <p:cNvSpPr/>
            <p:nvPr/>
          </p:nvSpPr>
          <p:spPr>
            <a:xfrm>
              <a:off x="5520350" y="2983200"/>
              <a:ext cx="112775" cy="74875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90" name="Google Shape;4590;p64"/>
            <p:cNvSpPr/>
            <p:nvPr/>
          </p:nvSpPr>
          <p:spPr>
            <a:xfrm>
              <a:off x="5276325" y="3085775"/>
              <a:ext cx="118350" cy="101700"/>
            </a:xfrm>
            <a:custGeom>
              <a:avLst/>
              <a:gdLst/>
              <a:ahLst/>
              <a:cxnLst/>
              <a:rect l="l" t="t" r="r" b="b"/>
              <a:pathLst>
                <a:path w="4734" h="4068" extrusionOk="0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91" name="Google Shape;4591;p64"/>
            <p:cNvSpPr/>
            <p:nvPr/>
          </p:nvSpPr>
          <p:spPr>
            <a:xfrm>
              <a:off x="5535125" y="3168050"/>
              <a:ext cx="132200" cy="119250"/>
            </a:xfrm>
            <a:custGeom>
              <a:avLst/>
              <a:gdLst/>
              <a:ahLst/>
              <a:cxnLst/>
              <a:rect l="l" t="t" r="r" b="b"/>
              <a:pathLst>
                <a:path w="5288" h="4770" extrusionOk="0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92" name="Google Shape;4592;p64"/>
            <p:cNvSpPr/>
            <p:nvPr/>
          </p:nvSpPr>
          <p:spPr>
            <a:xfrm>
              <a:off x="5295750" y="3308525"/>
              <a:ext cx="115550" cy="81375"/>
            </a:xfrm>
            <a:custGeom>
              <a:avLst/>
              <a:gdLst/>
              <a:ahLst/>
              <a:cxnLst/>
              <a:rect l="l" t="t" r="r" b="b"/>
              <a:pathLst>
                <a:path w="4622" h="3255" extrusionOk="0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93" name="Google Shape;4593;p64"/>
            <p:cNvSpPr/>
            <p:nvPr/>
          </p:nvSpPr>
          <p:spPr>
            <a:xfrm>
              <a:off x="5478750" y="3064525"/>
              <a:ext cx="123875" cy="104475"/>
            </a:xfrm>
            <a:custGeom>
              <a:avLst/>
              <a:gdLst/>
              <a:ahLst/>
              <a:cxnLst/>
              <a:rect l="l" t="t" r="r" b="b"/>
              <a:pathLst>
                <a:path w="4955" h="4179" extrusionOk="0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94" name="Google Shape;4594;p64"/>
            <p:cNvSpPr/>
            <p:nvPr/>
          </p:nvSpPr>
          <p:spPr>
            <a:xfrm>
              <a:off x="5624775" y="2969325"/>
              <a:ext cx="121100" cy="78575"/>
            </a:xfrm>
            <a:custGeom>
              <a:avLst/>
              <a:gdLst/>
              <a:ahLst/>
              <a:cxnLst/>
              <a:rect l="l" t="t" r="r" b="b"/>
              <a:pathLst>
                <a:path w="4844" h="3143" extrusionOk="0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95" name="Google Shape;4595;p64"/>
            <p:cNvSpPr/>
            <p:nvPr/>
          </p:nvSpPr>
          <p:spPr>
            <a:xfrm>
              <a:off x="5193150" y="3315000"/>
              <a:ext cx="115550" cy="74900"/>
            </a:xfrm>
            <a:custGeom>
              <a:avLst/>
              <a:gdLst/>
              <a:ahLst/>
              <a:cxnLst/>
              <a:rect l="l" t="t" r="r" b="b"/>
              <a:pathLst>
                <a:path w="4622" h="2996" extrusionOk="0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96" name="Google Shape;4596;p64"/>
            <p:cNvSpPr/>
            <p:nvPr/>
          </p:nvSpPr>
          <p:spPr>
            <a:xfrm>
              <a:off x="5320700" y="3009075"/>
              <a:ext cx="102625" cy="69325"/>
            </a:xfrm>
            <a:custGeom>
              <a:avLst/>
              <a:gdLst/>
              <a:ahLst/>
              <a:cxnLst/>
              <a:rect l="l" t="t" r="r" b="b"/>
              <a:pathLst>
                <a:path w="4105" h="2773" extrusionOk="0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97" name="Google Shape;4597;p64"/>
            <p:cNvSpPr/>
            <p:nvPr/>
          </p:nvSpPr>
          <p:spPr>
            <a:xfrm>
              <a:off x="5497225" y="3297450"/>
              <a:ext cx="119275" cy="92450"/>
            </a:xfrm>
            <a:custGeom>
              <a:avLst/>
              <a:gdLst/>
              <a:ahLst/>
              <a:cxnLst/>
              <a:rect l="l" t="t" r="r" b="b"/>
              <a:pathLst>
                <a:path w="4771" h="3698" extrusionOk="0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98" name="Google Shape;4598;p64"/>
            <p:cNvSpPr/>
            <p:nvPr/>
          </p:nvSpPr>
          <p:spPr>
            <a:xfrm>
              <a:off x="5432525" y="3177275"/>
              <a:ext cx="128500" cy="115575"/>
            </a:xfrm>
            <a:custGeom>
              <a:avLst/>
              <a:gdLst/>
              <a:ahLst/>
              <a:cxnLst/>
              <a:rect l="l" t="t" r="r" b="b"/>
              <a:pathLst>
                <a:path w="5140" h="4623" extrusionOk="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99" name="Google Shape;4599;p64"/>
            <p:cNvSpPr/>
            <p:nvPr/>
          </p:nvSpPr>
          <p:spPr>
            <a:xfrm>
              <a:off x="5329950" y="3185600"/>
              <a:ext cx="126650" cy="112800"/>
            </a:xfrm>
            <a:custGeom>
              <a:avLst/>
              <a:gdLst/>
              <a:ahLst/>
              <a:cxnLst/>
              <a:rect l="l" t="t" r="r" b="b"/>
              <a:pathLst>
                <a:path w="5066" h="4512" extrusionOk="0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00" name="Google Shape;4600;p64"/>
            <p:cNvSpPr/>
            <p:nvPr/>
          </p:nvSpPr>
          <p:spPr>
            <a:xfrm>
              <a:off x="5228275" y="3194850"/>
              <a:ext cx="124800" cy="110000"/>
            </a:xfrm>
            <a:custGeom>
              <a:avLst/>
              <a:gdLst/>
              <a:ahLst/>
              <a:cxnLst/>
              <a:rect l="l" t="t" r="r" b="b"/>
              <a:pathLst>
                <a:path w="4992" h="4400" extrusionOk="0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01" name="Google Shape;4601;p64"/>
            <p:cNvSpPr/>
            <p:nvPr/>
          </p:nvSpPr>
          <p:spPr>
            <a:xfrm>
              <a:off x="5396500" y="3302975"/>
              <a:ext cx="117400" cy="86925"/>
            </a:xfrm>
            <a:custGeom>
              <a:avLst/>
              <a:gdLst/>
              <a:ahLst/>
              <a:cxnLst/>
              <a:rect l="l" t="t" r="r" b="b"/>
              <a:pathLst>
                <a:path w="4696" h="3477" extrusionOk="0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02" name="Google Shape;4602;p64"/>
            <p:cNvSpPr/>
            <p:nvPr/>
          </p:nvSpPr>
          <p:spPr>
            <a:xfrm>
              <a:off x="5535125" y="2517350"/>
              <a:ext cx="1469600" cy="1546325"/>
            </a:xfrm>
            <a:custGeom>
              <a:avLst/>
              <a:gdLst/>
              <a:ahLst/>
              <a:cxnLst/>
              <a:rect l="l" t="t" r="r" b="b"/>
              <a:pathLst>
                <a:path w="58784" h="61853" extrusionOk="0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03" name="Google Shape;4603;p64"/>
            <p:cNvSpPr/>
            <p:nvPr/>
          </p:nvSpPr>
          <p:spPr>
            <a:xfrm>
              <a:off x="5525875" y="2509600"/>
              <a:ext cx="1487175" cy="1562075"/>
            </a:xfrm>
            <a:custGeom>
              <a:avLst/>
              <a:gdLst/>
              <a:ahLst/>
              <a:cxnLst/>
              <a:rect l="l" t="t" r="r" b="b"/>
              <a:pathLst>
                <a:path w="59487" h="62483" extrusionOk="0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04" name="Google Shape;4604;p64"/>
            <p:cNvSpPr/>
            <p:nvPr/>
          </p:nvSpPr>
          <p:spPr>
            <a:xfrm>
              <a:off x="2453625" y="2391650"/>
              <a:ext cx="2670225" cy="1257025"/>
            </a:xfrm>
            <a:custGeom>
              <a:avLst/>
              <a:gdLst/>
              <a:ahLst/>
              <a:cxnLst/>
              <a:rect l="l" t="t" r="r" b="b"/>
              <a:pathLst>
                <a:path w="106809" h="50281" extrusionOk="0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05" name="Google Shape;4605;p64"/>
            <p:cNvSpPr/>
            <p:nvPr/>
          </p:nvSpPr>
          <p:spPr>
            <a:xfrm>
              <a:off x="2446225" y="2384250"/>
              <a:ext cx="2685950" cy="1272750"/>
            </a:xfrm>
            <a:custGeom>
              <a:avLst/>
              <a:gdLst/>
              <a:ahLst/>
              <a:cxnLst/>
              <a:rect l="l" t="t" r="r" b="b"/>
              <a:pathLst>
                <a:path w="107438" h="50910" extrusionOk="0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06" name="Google Shape;4606;p64"/>
            <p:cNvSpPr/>
            <p:nvPr/>
          </p:nvSpPr>
          <p:spPr>
            <a:xfrm>
              <a:off x="2453625" y="2391650"/>
              <a:ext cx="1203425" cy="1257025"/>
            </a:xfrm>
            <a:custGeom>
              <a:avLst/>
              <a:gdLst/>
              <a:ahLst/>
              <a:cxnLst/>
              <a:rect l="l" t="t" r="r" b="b"/>
              <a:pathLst>
                <a:path w="48137" h="50281" extrusionOk="0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07" name="Google Shape;4607;p64"/>
            <p:cNvSpPr/>
            <p:nvPr/>
          </p:nvSpPr>
          <p:spPr>
            <a:xfrm>
              <a:off x="2446225" y="2384250"/>
              <a:ext cx="1203425" cy="1272750"/>
            </a:xfrm>
            <a:custGeom>
              <a:avLst/>
              <a:gdLst/>
              <a:ahLst/>
              <a:cxnLst/>
              <a:rect l="l" t="t" r="r" b="b"/>
              <a:pathLst>
                <a:path w="48137" h="50910" extrusionOk="0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08" name="Google Shape;4608;p64"/>
            <p:cNvSpPr/>
            <p:nvPr/>
          </p:nvSpPr>
          <p:spPr>
            <a:xfrm>
              <a:off x="4618250" y="2603325"/>
              <a:ext cx="289325" cy="265275"/>
            </a:xfrm>
            <a:custGeom>
              <a:avLst/>
              <a:gdLst/>
              <a:ahLst/>
              <a:cxnLst/>
              <a:rect l="l" t="t" r="r" b="b"/>
              <a:pathLst>
                <a:path w="11573" h="10611" extrusionOk="0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09" name="Google Shape;4609;p64"/>
            <p:cNvSpPr/>
            <p:nvPr/>
          </p:nvSpPr>
          <p:spPr>
            <a:xfrm>
              <a:off x="4609950" y="2595000"/>
              <a:ext cx="305025" cy="281000"/>
            </a:xfrm>
            <a:custGeom>
              <a:avLst/>
              <a:gdLst/>
              <a:ahLst/>
              <a:cxnLst/>
              <a:rect l="l" t="t" r="r" b="b"/>
              <a:pathLst>
                <a:path w="12201" h="11240" extrusionOk="0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10" name="Google Shape;4610;p64"/>
            <p:cNvSpPr/>
            <p:nvPr/>
          </p:nvSpPr>
          <p:spPr>
            <a:xfrm>
              <a:off x="4638600" y="2621800"/>
              <a:ext cx="248650" cy="227400"/>
            </a:xfrm>
            <a:custGeom>
              <a:avLst/>
              <a:gdLst/>
              <a:ahLst/>
              <a:cxnLst/>
              <a:rect l="l" t="t" r="r" b="b"/>
              <a:pathLst>
                <a:path w="9946" h="9096" extrusionOk="0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11" name="Google Shape;4611;p64"/>
            <p:cNvSpPr/>
            <p:nvPr/>
          </p:nvSpPr>
          <p:spPr>
            <a:xfrm>
              <a:off x="4631200" y="2614400"/>
              <a:ext cx="263425" cy="243100"/>
            </a:xfrm>
            <a:custGeom>
              <a:avLst/>
              <a:gdLst/>
              <a:ahLst/>
              <a:cxnLst/>
              <a:rect l="l" t="t" r="r" b="b"/>
              <a:pathLst>
                <a:path w="10537" h="9724" extrusionOk="0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12" name="Google Shape;4612;p64"/>
            <p:cNvSpPr/>
            <p:nvPr/>
          </p:nvSpPr>
          <p:spPr>
            <a:xfrm>
              <a:off x="913800" y="2888150"/>
              <a:ext cx="246800" cy="260350"/>
            </a:xfrm>
            <a:custGeom>
              <a:avLst/>
              <a:gdLst/>
              <a:ahLst/>
              <a:cxnLst/>
              <a:rect l="l" t="t" r="r" b="b"/>
              <a:pathLst>
                <a:path w="9872" h="10414" extrusionOk="0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13" name="Google Shape;4613;p64"/>
            <p:cNvSpPr/>
            <p:nvPr/>
          </p:nvSpPr>
          <p:spPr>
            <a:xfrm>
              <a:off x="920275" y="2880600"/>
              <a:ext cx="232950" cy="275450"/>
            </a:xfrm>
            <a:custGeom>
              <a:avLst/>
              <a:gdLst/>
              <a:ahLst/>
              <a:cxnLst/>
              <a:rect l="l" t="t" r="r" b="b"/>
              <a:pathLst>
                <a:path w="9318" h="11018" extrusionOk="0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14" name="Google Shape;4614;p64"/>
            <p:cNvSpPr/>
            <p:nvPr/>
          </p:nvSpPr>
          <p:spPr>
            <a:xfrm>
              <a:off x="931375" y="2906950"/>
              <a:ext cx="211675" cy="222725"/>
            </a:xfrm>
            <a:custGeom>
              <a:avLst/>
              <a:gdLst/>
              <a:ahLst/>
              <a:cxnLst/>
              <a:rect l="l" t="t" r="r" b="b"/>
              <a:pathLst>
                <a:path w="8467" h="8909" extrusionOk="0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15" name="Google Shape;4615;p64"/>
            <p:cNvSpPr/>
            <p:nvPr/>
          </p:nvSpPr>
          <p:spPr>
            <a:xfrm>
              <a:off x="935975" y="2899075"/>
              <a:ext cx="201525" cy="238500"/>
            </a:xfrm>
            <a:custGeom>
              <a:avLst/>
              <a:gdLst/>
              <a:ahLst/>
              <a:cxnLst/>
              <a:rect l="l" t="t" r="r" b="b"/>
              <a:pathLst>
                <a:path w="8061" h="9540" extrusionOk="0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16" name="Google Shape;4616;p64"/>
            <p:cNvSpPr/>
            <p:nvPr/>
          </p:nvSpPr>
          <p:spPr>
            <a:xfrm>
              <a:off x="1254850" y="2924675"/>
              <a:ext cx="196900" cy="207625"/>
            </a:xfrm>
            <a:custGeom>
              <a:avLst/>
              <a:gdLst/>
              <a:ahLst/>
              <a:cxnLst/>
              <a:rect l="l" t="t" r="r" b="b"/>
              <a:pathLst>
                <a:path w="7876" h="8305" extrusionOk="0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17" name="Google Shape;4617;p64"/>
            <p:cNvSpPr/>
            <p:nvPr/>
          </p:nvSpPr>
          <p:spPr>
            <a:xfrm>
              <a:off x="1259475" y="2916650"/>
              <a:ext cx="188575" cy="223700"/>
            </a:xfrm>
            <a:custGeom>
              <a:avLst/>
              <a:gdLst/>
              <a:ahLst/>
              <a:cxnLst/>
              <a:rect l="l" t="t" r="r" b="b"/>
              <a:pathLst>
                <a:path w="7543" h="8948" extrusionOk="0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18" name="Google Shape;4618;p64"/>
            <p:cNvSpPr/>
            <p:nvPr/>
          </p:nvSpPr>
          <p:spPr>
            <a:xfrm>
              <a:off x="1268725" y="2939350"/>
              <a:ext cx="169150" cy="178300"/>
            </a:xfrm>
            <a:custGeom>
              <a:avLst/>
              <a:gdLst/>
              <a:ahLst/>
              <a:cxnLst/>
              <a:rect l="l" t="t" r="r" b="b"/>
              <a:pathLst>
                <a:path w="6766" h="7132" extrusionOk="0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19" name="Google Shape;4619;p64"/>
            <p:cNvSpPr/>
            <p:nvPr/>
          </p:nvSpPr>
          <p:spPr>
            <a:xfrm>
              <a:off x="1271500" y="2931425"/>
              <a:ext cx="163625" cy="194125"/>
            </a:xfrm>
            <a:custGeom>
              <a:avLst/>
              <a:gdLst/>
              <a:ahLst/>
              <a:cxnLst/>
              <a:rect l="l" t="t" r="r" b="b"/>
              <a:pathLst>
                <a:path w="6545" h="7765" extrusionOk="0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20" name="Google Shape;4620;p64"/>
            <p:cNvSpPr/>
            <p:nvPr/>
          </p:nvSpPr>
          <p:spPr>
            <a:xfrm>
              <a:off x="1540450" y="2960750"/>
              <a:ext cx="151600" cy="159500"/>
            </a:xfrm>
            <a:custGeom>
              <a:avLst/>
              <a:gdLst/>
              <a:ahLst/>
              <a:cxnLst/>
              <a:rect l="l" t="t" r="r" b="b"/>
              <a:pathLst>
                <a:path w="6064" h="6380" extrusionOk="0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21" name="Google Shape;4621;p64"/>
            <p:cNvSpPr/>
            <p:nvPr/>
          </p:nvSpPr>
          <p:spPr>
            <a:xfrm>
              <a:off x="1542300" y="2952675"/>
              <a:ext cx="147900" cy="174725"/>
            </a:xfrm>
            <a:custGeom>
              <a:avLst/>
              <a:gdLst/>
              <a:ahLst/>
              <a:cxnLst/>
              <a:rect l="l" t="t" r="r" b="b"/>
              <a:pathLst>
                <a:path w="5916" h="6989" extrusionOk="0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22" name="Google Shape;4622;p64"/>
            <p:cNvSpPr/>
            <p:nvPr/>
          </p:nvSpPr>
          <p:spPr>
            <a:xfrm>
              <a:off x="1551550" y="2972325"/>
              <a:ext cx="129425" cy="136350"/>
            </a:xfrm>
            <a:custGeom>
              <a:avLst/>
              <a:gdLst/>
              <a:ahLst/>
              <a:cxnLst/>
              <a:rect l="l" t="t" r="r" b="b"/>
              <a:pathLst>
                <a:path w="5177" h="5454" extrusionOk="0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23" name="Google Shape;4623;p64"/>
            <p:cNvSpPr/>
            <p:nvPr/>
          </p:nvSpPr>
          <p:spPr>
            <a:xfrm>
              <a:off x="1551550" y="2963775"/>
              <a:ext cx="129425" cy="152525"/>
            </a:xfrm>
            <a:custGeom>
              <a:avLst/>
              <a:gdLst/>
              <a:ahLst/>
              <a:cxnLst/>
              <a:rect l="l" t="t" r="r" b="b"/>
              <a:pathLst>
                <a:path w="5177" h="6101" extrusionOk="0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24" name="Google Shape;4624;p64"/>
            <p:cNvSpPr/>
            <p:nvPr/>
          </p:nvSpPr>
          <p:spPr>
            <a:xfrm>
              <a:off x="4390900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25" name="Google Shape;4625;p64"/>
            <p:cNvSpPr/>
            <p:nvPr/>
          </p:nvSpPr>
          <p:spPr>
            <a:xfrm>
              <a:off x="4291075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26" name="Google Shape;4626;p64"/>
            <p:cNvSpPr/>
            <p:nvPr/>
          </p:nvSpPr>
          <p:spPr>
            <a:xfrm>
              <a:off x="4190325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27" name="Google Shape;4627;p64"/>
            <p:cNvSpPr/>
            <p:nvPr/>
          </p:nvSpPr>
          <p:spPr>
            <a:xfrm>
              <a:off x="4090500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28" name="Google Shape;4628;p64"/>
            <p:cNvSpPr/>
            <p:nvPr/>
          </p:nvSpPr>
          <p:spPr>
            <a:xfrm>
              <a:off x="4561875" y="2950850"/>
              <a:ext cx="378050" cy="36050"/>
            </a:xfrm>
            <a:custGeom>
              <a:avLst/>
              <a:gdLst/>
              <a:ahLst/>
              <a:cxnLst/>
              <a:rect l="l" t="t" r="r" b="b"/>
              <a:pathLst>
                <a:path w="15122" h="1442" extrusionOk="0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29" name="Google Shape;4629;p64"/>
            <p:cNvSpPr/>
            <p:nvPr/>
          </p:nvSpPr>
          <p:spPr>
            <a:xfrm>
              <a:off x="4561875" y="3063600"/>
              <a:ext cx="378050" cy="35150"/>
            </a:xfrm>
            <a:custGeom>
              <a:avLst/>
              <a:gdLst/>
              <a:ahLst/>
              <a:cxnLst/>
              <a:rect l="l" t="t" r="r" b="b"/>
              <a:pathLst>
                <a:path w="15122" h="1406" extrusionOk="0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30" name="Google Shape;4630;p64"/>
            <p:cNvSpPr/>
            <p:nvPr/>
          </p:nvSpPr>
          <p:spPr>
            <a:xfrm>
              <a:off x="2656050" y="3012775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31" name="Google Shape;4631;p64"/>
            <p:cNvSpPr/>
            <p:nvPr/>
          </p:nvSpPr>
          <p:spPr>
            <a:xfrm>
              <a:off x="2648650" y="3005375"/>
              <a:ext cx="174700" cy="161775"/>
            </a:xfrm>
            <a:custGeom>
              <a:avLst/>
              <a:gdLst/>
              <a:ahLst/>
              <a:cxnLst/>
              <a:rect l="l" t="t" r="r" b="b"/>
              <a:pathLst>
                <a:path w="6988" h="6471" extrusionOk="0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32" name="Google Shape;4632;p64"/>
            <p:cNvSpPr/>
            <p:nvPr/>
          </p:nvSpPr>
          <p:spPr>
            <a:xfrm>
              <a:off x="2644950" y="3225350"/>
              <a:ext cx="159000" cy="146050"/>
            </a:xfrm>
            <a:custGeom>
              <a:avLst/>
              <a:gdLst/>
              <a:ahLst/>
              <a:cxnLst/>
              <a:rect l="l" t="t" r="r" b="b"/>
              <a:pathLst>
                <a:path w="6360" h="5842" extrusionOk="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33" name="Google Shape;4633;p64"/>
            <p:cNvSpPr/>
            <p:nvPr/>
          </p:nvSpPr>
          <p:spPr>
            <a:xfrm>
              <a:off x="2636625" y="321795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34" name="Google Shape;4634;p64"/>
            <p:cNvSpPr/>
            <p:nvPr/>
          </p:nvSpPr>
          <p:spPr>
            <a:xfrm>
              <a:off x="2618150" y="3425000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35" name="Google Shape;4635;p64"/>
            <p:cNvSpPr/>
            <p:nvPr/>
          </p:nvSpPr>
          <p:spPr>
            <a:xfrm>
              <a:off x="2610750" y="341760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36" name="Google Shape;4636;p64"/>
            <p:cNvSpPr/>
            <p:nvPr/>
          </p:nvSpPr>
          <p:spPr>
            <a:xfrm>
              <a:off x="5515725" y="3650500"/>
              <a:ext cx="855875" cy="1305100"/>
            </a:xfrm>
            <a:custGeom>
              <a:avLst/>
              <a:gdLst/>
              <a:ahLst/>
              <a:cxnLst/>
              <a:rect l="l" t="t" r="r" b="b"/>
              <a:pathLst>
                <a:path w="34235" h="52204" extrusionOk="0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37" name="Google Shape;4637;p64"/>
            <p:cNvSpPr/>
            <p:nvPr/>
          </p:nvSpPr>
          <p:spPr>
            <a:xfrm>
              <a:off x="5508325" y="3642975"/>
              <a:ext cx="871600" cy="1320100"/>
            </a:xfrm>
            <a:custGeom>
              <a:avLst/>
              <a:gdLst/>
              <a:ahLst/>
              <a:cxnLst/>
              <a:rect l="l" t="t" r="r" b="b"/>
              <a:pathLst>
                <a:path w="34864" h="52804" extrusionOk="0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38" name="Google Shape;4638;p64"/>
            <p:cNvSpPr/>
            <p:nvPr/>
          </p:nvSpPr>
          <p:spPr>
            <a:xfrm>
              <a:off x="1200325" y="3650500"/>
              <a:ext cx="854975" cy="1305100"/>
            </a:xfrm>
            <a:custGeom>
              <a:avLst/>
              <a:gdLst/>
              <a:ahLst/>
              <a:cxnLst/>
              <a:rect l="l" t="t" r="r" b="b"/>
              <a:pathLst>
                <a:path w="34199" h="52204" extrusionOk="0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39" name="Google Shape;4639;p64"/>
            <p:cNvSpPr/>
            <p:nvPr/>
          </p:nvSpPr>
          <p:spPr>
            <a:xfrm>
              <a:off x="1192925" y="3642975"/>
              <a:ext cx="869775" cy="1320100"/>
            </a:xfrm>
            <a:custGeom>
              <a:avLst/>
              <a:gdLst/>
              <a:ahLst/>
              <a:cxnLst/>
              <a:rect l="l" t="t" r="r" b="b"/>
              <a:pathLst>
                <a:path w="34791" h="52804" extrusionOk="0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0" name="Google Shape;4640;p64"/>
            <p:cNvSpPr/>
            <p:nvPr/>
          </p:nvSpPr>
          <p:spPr>
            <a:xfrm>
              <a:off x="2685625" y="2486850"/>
              <a:ext cx="543475" cy="497275"/>
            </a:xfrm>
            <a:custGeom>
              <a:avLst/>
              <a:gdLst/>
              <a:ahLst/>
              <a:cxnLst/>
              <a:rect l="l" t="t" r="r" b="b"/>
              <a:pathLst>
                <a:path w="21739" h="19891" extrusionOk="0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1" name="Google Shape;4641;p64"/>
            <p:cNvSpPr/>
            <p:nvPr/>
          </p:nvSpPr>
          <p:spPr>
            <a:xfrm>
              <a:off x="2678225" y="2479450"/>
              <a:ext cx="558275" cy="513000"/>
            </a:xfrm>
            <a:custGeom>
              <a:avLst/>
              <a:gdLst/>
              <a:ahLst/>
              <a:cxnLst/>
              <a:rect l="l" t="t" r="r" b="b"/>
              <a:pathLst>
                <a:path w="22331" h="20520" extrusionOk="0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2" name="Google Shape;4642;p64"/>
            <p:cNvSpPr/>
            <p:nvPr/>
          </p:nvSpPr>
          <p:spPr>
            <a:xfrm>
              <a:off x="2722600" y="2520125"/>
              <a:ext cx="469550" cy="430750"/>
            </a:xfrm>
            <a:custGeom>
              <a:avLst/>
              <a:gdLst/>
              <a:ahLst/>
              <a:cxnLst/>
              <a:rect l="l" t="t" r="r" b="b"/>
              <a:pathLst>
                <a:path w="18782" h="17230" extrusionOk="0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3" name="Google Shape;4643;p64"/>
            <p:cNvSpPr/>
            <p:nvPr/>
          </p:nvSpPr>
          <p:spPr>
            <a:xfrm>
              <a:off x="2714275" y="2512725"/>
              <a:ext cx="485250" cy="445525"/>
            </a:xfrm>
            <a:custGeom>
              <a:avLst/>
              <a:gdLst/>
              <a:ahLst/>
              <a:cxnLst/>
              <a:rect l="l" t="t" r="r" b="b"/>
              <a:pathLst>
                <a:path w="19410" h="17821" extrusionOk="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4" name="Google Shape;4644;p64"/>
            <p:cNvSpPr/>
            <p:nvPr/>
          </p:nvSpPr>
          <p:spPr>
            <a:xfrm>
              <a:off x="2772500" y="2565425"/>
              <a:ext cx="369725" cy="340150"/>
            </a:xfrm>
            <a:custGeom>
              <a:avLst/>
              <a:gdLst/>
              <a:ahLst/>
              <a:cxnLst/>
              <a:rect l="l" t="t" r="r" b="b"/>
              <a:pathLst>
                <a:path w="14789" h="13606" extrusionOk="0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5" name="Google Shape;4645;p64"/>
            <p:cNvSpPr/>
            <p:nvPr/>
          </p:nvSpPr>
          <p:spPr>
            <a:xfrm>
              <a:off x="2850150" y="2636600"/>
              <a:ext cx="214450" cy="197800"/>
            </a:xfrm>
            <a:custGeom>
              <a:avLst/>
              <a:gdLst/>
              <a:ahLst/>
              <a:cxnLst/>
              <a:rect l="l" t="t" r="r" b="b"/>
              <a:pathLst>
                <a:path w="8578" h="7912" extrusionOk="0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6" name="Google Shape;4646;p64"/>
            <p:cNvSpPr/>
            <p:nvPr/>
          </p:nvSpPr>
          <p:spPr>
            <a:xfrm>
              <a:off x="2957350" y="2520125"/>
              <a:ext cx="25" cy="430750"/>
            </a:xfrm>
            <a:custGeom>
              <a:avLst/>
              <a:gdLst/>
              <a:ahLst/>
              <a:cxnLst/>
              <a:rect l="l" t="t" r="r" b="b"/>
              <a:pathLst>
                <a:path w="1" h="17230" extrusionOk="0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7" name="Google Shape;4647;p64"/>
            <p:cNvSpPr/>
            <p:nvPr/>
          </p:nvSpPr>
          <p:spPr>
            <a:xfrm>
              <a:off x="2949950" y="2512725"/>
              <a:ext cx="14825" cy="445525"/>
            </a:xfrm>
            <a:custGeom>
              <a:avLst/>
              <a:gdLst/>
              <a:ahLst/>
              <a:cxnLst/>
              <a:rect l="l" t="t" r="r" b="b"/>
              <a:pathLst>
                <a:path w="593" h="17821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8" name="Google Shape;4648;p64"/>
            <p:cNvSpPr/>
            <p:nvPr/>
          </p:nvSpPr>
          <p:spPr>
            <a:xfrm>
              <a:off x="2722600" y="2735475"/>
              <a:ext cx="469550" cy="25"/>
            </a:xfrm>
            <a:custGeom>
              <a:avLst/>
              <a:gdLst/>
              <a:ahLst/>
              <a:cxnLst/>
              <a:rect l="l" t="t" r="r" b="b"/>
              <a:pathLst>
                <a:path w="18782" h="1" extrusionOk="0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9" name="Google Shape;4649;p64"/>
            <p:cNvSpPr/>
            <p:nvPr/>
          </p:nvSpPr>
          <p:spPr>
            <a:xfrm>
              <a:off x="2714275" y="2728100"/>
              <a:ext cx="485250" cy="14800"/>
            </a:xfrm>
            <a:custGeom>
              <a:avLst/>
              <a:gdLst/>
              <a:ahLst/>
              <a:cxnLst/>
              <a:rect l="l" t="t" r="r" b="b"/>
              <a:pathLst>
                <a:path w="19410" h="592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0" name="Google Shape;4650;p64"/>
            <p:cNvSpPr/>
            <p:nvPr/>
          </p:nvSpPr>
          <p:spPr>
            <a:xfrm>
              <a:off x="1932350" y="305157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1" name="Google Shape;4651;p64"/>
            <p:cNvSpPr/>
            <p:nvPr/>
          </p:nvSpPr>
          <p:spPr>
            <a:xfrm>
              <a:off x="1929575" y="3044200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2" name="Google Shape;4652;p64"/>
            <p:cNvSpPr/>
            <p:nvPr/>
          </p:nvSpPr>
          <p:spPr>
            <a:xfrm>
              <a:off x="1860250" y="3071925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3" name="Google Shape;4653;p64"/>
            <p:cNvSpPr/>
            <p:nvPr/>
          </p:nvSpPr>
          <p:spPr>
            <a:xfrm>
              <a:off x="1852850" y="3064525"/>
              <a:ext cx="256050" cy="74900"/>
            </a:xfrm>
            <a:custGeom>
              <a:avLst/>
              <a:gdLst/>
              <a:ahLst/>
              <a:cxnLst/>
              <a:rect l="l" t="t" r="r" b="b"/>
              <a:pathLst>
                <a:path w="10242" h="2996" extrusionOk="0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4" name="Google Shape;4654;p64"/>
            <p:cNvSpPr/>
            <p:nvPr/>
          </p:nvSpPr>
          <p:spPr>
            <a:xfrm>
              <a:off x="2226250" y="304512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5" name="Google Shape;4655;p64"/>
            <p:cNvSpPr/>
            <p:nvPr/>
          </p:nvSpPr>
          <p:spPr>
            <a:xfrm>
              <a:off x="2224400" y="3037725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6" name="Google Shape;4656;p64"/>
            <p:cNvSpPr/>
            <p:nvPr/>
          </p:nvSpPr>
          <p:spPr>
            <a:xfrm>
              <a:off x="2154175" y="3065450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7" name="Google Shape;4657;p64"/>
            <p:cNvSpPr/>
            <p:nvPr/>
          </p:nvSpPr>
          <p:spPr>
            <a:xfrm>
              <a:off x="2146775" y="3058050"/>
              <a:ext cx="256050" cy="75825"/>
            </a:xfrm>
            <a:custGeom>
              <a:avLst/>
              <a:gdLst/>
              <a:ahLst/>
              <a:cxnLst/>
              <a:rect l="l" t="t" r="r" b="b"/>
              <a:pathLst>
                <a:path w="10242" h="3033" extrusionOk="0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8" name="Google Shape;4658;p64"/>
            <p:cNvSpPr/>
            <p:nvPr/>
          </p:nvSpPr>
          <p:spPr>
            <a:xfrm>
              <a:off x="6411325" y="2750350"/>
              <a:ext cx="307800" cy="342775"/>
            </a:xfrm>
            <a:custGeom>
              <a:avLst/>
              <a:gdLst/>
              <a:ahLst/>
              <a:cxnLst/>
              <a:rect l="l" t="t" r="r" b="b"/>
              <a:pathLst>
                <a:path w="12312" h="13711" extrusionOk="0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9" name="Google Shape;4659;p64"/>
            <p:cNvSpPr/>
            <p:nvPr/>
          </p:nvSpPr>
          <p:spPr>
            <a:xfrm>
              <a:off x="6421500" y="2742875"/>
              <a:ext cx="288400" cy="358650"/>
            </a:xfrm>
            <a:custGeom>
              <a:avLst/>
              <a:gdLst/>
              <a:ahLst/>
              <a:cxnLst/>
              <a:rect l="l" t="t" r="r" b="b"/>
              <a:pathLst>
                <a:path w="11536" h="14346" extrusionOk="0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0" name="Google Shape;4660;p64"/>
            <p:cNvSpPr/>
            <p:nvPr/>
          </p:nvSpPr>
          <p:spPr>
            <a:xfrm>
              <a:off x="6367900" y="2718725"/>
              <a:ext cx="380800" cy="356000"/>
            </a:xfrm>
            <a:custGeom>
              <a:avLst/>
              <a:gdLst/>
              <a:ahLst/>
              <a:cxnLst/>
              <a:rect l="l" t="t" r="r" b="b"/>
              <a:pathLst>
                <a:path w="15232" h="14240" extrusionOk="0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1" name="Google Shape;4661;p64"/>
            <p:cNvSpPr/>
            <p:nvPr/>
          </p:nvSpPr>
          <p:spPr>
            <a:xfrm>
              <a:off x="6007425" y="2810625"/>
              <a:ext cx="244025" cy="272225"/>
            </a:xfrm>
            <a:custGeom>
              <a:avLst/>
              <a:gdLst/>
              <a:ahLst/>
              <a:cxnLst/>
              <a:rect l="l" t="t" r="r" b="b"/>
              <a:pathLst>
                <a:path w="9761" h="10889" extrusionOk="0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2" name="Google Shape;4662;p64"/>
            <p:cNvSpPr/>
            <p:nvPr/>
          </p:nvSpPr>
          <p:spPr>
            <a:xfrm>
              <a:off x="6013900" y="2802950"/>
              <a:ext cx="231100" cy="287475"/>
            </a:xfrm>
            <a:custGeom>
              <a:avLst/>
              <a:gdLst/>
              <a:ahLst/>
              <a:cxnLst/>
              <a:rect l="l" t="t" r="r" b="b"/>
              <a:pathLst>
                <a:path w="9244" h="11499" extrusionOk="0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3" name="Google Shape;4663;p64"/>
            <p:cNvSpPr/>
            <p:nvPr/>
          </p:nvSpPr>
          <p:spPr>
            <a:xfrm>
              <a:off x="5994500" y="2772900"/>
              <a:ext cx="258800" cy="320975"/>
            </a:xfrm>
            <a:custGeom>
              <a:avLst/>
              <a:gdLst/>
              <a:ahLst/>
              <a:cxnLst/>
              <a:rect l="l" t="t" r="r" b="b"/>
              <a:pathLst>
                <a:path w="10352" h="12839" extrusionOk="0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4" name="Google Shape;4664;p64"/>
            <p:cNvSpPr/>
            <p:nvPr/>
          </p:nvSpPr>
          <p:spPr>
            <a:xfrm>
              <a:off x="5838275" y="3220725"/>
              <a:ext cx="467725" cy="561975"/>
            </a:xfrm>
            <a:custGeom>
              <a:avLst/>
              <a:gdLst/>
              <a:ahLst/>
              <a:cxnLst/>
              <a:rect l="l" t="t" r="r" b="b"/>
              <a:pathLst>
                <a:path w="18709" h="22479" extrusionOk="0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5" name="Google Shape;4665;p64"/>
            <p:cNvSpPr/>
            <p:nvPr/>
          </p:nvSpPr>
          <p:spPr>
            <a:xfrm>
              <a:off x="5829975" y="3213325"/>
              <a:ext cx="484325" cy="577500"/>
            </a:xfrm>
            <a:custGeom>
              <a:avLst/>
              <a:gdLst/>
              <a:ahLst/>
              <a:cxnLst/>
              <a:rect l="l" t="t" r="r" b="b"/>
              <a:pathLst>
                <a:path w="19373" h="23100" extrusionOk="0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6" name="Google Shape;4666;p64"/>
            <p:cNvSpPr/>
            <p:nvPr/>
          </p:nvSpPr>
          <p:spPr>
            <a:xfrm>
              <a:off x="6088775" y="3235525"/>
              <a:ext cx="500975" cy="665475"/>
            </a:xfrm>
            <a:custGeom>
              <a:avLst/>
              <a:gdLst/>
              <a:ahLst/>
              <a:cxnLst/>
              <a:rect l="l" t="t" r="r" b="b"/>
              <a:pathLst>
                <a:path w="20039" h="26619" extrusionOk="0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7" name="Google Shape;4667;p64"/>
            <p:cNvSpPr/>
            <p:nvPr/>
          </p:nvSpPr>
          <p:spPr>
            <a:xfrm>
              <a:off x="6081375" y="3228125"/>
              <a:ext cx="516675" cy="680050"/>
            </a:xfrm>
            <a:custGeom>
              <a:avLst/>
              <a:gdLst/>
              <a:ahLst/>
              <a:cxnLst/>
              <a:rect l="l" t="t" r="r" b="b"/>
              <a:pathLst>
                <a:path w="20667" h="27202" extrusionOk="0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8" name="Google Shape;4668;p64"/>
            <p:cNvSpPr/>
            <p:nvPr/>
          </p:nvSpPr>
          <p:spPr>
            <a:xfrm>
              <a:off x="5663600" y="3210550"/>
              <a:ext cx="354950" cy="461250"/>
            </a:xfrm>
            <a:custGeom>
              <a:avLst/>
              <a:gdLst/>
              <a:ahLst/>
              <a:cxnLst/>
              <a:rect l="l" t="t" r="r" b="b"/>
              <a:pathLst>
                <a:path w="14198" h="18450" extrusionOk="0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9" name="Google Shape;4669;p64"/>
            <p:cNvSpPr/>
            <p:nvPr/>
          </p:nvSpPr>
          <p:spPr>
            <a:xfrm>
              <a:off x="5655275" y="3202250"/>
              <a:ext cx="371575" cy="477650"/>
            </a:xfrm>
            <a:custGeom>
              <a:avLst/>
              <a:gdLst/>
              <a:ahLst/>
              <a:cxnLst/>
              <a:rect l="l" t="t" r="r" b="b"/>
              <a:pathLst>
                <a:path w="14863" h="19106" extrusionOk="0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0" name="Google Shape;4670;p64"/>
            <p:cNvSpPr/>
            <p:nvPr/>
          </p:nvSpPr>
          <p:spPr>
            <a:xfrm>
              <a:off x="1289975" y="3512800"/>
              <a:ext cx="232025" cy="192275"/>
            </a:xfrm>
            <a:custGeom>
              <a:avLst/>
              <a:gdLst/>
              <a:ahLst/>
              <a:cxnLst/>
              <a:rect l="l" t="t" r="r" b="b"/>
              <a:pathLst>
                <a:path w="9281" h="7691" extrusionOk="0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1" name="Google Shape;4671;p64"/>
            <p:cNvSpPr/>
            <p:nvPr/>
          </p:nvSpPr>
          <p:spPr>
            <a:xfrm>
              <a:off x="1281650" y="3505175"/>
              <a:ext cx="247750" cy="207525"/>
            </a:xfrm>
            <a:custGeom>
              <a:avLst/>
              <a:gdLst/>
              <a:ahLst/>
              <a:cxnLst/>
              <a:rect l="l" t="t" r="r" b="b"/>
              <a:pathLst>
                <a:path w="9910" h="8301" extrusionOk="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2" name="Google Shape;4672;p64"/>
            <p:cNvSpPr/>
            <p:nvPr/>
          </p:nvSpPr>
          <p:spPr>
            <a:xfrm>
              <a:off x="1197550" y="3311300"/>
              <a:ext cx="243100" cy="176575"/>
            </a:xfrm>
            <a:custGeom>
              <a:avLst/>
              <a:gdLst/>
              <a:ahLst/>
              <a:cxnLst/>
              <a:rect l="l" t="t" r="r" b="b"/>
              <a:pathLst>
                <a:path w="9724" h="7063" extrusionOk="0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3" name="Google Shape;4673;p64"/>
            <p:cNvSpPr/>
            <p:nvPr/>
          </p:nvSpPr>
          <p:spPr>
            <a:xfrm>
              <a:off x="1190150" y="3302975"/>
              <a:ext cx="258825" cy="192475"/>
            </a:xfrm>
            <a:custGeom>
              <a:avLst/>
              <a:gdLst/>
              <a:ahLst/>
              <a:cxnLst/>
              <a:rect l="l" t="t" r="r" b="b"/>
              <a:pathLst>
                <a:path w="10353" h="7699" extrusionOk="0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4" name="Google Shape;4674;p64"/>
            <p:cNvSpPr/>
            <p:nvPr/>
          </p:nvSpPr>
          <p:spPr>
            <a:xfrm>
              <a:off x="1413825" y="3288200"/>
              <a:ext cx="203375" cy="151600"/>
            </a:xfrm>
            <a:custGeom>
              <a:avLst/>
              <a:gdLst/>
              <a:ahLst/>
              <a:cxnLst/>
              <a:rect l="l" t="t" r="r" b="b"/>
              <a:pathLst>
                <a:path w="8135" h="6064" extrusionOk="0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5" name="Google Shape;4675;p64"/>
            <p:cNvSpPr/>
            <p:nvPr/>
          </p:nvSpPr>
          <p:spPr>
            <a:xfrm>
              <a:off x="1406425" y="3280575"/>
              <a:ext cx="219100" cy="166850"/>
            </a:xfrm>
            <a:custGeom>
              <a:avLst/>
              <a:gdLst/>
              <a:ahLst/>
              <a:cxnLst/>
              <a:rect l="l" t="t" r="r" b="b"/>
              <a:pathLst>
                <a:path w="8764" h="6674" extrusionOk="0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6" name="Google Shape;4676;p64"/>
            <p:cNvSpPr/>
            <p:nvPr/>
          </p:nvSpPr>
          <p:spPr>
            <a:xfrm>
              <a:off x="1601450" y="3269700"/>
              <a:ext cx="162700" cy="129425"/>
            </a:xfrm>
            <a:custGeom>
              <a:avLst/>
              <a:gdLst/>
              <a:ahLst/>
              <a:cxnLst/>
              <a:rect l="l" t="t" r="r" b="b"/>
              <a:pathLst>
                <a:path w="6508" h="5177" extrusionOk="0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7" name="Google Shape;4677;p64"/>
            <p:cNvSpPr/>
            <p:nvPr/>
          </p:nvSpPr>
          <p:spPr>
            <a:xfrm>
              <a:off x="1593150" y="3262075"/>
              <a:ext cx="179325" cy="145375"/>
            </a:xfrm>
            <a:custGeom>
              <a:avLst/>
              <a:gdLst/>
              <a:ahLst/>
              <a:cxnLst/>
              <a:rect l="l" t="t" r="r" b="b"/>
              <a:pathLst>
                <a:path w="7173" h="5815" extrusionOk="0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8" name="Google Shape;4678;p64"/>
            <p:cNvSpPr/>
            <p:nvPr/>
          </p:nvSpPr>
          <p:spPr>
            <a:xfrm>
              <a:off x="1497950" y="3470275"/>
              <a:ext cx="185800" cy="158075"/>
            </a:xfrm>
            <a:custGeom>
              <a:avLst/>
              <a:gdLst/>
              <a:ahLst/>
              <a:cxnLst/>
              <a:rect l="l" t="t" r="r" b="b"/>
              <a:pathLst>
                <a:path w="7432" h="6323" extrusionOk="0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9" name="Google Shape;4679;p64"/>
            <p:cNvSpPr/>
            <p:nvPr/>
          </p:nvSpPr>
          <p:spPr>
            <a:xfrm>
              <a:off x="1489625" y="3462650"/>
              <a:ext cx="202425" cy="173825"/>
            </a:xfrm>
            <a:custGeom>
              <a:avLst/>
              <a:gdLst/>
              <a:ahLst/>
              <a:cxnLst/>
              <a:rect l="l" t="t" r="r" b="b"/>
              <a:pathLst>
                <a:path w="8097" h="6953" extrusionOk="0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80" name="Google Shape;4680;p64"/>
            <p:cNvSpPr/>
            <p:nvPr/>
          </p:nvSpPr>
          <p:spPr>
            <a:xfrm>
              <a:off x="1004375" y="3337175"/>
              <a:ext cx="228325" cy="193200"/>
            </a:xfrm>
            <a:custGeom>
              <a:avLst/>
              <a:gdLst/>
              <a:ahLst/>
              <a:cxnLst/>
              <a:rect l="l" t="t" r="r" b="b"/>
              <a:pathLst>
                <a:path w="9133" h="7728" extrusionOk="0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81" name="Google Shape;4681;p64"/>
            <p:cNvSpPr/>
            <p:nvPr/>
          </p:nvSpPr>
          <p:spPr>
            <a:xfrm>
              <a:off x="996075" y="3329800"/>
              <a:ext cx="244025" cy="208150"/>
            </a:xfrm>
            <a:custGeom>
              <a:avLst/>
              <a:gdLst/>
              <a:ahLst/>
              <a:cxnLst/>
              <a:rect l="l" t="t" r="r" b="b"/>
              <a:pathLst>
                <a:path w="9761" h="8326" extrusionOk="0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82" name="Google Shape;4682;p64"/>
            <p:cNvSpPr/>
            <p:nvPr/>
          </p:nvSpPr>
          <p:spPr>
            <a:xfrm>
              <a:off x="1752100" y="3259550"/>
              <a:ext cx="92475" cy="106300"/>
            </a:xfrm>
            <a:custGeom>
              <a:avLst/>
              <a:gdLst/>
              <a:ahLst/>
              <a:cxnLst/>
              <a:rect l="l" t="t" r="r" b="b"/>
              <a:pathLst>
                <a:path w="3699" h="4252" extrusionOk="0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83" name="Google Shape;4683;p64"/>
            <p:cNvSpPr/>
            <p:nvPr/>
          </p:nvSpPr>
          <p:spPr>
            <a:xfrm>
              <a:off x="1743800" y="3251925"/>
              <a:ext cx="109075" cy="121575"/>
            </a:xfrm>
            <a:custGeom>
              <a:avLst/>
              <a:gdLst/>
              <a:ahLst/>
              <a:cxnLst/>
              <a:rect l="l" t="t" r="r" b="b"/>
              <a:pathLst>
                <a:path w="4363" h="4863" extrusionOk="0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84" name="Google Shape;4684;p64"/>
            <p:cNvSpPr/>
            <p:nvPr/>
          </p:nvSpPr>
          <p:spPr>
            <a:xfrm>
              <a:off x="1087575" y="3563625"/>
              <a:ext cx="235700" cy="215375"/>
            </a:xfrm>
            <a:custGeom>
              <a:avLst/>
              <a:gdLst/>
              <a:ahLst/>
              <a:cxnLst/>
              <a:rect l="l" t="t" r="r" b="b"/>
              <a:pathLst>
                <a:path w="9428" h="8615" extrusionOk="0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85" name="Google Shape;4685;p64"/>
            <p:cNvSpPr/>
            <p:nvPr/>
          </p:nvSpPr>
          <p:spPr>
            <a:xfrm>
              <a:off x="1079250" y="3556000"/>
              <a:ext cx="252350" cy="231100"/>
            </a:xfrm>
            <a:custGeom>
              <a:avLst/>
              <a:gdLst/>
              <a:ahLst/>
              <a:cxnLst/>
              <a:rect l="l" t="t" r="r" b="b"/>
              <a:pathLst>
                <a:path w="10094" h="9244" extrusionOk="0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86" name="Google Shape;4686;p64"/>
            <p:cNvSpPr/>
            <p:nvPr/>
          </p:nvSpPr>
          <p:spPr>
            <a:xfrm>
              <a:off x="1670775" y="3434225"/>
              <a:ext cx="154375" cy="132200"/>
            </a:xfrm>
            <a:custGeom>
              <a:avLst/>
              <a:gdLst/>
              <a:ahLst/>
              <a:cxnLst/>
              <a:rect l="l" t="t" r="r" b="b"/>
              <a:pathLst>
                <a:path w="6175" h="5288" extrusionOk="0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87" name="Google Shape;4687;p64"/>
            <p:cNvSpPr/>
            <p:nvPr/>
          </p:nvSpPr>
          <p:spPr>
            <a:xfrm>
              <a:off x="1663375" y="3426600"/>
              <a:ext cx="170100" cy="147450"/>
            </a:xfrm>
            <a:custGeom>
              <a:avLst/>
              <a:gdLst/>
              <a:ahLst/>
              <a:cxnLst/>
              <a:rect l="l" t="t" r="r" b="b"/>
              <a:pathLst>
                <a:path w="6804" h="5898" extrusionOk="0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88" name="Google Shape;4688;p64"/>
            <p:cNvSpPr/>
            <p:nvPr/>
          </p:nvSpPr>
          <p:spPr>
            <a:xfrm>
              <a:off x="1817725" y="3414825"/>
              <a:ext cx="87850" cy="97075"/>
            </a:xfrm>
            <a:custGeom>
              <a:avLst/>
              <a:gdLst/>
              <a:ahLst/>
              <a:cxnLst/>
              <a:rect l="l" t="t" r="r" b="b"/>
              <a:pathLst>
                <a:path w="3514" h="3883" extrusionOk="0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89" name="Google Shape;4689;p64"/>
            <p:cNvSpPr/>
            <p:nvPr/>
          </p:nvSpPr>
          <p:spPr>
            <a:xfrm>
              <a:off x="1810350" y="3407175"/>
              <a:ext cx="103525" cy="112350"/>
            </a:xfrm>
            <a:custGeom>
              <a:avLst/>
              <a:gdLst/>
              <a:ahLst/>
              <a:cxnLst/>
              <a:rect l="l" t="t" r="r" b="b"/>
              <a:pathLst>
                <a:path w="4141" h="4494" extrusionOk="0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0" name="Google Shape;4690;p64"/>
            <p:cNvSpPr/>
            <p:nvPr/>
          </p:nvSpPr>
          <p:spPr>
            <a:xfrm>
              <a:off x="6467700" y="3108900"/>
              <a:ext cx="396550" cy="1791250"/>
            </a:xfrm>
            <a:custGeom>
              <a:avLst/>
              <a:gdLst/>
              <a:ahLst/>
              <a:cxnLst/>
              <a:rect l="l" t="t" r="r" b="b"/>
              <a:pathLst>
                <a:path w="15862" h="71650" extrusionOk="0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1" name="Google Shape;4691;p64"/>
            <p:cNvSpPr/>
            <p:nvPr/>
          </p:nvSpPr>
          <p:spPr>
            <a:xfrm>
              <a:off x="6694150" y="3425900"/>
              <a:ext cx="170100" cy="713575"/>
            </a:xfrm>
            <a:custGeom>
              <a:avLst/>
              <a:gdLst/>
              <a:ahLst/>
              <a:cxnLst/>
              <a:rect l="l" t="t" r="r" b="b"/>
              <a:pathLst>
                <a:path w="6804" h="28543" extrusionOk="0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2" name="Google Shape;4692;p64"/>
            <p:cNvSpPr/>
            <p:nvPr/>
          </p:nvSpPr>
          <p:spPr>
            <a:xfrm>
              <a:off x="5578575" y="4023925"/>
              <a:ext cx="478775" cy="632200"/>
            </a:xfrm>
            <a:custGeom>
              <a:avLst/>
              <a:gdLst/>
              <a:ahLst/>
              <a:cxnLst/>
              <a:rect l="l" t="t" r="r" b="b"/>
              <a:pathLst>
                <a:path w="19151" h="25288" extrusionOk="0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3" name="Google Shape;4693;p64"/>
            <p:cNvSpPr/>
            <p:nvPr/>
          </p:nvSpPr>
          <p:spPr>
            <a:xfrm>
              <a:off x="5824425" y="4187500"/>
              <a:ext cx="15725" cy="314275"/>
            </a:xfrm>
            <a:custGeom>
              <a:avLst/>
              <a:gdLst/>
              <a:ahLst/>
              <a:cxnLst/>
              <a:rect l="l" t="t" r="r" b="b"/>
              <a:pathLst>
                <a:path w="629" h="12571" extrusionOk="0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4" name="Google Shape;4694;p64"/>
            <p:cNvSpPr/>
            <p:nvPr/>
          </p:nvSpPr>
          <p:spPr>
            <a:xfrm>
              <a:off x="5823500" y="3806475"/>
              <a:ext cx="396525" cy="794825"/>
            </a:xfrm>
            <a:custGeom>
              <a:avLst/>
              <a:gdLst/>
              <a:ahLst/>
              <a:cxnLst/>
              <a:rect l="l" t="t" r="r" b="b"/>
              <a:pathLst>
                <a:path w="15861" h="31793" extrusionOk="0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5" name="Google Shape;4695;p64"/>
            <p:cNvSpPr/>
            <p:nvPr/>
          </p:nvSpPr>
          <p:spPr>
            <a:xfrm>
              <a:off x="694750" y="2954525"/>
              <a:ext cx="15750" cy="1954850"/>
            </a:xfrm>
            <a:custGeom>
              <a:avLst/>
              <a:gdLst/>
              <a:ahLst/>
              <a:cxnLst/>
              <a:rect l="l" t="t" r="r" b="b"/>
              <a:pathLst>
                <a:path w="630" h="78194" extrusionOk="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6" name="Google Shape;4696;p64"/>
            <p:cNvSpPr/>
            <p:nvPr/>
          </p:nvSpPr>
          <p:spPr>
            <a:xfrm>
              <a:off x="758525" y="3878800"/>
              <a:ext cx="223700" cy="15750"/>
            </a:xfrm>
            <a:custGeom>
              <a:avLst/>
              <a:gdLst/>
              <a:ahLst/>
              <a:cxnLst/>
              <a:rect l="l" t="t" r="r" b="b"/>
              <a:pathLst>
                <a:path w="8948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7" name="Google Shape;4697;p64"/>
            <p:cNvSpPr/>
            <p:nvPr/>
          </p:nvSpPr>
          <p:spPr>
            <a:xfrm>
              <a:off x="966475" y="3697650"/>
              <a:ext cx="170100" cy="1175700"/>
            </a:xfrm>
            <a:custGeom>
              <a:avLst/>
              <a:gdLst/>
              <a:ahLst/>
              <a:cxnLst/>
              <a:rect l="l" t="t" r="r" b="b"/>
              <a:pathLst>
                <a:path w="6804" h="47028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8" name="Google Shape;4698;p64"/>
            <p:cNvSpPr/>
            <p:nvPr/>
          </p:nvSpPr>
          <p:spPr>
            <a:xfrm>
              <a:off x="794575" y="4078450"/>
              <a:ext cx="187650" cy="332750"/>
            </a:xfrm>
            <a:custGeom>
              <a:avLst/>
              <a:gdLst/>
              <a:ahLst/>
              <a:cxnLst/>
              <a:rect l="l" t="t" r="r" b="b"/>
              <a:pathLst>
                <a:path w="7506" h="13310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9" name="Google Shape;4699;p64"/>
            <p:cNvSpPr/>
            <p:nvPr/>
          </p:nvSpPr>
          <p:spPr>
            <a:xfrm>
              <a:off x="1193850" y="4105250"/>
              <a:ext cx="14825" cy="813375"/>
            </a:xfrm>
            <a:custGeom>
              <a:avLst/>
              <a:gdLst/>
              <a:ahLst/>
              <a:cxnLst/>
              <a:rect l="l" t="t" r="r" b="b"/>
              <a:pathLst>
                <a:path w="593" h="32535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0" name="Google Shape;4700;p64"/>
            <p:cNvSpPr/>
            <p:nvPr/>
          </p:nvSpPr>
          <p:spPr>
            <a:xfrm>
              <a:off x="6377125" y="4105250"/>
              <a:ext cx="15750" cy="857750"/>
            </a:xfrm>
            <a:custGeom>
              <a:avLst/>
              <a:gdLst/>
              <a:ahLst/>
              <a:cxnLst/>
              <a:rect l="l" t="t" r="r" b="b"/>
              <a:pathLst>
                <a:path w="630" h="34310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1" name="Google Shape;4701;p64"/>
            <p:cNvSpPr/>
            <p:nvPr/>
          </p:nvSpPr>
          <p:spPr>
            <a:xfrm>
              <a:off x="1301075" y="3906075"/>
              <a:ext cx="715400" cy="278475"/>
            </a:xfrm>
            <a:custGeom>
              <a:avLst/>
              <a:gdLst/>
              <a:ahLst/>
              <a:cxnLst/>
              <a:rect l="l" t="t" r="r" b="b"/>
              <a:pathLst>
                <a:path w="28616" h="11139" extrusionOk="0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2" name="Google Shape;4702;p64"/>
            <p:cNvSpPr/>
            <p:nvPr/>
          </p:nvSpPr>
          <p:spPr>
            <a:xfrm>
              <a:off x="1355600" y="3997100"/>
              <a:ext cx="297650" cy="595025"/>
            </a:xfrm>
            <a:custGeom>
              <a:avLst/>
              <a:gdLst/>
              <a:ahLst/>
              <a:cxnLst/>
              <a:rect l="l" t="t" r="r" b="b"/>
              <a:pathLst>
                <a:path w="11906" h="23801" extrusionOk="0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3" name="Google Shape;4703;p64"/>
            <p:cNvSpPr/>
            <p:nvPr/>
          </p:nvSpPr>
          <p:spPr>
            <a:xfrm>
              <a:off x="1882425" y="4069200"/>
              <a:ext cx="14825" cy="206150"/>
            </a:xfrm>
            <a:custGeom>
              <a:avLst/>
              <a:gdLst/>
              <a:ahLst/>
              <a:cxnLst/>
              <a:rect l="l" t="t" r="r" b="b"/>
              <a:pathLst>
                <a:path w="593" h="8246" extrusionOk="0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4" name="Google Shape;4704;p64"/>
            <p:cNvSpPr/>
            <p:nvPr/>
          </p:nvSpPr>
          <p:spPr>
            <a:xfrm>
              <a:off x="326142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5" name="Google Shape;4705;p64"/>
            <p:cNvSpPr/>
            <p:nvPr/>
          </p:nvSpPr>
          <p:spPr>
            <a:xfrm>
              <a:off x="3268825" y="4997850"/>
              <a:ext cx="265300" cy="206375"/>
            </a:xfrm>
            <a:custGeom>
              <a:avLst/>
              <a:gdLst/>
              <a:ahLst/>
              <a:cxnLst/>
              <a:rect l="l" t="t" r="r" b="b"/>
              <a:pathLst>
                <a:path w="10612" h="8255" extrusionOk="0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6" name="Google Shape;4706;p64"/>
            <p:cNvSpPr/>
            <p:nvPr/>
          </p:nvSpPr>
          <p:spPr>
            <a:xfrm>
              <a:off x="3389900" y="4063650"/>
              <a:ext cx="271775" cy="1028750"/>
            </a:xfrm>
            <a:custGeom>
              <a:avLst/>
              <a:gdLst/>
              <a:ahLst/>
              <a:cxnLst/>
              <a:rect l="l" t="t" r="r" b="b"/>
              <a:pathLst>
                <a:path w="10871" h="41150" extrusionOk="0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7" name="Google Shape;4707;p64"/>
            <p:cNvSpPr/>
            <p:nvPr/>
          </p:nvSpPr>
          <p:spPr>
            <a:xfrm>
              <a:off x="3382525" y="4055650"/>
              <a:ext cx="287450" cy="1044125"/>
            </a:xfrm>
            <a:custGeom>
              <a:avLst/>
              <a:gdLst/>
              <a:ahLst/>
              <a:cxnLst/>
              <a:rect l="l" t="t" r="r" b="b"/>
              <a:pathLst>
                <a:path w="11498" h="41765" extrusionOk="0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8" name="Google Shape;4708;p64"/>
            <p:cNvSpPr/>
            <p:nvPr/>
          </p:nvSpPr>
          <p:spPr>
            <a:xfrm>
              <a:off x="3397300" y="3850150"/>
              <a:ext cx="427050" cy="427050"/>
            </a:xfrm>
            <a:custGeom>
              <a:avLst/>
              <a:gdLst/>
              <a:ahLst/>
              <a:cxnLst/>
              <a:rect l="l" t="t" r="r" b="b"/>
              <a:pathLst>
                <a:path w="17082" h="17082" extrusionOk="0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9" name="Google Shape;4709;p64"/>
            <p:cNvSpPr/>
            <p:nvPr/>
          </p:nvSpPr>
          <p:spPr>
            <a:xfrm>
              <a:off x="338990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0" name="Google Shape;4710;p64"/>
            <p:cNvSpPr/>
            <p:nvPr/>
          </p:nvSpPr>
          <p:spPr>
            <a:xfrm>
              <a:off x="414317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1" name="Google Shape;4711;p64"/>
            <p:cNvSpPr/>
            <p:nvPr/>
          </p:nvSpPr>
          <p:spPr>
            <a:xfrm>
              <a:off x="4135800" y="4997850"/>
              <a:ext cx="265275" cy="206375"/>
            </a:xfrm>
            <a:custGeom>
              <a:avLst/>
              <a:gdLst/>
              <a:ahLst/>
              <a:cxnLst/>
              <a:rect l="l" t="t" r="r" b="b"/>
              <a:pathLst>
                <a:path w="10611" h="8255" extrusionOk="0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2" name="Google Shape;4712;p64"/>
            <p:cNvSpPr/>
            <p:nvPr/>
          </p:nvSpPr>
          <p:spPr>
            <a:xfrm>
              <a:off x="4008250" y="4063650"/>
              <a:ext cx="271750" cy="1028750"/>
            </a:xfrm>
            <a:custGeom>
              <a:avLst/>
              <a:gdLst/>
              <a:ahLst/>
              <a:cxnLst/>
              <a:rect l="l" t="t" r="r" b="b"/>
              <a:pathLst>
                <a:path w="10870" h="41150" extrusionOk="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3" name="Google Shape;4713;p64"/>
            <p:cNvSpPr/>
            <p:nvPr/>
          </p:nvSpPr>
          <p:spPr>
            <a:xfrm>
              <a:off x="3999925" y="4055650"/>
              <a:ext cx="287475" cy="1044125"/>
            </a:xfrm>
            <a:custGeom>
              <a:avLst/>
              <a:gdLst/>
              <a:ahLst/>
              <a:cxnLst/>
              <a:rect l="l" t="t" r="r" b="b"/>
              <a:pathLst>
                <a:path w="11499" h="41765" extrusionOk="0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4" name="Google Shape;4714;p64"/>
            <p:cNvSpPr/>
            <p:nvPr/>
          </p:nvSpPr>
          <p:spPr>
            <a:xfrm>
              <a:off x="3844650" y="3850150"/>
              <a:ext cx="427950" cy="427050"/>
            </a:xfrm>
            <a:custGeom>
              <a:avLst/>
              <a:gdLst/>
              <a:ahLst/>
              <a:cxnLst/>
              <a:rect l="l" t="t" r="r" b="b"/>
              <a:pathLst>
                <a:path w="17118" h="17082" extrusionOk="0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5" name="Google Shape;4715;p64"/>
            <p:cNvSpPr/>
            <p:nvPr/>
          </p:nvSpPr>
          <p:spPr>
            <a:xfrm>
              <a:off x="383725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6" name="Google Shape;4716;p64"/>
            <p:cNvSpPr/>
            <p:nvPr/>
          </p:nvSpPr>
          <p:spPr>
            <a:xfrm>
              <a:off x="3685675" y="2397200"/>
              <a:ext cx="332750" cy="450150"/>
            </a:xfrm>
            <a:custGeom>
              <a:avLst/>
              <a:gdLst/>
              <a:ahLst/>
              <a:cxnLst/>
              <a:rect l="l" t="t" r="r" b="b"/>
              <a:pathLst>
                <a:path w="13310" h="18006" extrusionOk="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7" name="Google Shape;4717;p64"/>
            <p:cNvSpPr/>
            <p:nvPr/>
          </p:nvSpPr>
          <p:spPr>
            <a:xfrm>
              <a:off x="3710625" y="2388875"/>
              <a:ext cx="312425" cy="466800"/>
            </a:xfrm>
            <a:custGeom>
              <a:avLst/>
              <a:gdLst/>
              <a:ahLst/>
              <a:cxnLst/>
              <a:rect l="l" t="t" r="r" b="b"/>
              <a:pathLst>
                <a:path w="12497" h="18672" extrusionOk="0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8" name="Google Shape;4718;p64"/>
            <p:cNvSpPr/>
            <p:nvPr/>
          </p:nvSpPr>
          <p:spPr>
            <a:xfrm>
              <a:off x="3762400" y="2725350"/>
              <a:ext cx="136800" cy="153425"/>
            </a:xfrm>
            <a:custGeom>
              <a:avLst/>
              <a:gdLst/>
              <a:ahLst/>
              <a:cxnLst/>
              <a:rect l="l" t="t" r="r" b="b"/>
              <a:pathLst>
                <a:path w="5472" h="6137" extrusionOk="0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9" name="Google Shape;4719;p64"/>
            <p:cNvSpPr/>
            <p:nvPr/>
          </p:nvSpPr>
          <p:spPr>
            <a:xfrm>
              <a:off x="3755000" y="2717000"/>
              <a:ext cx="151600" cy="169525"/>
            </a:xfrm>
            <a:custGeom>
              <a:avLst/>
              <a:gdLst/>
              <a:ahLst/>
              <a:cxnLst/>
              <a:rect l="l" t="t" r="r" b="b"/>
              <a:pathLst>
                <a:path w="6064" h="6781" extrusionOk="0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0" name="Google Shape;4720;p64"/>
            <p:cNvSpPr/>
            <p:nvPr/>
          </p:nvSpPr>
          <p:spPr>
            <a:xfrm>
              <a:off x="3642950" y="2338775"/>
              <a:ext cx="450350" cy="524625"/>
            </a:xfrm>
            <a:custGeom>
              <a:avLst/>
              <a:gdLst/>
              <a:ahLst/>
              <a:cxnLst/>
              <a:rect l="l" t="t" r="r" b="b"/>
              <a:pathLst>
                <a:path w="18014" h="20985" extrusionOk="0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1" name="Google Shape;4721;p64"/>
            <p:cNvSpPr/>
            <p:nvPr/>
          </p:nvSpPr>
          <p:spPr>
            <a:xfrm>
              <a:off x="3658875" y="2330650"/>
              <a:ext cx="406700" cy="540725"/>
            </a:xfrm>
            <a:custGeom>
              <a:avLst/>
              <a:gdLst/>
              <a:ahLst/>
              <a:cxnLst/>
              <a:rect l="l" t="t" r="r" b="b"/>
              <a:pathLst>
                <a:path w="16268" h="21629" extrusionOk="0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2" name="Google Shape;4722;p64"/>
            <p:cNvSpPr/>
            <p:nvPr/>
          </p:nvSpPr>
          <p:spPr>
            <a:xfrm>
              <a:off x="3633000" y="2838275"/>
              <a:ext cx="438125" cy="93175"/>
            </a:xfrm>
            <a:custGeom>
              <a:avLst/>
              <a:gdLst/>
              <a:ahLst/>
              <a:cxnLst/>
              <a:rect l="l" t="t" r="r" b="b"/>
              <a:pathLst>
                <a:path w="17525" h="3727" extrusionOk="0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3" name="Google Shape;4723;p64"/>
            <p:cNvSpPr/>
            <p:nvPr/>
          </p:nvSpPr>
          <p:spPr>
            <a:xfrm>
              <a:off x="3624675" y="2830675"/>
              <a:ext cx="454750" cy="108425"/>
            </a:xfrm>
            <a:custGeom>
              <a:avLst/>
              <a:gdLst/>
              <a:ahLst/>
              <a:cxnLst/>
              <a:rect l="l" t="t" r="r" b="b"/>
              <a:pathLst>
                <a:path w="18190" h="4337" extrusionOk="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4" name="Google Shape;4724;p64"/>
            <p:cNvSpPr/>
            <p:nvPr/>
          </p:nvSpPr>
          <p:spPr>
            <a:xfrm>
              <a:off x="3174550" y="2857500"/>
              <a:ext cx="244950" cy="223675"/>
            </a:xfrm>
            <a:custGeom>
              <a:avLst/>
              <a:gdLst/>
              <a:ahLst/>
              <a:cxnLst/>
              <a:rect l="l" t="t" r="r" b="b"/>
              <a:pathLst>
                <a:path w="9798" h="8947" extrusionOk="0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5" name="Google Shape;4725;p64"/>
            <p:cNvSpPr/>
            <p:nvPr/>
          </p:nvSpPr>
          <p:spPr>
            <a:xfrm>
              <a:off x="3165325" y="2849175"/>
              <a:ext cx="261575" cy="239575"/>
            </a:xfrm>
            <a:custGeom>
              <a:avLst/>
              <a:gdLst/>
              <a:ahLst/>
              <a:cxnLst/>
              <a:rect l="l" t="t" r="r" b="b"/>
              <a:pathLst>
                <a:path w="10463" h="9583" extrusionOk="0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6" name="Google Shape;4726;p64"/>
            <p:cNvSpPr/>
            <p:nvPr/>
          </p:nvSpPr>
          <p:spPr>
            <a:xfrm>
              <a:off x="3119100" y="3076550"/>
              <a:ext cx="183025" cy="423600"/>
            </a:xfrm>
            <a:custGeom>
              <a:avLst/>
              <a:gdLst/>
              <a:ahLst/>
              <a:cxnLst/>
              <a:rect l="l" t="t" r="r" b="b"/>
              <a:pathLst>
                <a:path w="7321" h="16944" extrusionOk="0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7" name="Google Shape;4727;p64"/>
            <p:cNvSpPr/>
            <p:nvPr/>
          </p:nvSpPr>
          <p:spPr>
            <a:xfrm>
              <a:off x="3110775" y="3068775"/>
              <a:ext cx="198750" cy="439425"/>
            </a:xfrm>
            <a:custGeom>
              <a:avLst/>
              <a:gdLst/>
              <a:ahLst/>
              <a:cxnLst/>
              <a:rect l="l" t="t" r="r" b="b"/>
              <a:pathLst>
                <a:path w="7950" h="17577" extrusionOk="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8" name="Google Shape;4728;p64"/>
            <p:cNvSpPr/>
            <p:nvPr/>
          </p:nvSpPr>
          <p:spPr>
            <a:xfrm>
              <a:off x="3104300" y="2951775"/>
              <a:ext cx="378050" cy="561575"/>
            </a:xfrm>
            <a:custGeom>
              <a:avLst/>
              <a:gdLst/>
              <a:ahLst/>
              <a:cxnLst/>
              <a:rect l="l" t="t" r="r" b="b"/>
              <a:pathLst>
                <a:path w="15122" h="22463" extrusionOk="0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9" name="Google Shape;4729;p64"/>
            <p:cNvSpPr/>
            <p:nvPr/>
          </p:nvSpPr>
          <p:spPr>
            <a:xfrm>
              <a:off x="3113550" y="2944025"/>
              <a:ext cx="376200" cy="577100"/>
            </a:xfrm>
            <a:custGeom>
              <a:avLst/>
              <a:gdLst/>
              <a:ahLst/>
              <a:cxnLst/>
              <a:rect l="l" t="t" r="r" b="b"/>
              <a:pathLst>
                <a:path w="15048" h="23084" extrusionOk="0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0" name="Google Shape;4730;p64"/>
            <p:cNvSpPr/>
            <p:nvPr/>
          </p:nvSpPr>
          <p:spPr>
            <a:xfrm>
              <a:off x="4058150" y="2922175"/>
              <a:ext cx="1011175" cy="521400"/>
            </a:xfrm>
            <a:custGeom>
              <a:avLst/>
              <a:gdLst/>
              <a:ahLst/>
              <a:cxnLst/>
              <a:rect l="l" t="t" r="r" b="b"/>
              <a:pathLst>
                <a:path w="40447" h="20856" extrusionOk="0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1" name="Google Shape;4731;p64"/>
            <p:cNvSpPr/>
            <p:nvPr/>
          </p:nvSpPr>
          <p:spPr>
            <a:xfrm>
              <a:off x="4049825" y="2914800"/>
              <a:ext cx="1026900" cy="537025"/>
            </a:xfrm>
            <a:custGeom>
              <a:avLst/>
              <a:gdLst/>
              <a:ahLst/>
              <a:cxnLst/>
              <a:rect l="l" t="t" r="r" b="b"/>
              <a:pathLst>
                <a:path w="41076" h="21481" extrusionOk="0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2" name="Google Shape;4732;p64"/>
            <p:cNvSpPr/>
            <p:nvPr/>
          </p:nvSpPr>
          <p:spPr>
            <a:xfrm>
              <a:off x="5032325" y="2936500"/>
              <a:ext cx="282850" cy="248425"/>
            </a:xfrm>
            <a:custGeom>
              <a:avLst/>
              <a:gdLst/>
              <a:ahLst/>
              <a:cxnLst/>
              <a:rect l="l" t="t" r="r" b="b"/>
              <a:pathLst>
                <a:path w="11314" h="9937" extrusionOk="0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3" name="Google Shape;4733;p64"/>
            <p:cNvSpPr/>
            <p:nvPr/>
          </p:nvSpPr>
          <p:spPr>
            <a:xfrm>
              <a:off x="5024000" y="2928650"/>
              <a:ext cx="291175" cy="263450"/>
            </a:xfrm>
            <a:custGeom>
              <a:avLst/>
              <a:gdLst/>
              <a:ahLst/>
              <a:cxnLst/>
              <a:rect l="l" t="t" r="r" b="b"/>
              <a:pathLst>
                <a:path w="11647" h="10538" extrusionOk="0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4" name="Google Shape;4734;p64"/>
            <p:cNvSpPr/>
            <p:nvPr/>
          </p:nvSpPr>
          <p:spPr>
            <a:xfrm>
              <a:off x="5170975" y="3049725"/>
              <a:ext cx="49925" cy="34225"/>
            </a:xfrm>
            <a:custGeom>
              <a:avLst/>
              <a:gdLst/>
              <a:ahLst/>
              <a:cxnLst/>
              <a:rect l="l" t="t" r="r" b="b"/>
              <a:pathLst>
                <a:path w="1997" h="1369" extrusionOk="0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5" name="Google Shape;4735;p64"/>
            <p:cNvSpPr/>
            <p:nvPr/>
          </p:nvSpPr>
          <p:spPr>
            <a:xfrm>
              <a:off x="5177425" y="3078150"/>
              <a:ext cx="36075" cy="32750"/>
            </a:xfrm>
            <a:custGeom>
              <a:avLst/>
              <a:gdLst/>
              <a:ahLst/>
              <a:cxnLst/>
              <a:rect l="l" t="t" r="r" b="b"/>
              <a:pathLst>
                <a:path w="1443" h="1310" extrusionOk="0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6" name="Google Shape;4736;p64"/>
            <p:cNvSpPr/>
            <p:nvPr/>
          </p:nvSpPr>
          <p:spPr>
            <a:xfrm>
              <a:off x="5175600" y="3110600"/>
              <a:ext cx="33275" cy="33575"/>
            </a:xfrm>
            <a:custGeom>
              <a:avLst/>
              <a:gdLst/>
              <a:ahLst/>
              <a:cxnLst/>
              <a:rect l="l" t="t" r="r" b="b"/>
              <a:pathLst>
                <a:path w="1331" h="1343" extrusionOk="0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7" name="Google Shape;4737;p64"/>
            <p:cNvSpPr/>
            <p:nvPr/>
          </p:nvSpPr>
          <p:spPr>
            <a:xfrm>
              <a:off x="5094250" y="3007225"/>
              <a:ext cx="42550" cy="15725"/>
            </a:xfrm>
            <a:custGeom>
              <a:avLst/>
              <a:gdLst/>
              <a:ahLst/>
              <a:cxnLst/>
              <a:rect l="l" t="t" r="r" b="b"/>
              <a:pathLst>
                <a:path w="1702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8" name="Google Shape;4738;p64"/>
            <p:cNvSpPr/>
            <p:nvPr/>
          </p:nvSpPr>
          <p:spPr>
            <a:xfrm>
              <a:off x="3419475" y="2893525"/>
              <a:ext cx="818000" cy="942775"/>
            </a:xfrm>
            <a:custGeom>
              <a:avLst/>
              <a:gdLst/>
              <a:ahLst/>
              <a:cxnLst/>
              <a:rect l="l" t="t" r="r" b="b"/>
              <a:pathLst>
                <a:path w="32720" h="37711" extrusionOk="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9" name="Google Shape;4739;p64"/>
            <p:cNvSpPr/>
            <p:nvPr/>
          </p:nvSpPr>
          <p:spPr>
            <a:xfrm>
              <a:off x="3411175" y="2886150"/>
              <a:ext cx="833700" cy="957550"/>
            </a:xfrm>
            <a:custGeom>
              <a:avLst/>
              <a:gdLst/>
              <a:ahLst/>
              <a:cxnLst/>
              <a:rect l="l" t="t" r="r" b="b"/>
              <a:pathLst>
                <a:path w="33348" h="38302" extrusionOk="0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0" name="Google Shape;4740;p64"/>
            <p:cNvSpPr/>
            <p:nvPr/>
          </p:nvSpPr>
          <p:spPr>
            <a:xfrm>
              <a:off x="3472175" y="3836275"/>
              <a:ext cx="732025" cy="440925"/>
            </a:xfrm>
            <a:custGeom>
              <a:avLst/>
              <a:gdLst/>
              <a:ahLst/>
              <a:cxnLst/>
              <a:rect l="l" t="t" r="r" b="b"/>
              <a:pathLst>
                <a:path w="29281" h="17637" extrusionOk="0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1" name="Google Shape;4741;p64"/>
            <p:cNvSpPr/>
            <p:nvPr/>
          </p:nvSpPr>
          <p:spPr>
            <a:xfrm>
              <a:off x="3468475" y="3828900"/>
              <a:ext cx="737575" cy="455675"/>
            </a:xfrm>
            <a:custGeom>
              <a:avLst/>
              <a:gdLst/>
              <a:ahLst/>
              <a:cxnLst/>
              <a:rect l="l" t="t" r="r" b="b"/>
              <a:pathLst>
                <a:path w="29503" h="18227" extrusionOk="0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2" name="Google Shape;4742;p64"/>
            <p:cNvSpPr/>
            <p:nvPr/>
          </p:nvSpPr>
          <p:spPr>
            <a:xfrm>
              <a:off x="3795650" y="4161625"/>
              <a:ext cx="109100" cy="415025"/>
            </a:xfrm>
            <a:custGeom>
              <a:avLst/>
              <a:gdLst/>
              <a:ahLst/>
              <a:cxnLst/>
              <a:rect l="l" t="t" r="r" b="b"/>
              <a:pathLst>
                <a:path w="4364" h="16601" extrusionOk="0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3" name="Google Shape;4743;p64"/>
            <p:cNvSpPr/>
            <p:nvPr/>
          </p:nvSpPr>
          <p:spPr>
            <a:xfrm>
              <a:off x="3788275" y="4154225"/>
              <a:ext cx="123875" cy="430750"/>
            </a:xfrm>
            <a:custGeom>
              <a:avLst/>
              <a:gdLst/>
              <a:ahLst/>
              <a:cxnLst/>
              <a:rect l="l" t="t" r="r" b="b"/>
              <a:pathLst>
                <a:path w="4955" h="17230" extrusionOk="0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4" name="Google Shape;4744;p64"/>
            <p:cNvSpPr/>
            <p:nvPr/>
          </p:nvSpPr>
          <p:spPr>
            <a:xfrm>
              <a:off x="3767925" y="4511925"/>
              <a:ext cx="164550" cy="525000"/>
            </a:xfrm>
            <a:custGeom>
              <a:avLst/>
              <a:gdLst/>
              <a:ahLst/>
              <a:cxnLst/>
              <a:rect l="l" t="t" r="r" b="b"/>
              <a:pathLst>
                <a:path w="6582" h="21000" extrusionOk="0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5" name="Google Shape;4745;p64"/>
            <p:cNvSpPr/>
            <p:nvPr/>
          </p:nvSpPr>
          <p:spPr>
            <a:xfrm>
              <a:off x="3760550" y="4503600"/>
              <a:ext cx="179325" cy="540725"/>
            </a:xfrm>
            <a:custGeom>
              <a:avLst/>
              <a:gdLst/>
              <a:ahLst/>
              <a:cxnLst/>
              <a:rect l="l" t="t" r="r" b="b"/>
              <a:pathLst>
                <a:path w="7173" h="21629" extrusionOk="0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6" name="Google Shape;4746;p64"/>
            <p:cNvSpPr/>
            <p:nvPr/>
          </p:nvSpPr>
          <p:spPr>
            <a:xfrm>
              <a:off x="3244800" y="4999025"/>
              <a:ext cx="1202500" cy="159000"/>
            </a:xfrm>
            <a:custGeom>
              <a:avLst/>
              <a:gdLst/>
              <a:ahLst/>
              <a:cxnLst/>
              <a:rect l="l" t="t" r="r" b="b"/>
              <a:pathLst>
                <a:path w="48100" h="6360" extrusionOk="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7" name="Google Shape;4747;p64"/>
            <p:cNvSpPr/>
            <p:nvPr/>
          </p:nvSpPr>
          <p:spPr>
            <a:xfrm>
              <a:off x="3237400" y="4991250"/>
              <a:ext cx="1217275" cy="174150"/>
            </a:xfrm>
            <a:custGeom>
              <a:avLst/>
              <a:gdLst/>
              <a:ahLst/>
              <a:cxnLst/>
              <a:rect l="l" t="t" r="r" b="b"/>
              <a:pathLst>
                <a:path w="48691" h="6966" extrusionOk="0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8" name="Google Shape;4748;p64"/>
            <p:cNvSpPr/>
            <p:nvPr/>
          </p:nvSpPr>
          <p:spPr>
            <a:xfrm>
              <a:off x="3253125" y="5145975"/>
              <a:ext cx="73025" cy="72125"/>
            </a:xfrm>
            <a:custGeom>
              <a:avLst/>
              <a:gdLst/>
              <a:ahLst/>
              <a:cxnLst/>
              <a:rect l="l" t="t" r="r" b="b"/>
              <a:pathLst>
                <a:path w="2921" h="2885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9" name="Google Shape;4749;p64"/>
            <p:cNvSpPr/>
            <p:nvPr/>
          </p:nvSpPr>
          <p:spPr>
            <a:xfrm>
              <a:off x="32457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0" name="Google Shape;4750;p64"/>
            <p:cNvSpPr/>
            <p:nvPr/>
          </p:nvSpPr>
          <p:spPr>
            <a:xfrm>
              <a:off x="3809525" y="5145975"/>
              <a:ext cx="73050" cy="72125"/>
            </a:xfrm>
            <a:custGeom>
              <a:avLst/>
              <a:gdLst/>
              <a:ahLst/>
              <a:cxnLst/>
              <a:rect l="l" t="t" r="r" b="b"/>
              <a:pathLst>
                <a:path w="2922" h="2885" extrusionOk="0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1" name="Google Shape;4751;p64"/>
            <p:cNvSpPr/>
            <p:nvPr/>
          </p:nvSpPr>
          <p:spPr>
            <a:xfrm>
              <a:off x="38021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2" name="Google Shape;4752;p64"/>
            <p:cNvSpPr/>
            <p:nvPr/>
          </p:nvSpPr>
          <p:spPr>
            <a:xfrm>
              <a:off x="4369625" y="5145975"/>
              <a:ext cx="72125" cy="72125"/>
            </a:xfrm>
            <a:custGeom>
              <a:avLst/>
              <a:gdLst/>
              <a:ahLst/>
              <a:cxnLst/>
              <a:rect l="l" t="t" r="r" b="b"/>
              <a:pathLst>
                <a:path w="2885" h="2885" extrusionOk="0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3" name="Google Shape;4753;p64"/>
            <p:cNvSpPr/>
            <p:nvPr/>
          </p:nvSpPr>
          <p:spPr>
            <a:xfrm>
              <a:off x="4362225" y="5137650"/>
              <a:ext cx="87850" cy="88750"/>
            </a:xfrm>
            <a:custGeom>
              <a:avLst/>
              <a:gdLst/>
              <a:ahLst/>
              <a:cxnLst/>
              <a:rect l="l" t="t" r="r" b="b"/>
              <a:pathLst>
                <a:path w="3514" h="3550" extrusionOk="0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4" name="Google Shape;4754;p64"/>
            <p:cNvSpPr/>
            <p:nvPr/>
          </p:nvSpPr>
          <p:spPr>
            <a:xfrm>
              <a:off x="3325200" y="3763275"/>
              <a:ext cx="108175" cy="466775"/>
            </a:xfrm>
            <a:custGeom>
              <a:avLst/>
              <a:gdLst/>
              <a:ahLst/>
              <a:cxnLst/>
              <a:rect l="l" t="t" r="r" b="b"/>
              <a:pathLst>
                <a:path w="4327" h="18671" extrusionOk="0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5" name="Google Shape;4755;p64"/>
            <p:cNvSpPr/>
            <p:nvPr/>
          </p:nvSpPr>
          <p:spPr>
            <a:xfrm>
              <a:off x="331782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6" name="Google Shape;4756;p64"/>
            <p:cNvSpPr/>
            <p:nvPr/>
          </p:nvSpPr>
          <p:spPr>
            <a:xfrm>
              <a:off x="326420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7" name="Google Shape;4757;p64"/>
            <p:cNvSpPr/>
            <p:nvPr/>
          </p:nvSpPr>
          <p:spPr>
            <a:xfrm>
              <a:off x="3255900" y="3658825"/>
              <a:ext cx="184875" cy="102625"/>
            </a:xfrm>
            <a:custGeom>
              <a:avLst/>
              <a:gdLst/>
              <a:ahLst/>
              <a:cxnLst/>
              <a:rect l="l" t="t" r="r" b="b"/>
              <a:pathLst>
                <a:path w="7395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8" name="Google Shape;4758;p64"/>
            <p:cNvSpPr/>
            <p:nvPr/>
          </p:nvSpPr>
          <p:spPr>
            <a:xfrm>
              <a:off x="4271650" y="3763275"/>
              <a:ext cx="107250" cy="466775"/>
            </a:xfrm>
            <a:custGeom>
              <a:avLst/>
              <a:gdLst/>
              <a:ahLst/>
              <a:cxnLst/>
              <a:rect l="l" t="t" r="r" b="b"/>
              <a:pathLst>
                <a:path w="4290" h="18671" extrusionOk="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9" name="Google Shape;4759;p64"/>
            <p:cNvSpPr/>
            <p:nvPr/>
          </p:nvSpPr>
          <p:spPr>
            <a:xfrm>
              <a:off x="426427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0" name="Google Shape;4760;p64"/>
            <p:cNvSpPr/>
            <p:nvPr/>
          </p:nvSpPr>
          <p:spPr>
            <a:xfrm>
              <a:off x="427165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1" name="Google Shape;4761;p64"/>
            <p:cNvSpPr/>
            <p:nvPr/>
          </p:nvSpPr>
          <p:spPr>
            <a:xfrm>
              <a:off x="4264275" y="3658825"/>
              <a:ext cx="183950" cy="102625"/>
            </a:xfrm>
            <a:custGeom>
              <a:avLst/>
              <a:gdLst/>
              <a:ahLst/>
              <a:cxnLst/>
              <a:rect l="l" t="t" r="r" b="b"/>
              <a:pathLst>
                <a:path w="7358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2" name="Google Shape;4762;p64"/>
            <p:cNvSpPr/>
            <p:nvPr/>
          </p:nvSpPr>
          <p:spPr>
            <a:xfrm>
              <a:off x="3376050" y="3036800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3" name="Google Shape;4763;p64"/>
            <p:cNvSpPr/>
            <p:nvPr/>
          </p:nvSpPr>
          <p:spPr>
            <a:xfrm>
              <a:off x="3367725" y="3029400"/>
              <a:ext cx="964950" cy="1271825"/>
            </a:xfrm>
            <a:custGeom>
              <a:avLst/>
              <a:gdLst/>
              <a:ahLst/>
              <a:cxnLst/>
              <a:rect l="l" t="t" r="r" b="b"/>
              <a:pathLst>
                <a:path w="38598" h="50873" extrusionOk="0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4" name="Google Shape;4764;p64"/>
            <p:cNvSpPr/>
            <p:nvPr/>
          </p:nvSpPr>
          <p:spPr>
            <a:xfrm>
              <a:off x="3376050" y="3089475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5" name="Google Shape;4765;p64"/>
            <p:cNvSpPr/>
            <p:nvPr/>
          </p:nvSpPr>
          <p:spPr>
            <a:xfrm>
              <a:off x="3367725" y="3082075"/>
              <a:ext cx="964950" cy="1270900"/>
            </a:xfrm>
            <a:custGeom>
              <a:avLst/>
              <a:gdLst/>
              <a:ahLst/>
              <a:cxnLst/>
              <a:rect l="l" t="t" r="r" b="b"/>
              <a:pathLst>
                <a:path w="38598" h="50836" extrusionOk="0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E0B404-835C-47D8-9228-347B34E8C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 err="1">
                <a:solidFill>
                  <a:srgbClr val="ED8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267" b="1" dirty="0">
                <a:solidFill>
                  <a:srgbClr val="ED8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67" b="1" dirty="0" err="1">
                <a:solidFill>
                  <a:srgbClr val="ED8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267" b="1" dirty="0">
                <a:solidFill>
                  <a:srgbClr val="ED8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67" b="1" dirty="0" err="1">
                <a:solidFill>
                  <a:srgbClr val="ED8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267" b="1" dirty="0">
                <a:solidFill>
                  <a:srgbClr val="ED8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67" b="1" dirty="0" err="1">
                <a:solidFill>
                  <a:srgbClr val="ED8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267" b="1" dirty="0">
                <a:solidFill>
                  <a:srgbClr val="ED8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4267" b="1" dirty="0">
              <a:solidFill>
                <a:srgbClr val="ED8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oogle Shape;4766;p64">
            <a:extLst>
              <a:ext uri="{FF2B5EF4-FFF2-40B4-BE49-F238E27FC236}">
                <a16:creationId xmlns:a16="http://schemas.microsoft.com/office/drawing/2014/main" id="{E091D561-26A2-4596-8EE9-DF771BE67952}"/>
              </a:ext>
            </a:extLst>
          </p:cNvPr>
          <p:cNvGrpSpPr/>
          <p:nvPr/>
        </p:nvGrpSpPr>
        <p:grpSpPr>
          <a:xfrm>
            <a:off x="8146935" y="1751608"/>
            <a:ext cx="2722453" cy="2684689"/>
            <a:chOff x="1260950" y="-166737"/>
            <a:chExt cx="5129675" cy="5643987"/>
          </a:xfrm>
        </p:grpSpPr>
        <p:sp>
          <p:nvSpPr>
            <p:cNvPr id="8" name="Google Shape;4767;p64">
              <a:extLst>
                <a:ext uri="{FF2B5EF4-FFF2-40B4-BE49-F238E27FC236}">
                  <a16:creationId xmlns:a16="http://schemas.microsoft.com/office/drawing/2014/main" id="{55CE4910-DE7C-4FA5-8F50-067CE6339D31}"/>
                </a:ext>
              </a:extLst>
            </p:cNvPr>
            <p:cNvSpPr/>
            <p:nvPr/>
          </p:nvSpPr>
          <p:spPr>
            <a:xfrm>
              <a:off x="1260950" y="395850"/>
              <a:ext cx="5129675" cy="4941275"/>
            </a:xfrm>
            <a:custGeom>
              <a:avLst/>
              <a:gdLst/>
              <a:ahLst/>
              <a:cxnLst/>
              <a:rect l="l" t="t" r="r" b="b"/>
              <a:pathLst>
                <a:path w="205187" h="197651" extrusionOk="0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4768;p64">
              <a:extLst>
                <a:ext uri="{FF2B5EF4-FFF2-40B4-BE49-F238E27FC236}">
                  <a16:creationId xmlns:a16="http://schemas.microsoft.com/office/drawing/2014/main" id="{6263184C-62C3-44AC-9F01-47B08CE39F01}"/>
                </a:ext>
              </a:extLst>
            </p:cNvPr>
            <p:cNvSpPr/>
            <p:nvPr/>
          </p:nvSpPr>
          <p:spPr>
            <a:xfrm>
              <a:off x="1297025" y="395900"/>
              <a:ext cx="5022350" cy="4941225"/>
            </a:xfrm>
            <a:custGeom>
              <a:avLst/>
              <a:gdLst/>
              <a:ahLst/>
              <a:cxnLst/>
              <a:rect l="l" t="t" r="r" b="b"/>
              <a:pathLst>
                <a:path w="200894" h="197649" extrusionOk="0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4769;p64">
              <a:extLst>
                <a:ext uri="{FF2B5EF4-FFF2-40B4-BE49-F238E27FC236}">
                  <a16:creationId xmlns:a16="http://schemas.microsoft.com/office/drawing/2014/main" id="{D4B8EED5-301E-467D-9D3E-C4EEDDA44960}"/>
                </a:ext>
              </a:extLst>
            </p:cNvPr>
            <p:cNvSpPr/>
            <p:nvPr/>
          </p:nvSpPr>
          <p:spPr>
            <a:xfrm>
              <a:off x="5625075" y="5303525"/>
              <a:ext cx="225425" cy="80725"/>
            </a:xfrm>
            <a:custGeom>
              <a:avLst/>
              <a:gdLst/>
              <a:ahLst/>
              <a:cxnLst/>
              <a:rect l="l" t="t" r="r" b="b"/>
              <a:pathLst>
                <a:path w="9017" h="3229" extrusionOk="0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4770;p64">
              <a:extLst>
                <a:ext uri="{FF2B5EF4-FFF2-40B4-BE49-F238E27FC236}">
                  <a16:creationId xmlns:a16="http://schemas.microsoft.com/office/drawing/2014/main" id="{FAC7C67C-CAF3-415D-B987-784E8CEC7344}"/>
                </a:ext>
              </a:extLst>
            </p:cNvPr>
            <p:cNvSpPr/>
            <p:nvPr/>
          </p:nvSpPr>
          <p:spPr>
            <a:xfrm>
              <a:off x="1607200" y="4042075"/>
              <a:ext cx="3884450" cy="1229450"/>
            </a:xfrm>
            <a:custGeom>
              <a:avLst/>
              <a:gdLst/>
              <a:ahLst/>
              <a:cxnLst/>
              <a:rect l="l" t="t" r="r" b="b"/>
              <a:pathLst>
                <a:path w="155378" h="49178" extrusionOk="0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4771;p64">
              <a:extLst>
                <a:ext uri="{FF2B5EF4-FFF2-40B4-BE49-F238E27FC236}">
                  <a16:creationId xmlns:a16="http://schemas.microsoft.com/office/drawing/2014/main" id="{11CF6E3D-53CE-48A2-933F-276753D3A8FE}"/>
                </a:ext>
              </a:extLst>
            </p:cNvPr>
            <p:cNvSpPr/>
            <p:nvPr/>
          </p:nvSpPr>
          <p:spPr>
            <a:xfrm>
              <a:off x="2109425" y="4449850"/>
              <a:ext cx="1904375" cy="1019825"/>
            </a:xfrm>
            <a:custGeom>
              <a:avLst/>
              <a:gdLst/>
              <a:ahLst/>
              <a:cxnLst/>
              <a:rect l="l" t="t" r="r" b="b"/>
              <a:pathLst>
                <a:path w="76175" h="40793" extrusionOk="0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4772;p64">
              <a:extLst>
                <a:ext uri="{FF2B5EF4-FFF2-40B4-BE49-F238E27FC236}">
                  <a16:creationId xmlns:a16="http://schemas.microsoft.com/office/drawing/2014/main" id="{6A6B46FA-9246-4585-922F-325B76AEAFD5}"/>
                </a:ext>
              </a:extLst>
            </p:cNvPr>
            <p:cNvSpPr/>
            <p:nvPr/>
          </p:nvSpPr>
          <p:spPr>
            <a:xfrm>
              <a:off x="2101300" y="4442275"/>
              <a:ext cx="1920600" cy="1034975"/>
            </a:xfrm>
            <a:custGeom>
              <a:avLst/>
              <a:gdLst/>
              <a:ahLst/>
              <a:cxnLst/>
              <a:rect l="l" t="t" r="r" b="b"/>
              <a:pathLst>
                <a:path w="76824" h="41399" extrusionOk="0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4773;p64">
              <a:extLst>
                <a:ext uri="{FF2B5EF4-FFF2-40B4-BE49-F238E27FC236}">
                  <a16:creationId xmlns:a16="http://schemas.microsoft.com/office/drawing/2014/main" id="{019734F9-0105-4927-886C-83E595683A77}"/>
                </a:ext>
              </a:extLst>
            </p:cNvPr>
            <p:cNvSpPr/>
            <p:nvPr/>
          </p:nvSpPr>
          <p:spPr>
            <a:xfrm>
              <a:off x="2372725" y="4594125"/>
              <a:ext cx="1442700" cy="737600"/>
            </a:xfrm>
            <a:custGeom>
              <a:avLst/>
              <a:gdLst/>
              <a:ahLst/>
              <a:cxnLst/>
              <a:rect l="l" t="t" r="r" b="b"/>
              <a:pathLst>
                <a:path w="57708" h="29504" extrusionOk="0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4774;p64">
              <a:extLst>
                <a:ext uri="{FF2B5EF4-FFF2-40B4-BE49-F238E27FC236}">
                  <a16:creationId xmlns:a16="http://schemas.microsoft.com/office/drawing/2014/main" id="{C394197A-28BE-4169-AECF-CC5CD624D165}"/>
                </a:ext>
              </a:extLst>
            </p:cNvPr>
            <p:cNvSpPr/>
            <p:nvPr/>
          </p:nvSpPr>
          <p:spPr>
            <a:xfrm>
              <a:off x="2364600" y="4586550"/>
              <a:ext cx="1458025" cy="752725"/>
            </a:xfrm>
            <a:custGeom>
              <a:avLst/>
              <a:gdLst/>
              <a:ahLst/>
              <a:cxnLst/>
              <a:rect l="l" t="t" r="r" b="b"/>
              <a:pathLst>
                <a:path w="58321" h="30109" extrusionOk="0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4775;p64">
              <a:extLst>
                <a:ext uri="{FF2B5EF4-FFF2-40B4-BE49-F238E27FC236}">
                  <a16:creationId xmlns:a16="http://schemas.microsoft.com/office/drawing/2014/main" id="{9F597A3E-E3E8-4F60-8208-46D52BFE7267}"/>
                </a:ext>
              </a:extLst>
            </p:cNvPr>
            <p:cNvSpPr/>
            <p:nvPr/>
          </p:nvSpPr>
          <p:spPr>
            <a:xfrm>
              <a:off x="2342050" y="1025400"/>
              <a:ext cx="3594125" cy="3621050"/>
            </a:xfrm>
            <a:custGeom>
              <a:avLst/>
              <a:gdLst/>
              <a:ahLst/>
              <a:cxnLst/>
              <a:rect l="l" t="t" r="r" b="b"/>
              <a:pathLst>
                <a:path w="143765" h="144842" extrusionOk="0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4776;p64">
              <a:extLst>
                <a:ext uri="{FF2B5EF4-FFF2-40B4-BE49-F238E27FC236}">
                  <a16:creationId xmlns:a16="http://schemas.microsoft.com/office/drawing/2014/main" id="{F251E290-3EEF-4C4E-8AE1-E5C7CC3D89AA}"/>
                </a:ext>
              </a:extLst>
            </p:cNvPr>
            <p:cNvSpPr/>
            <p:nvPr/>
          </p:nvSpPr>
          <p:spPr>
            <a:xfrm>
              <a:off x="3621525" y="3838525"/>
              <a:ext cx="734900" cy="798900"/>
            </a:xfrm>
            <a:custGeom>
              <a:avLst/>
              <a:gdLst/>
              <a:ahLst/>
              <a:cxnLst/>
              <a:rect l="l" t="t" r="r" b="b"/>
              <a:pathLst>
                <a:path w="29396" h="31956" extrusionOk="0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4777;p64">
              <a:extLst>
                <a:ext uri="{FF2B5EF4-FFF2-40B4-BE49-F238E27FC236}">
                  <a16:creationId xmlns:a16="http://schemas.microsoft.com/office/drawing/2014/main" id="{385D56F6-7C43-4207-A299-B3088A33BAED}"/>
                </a:ext>
              </a:extLst>
            </p:cNvPr>
            <p:cNvSpPr/>
            <p:nvPr/>
          </p:nvSpPr>
          <p:spPr>
            <a:xfrm>
              <a:off x="2437625" y="3653675"/>
              <a:ext cx="495950" cy="734875"/>
            </a:xfrm>
            <a:custGeom>
              <a:avLst/>
              <a:gdLst/>
              <a:ahLst/>
              <a:cxnLst/>
              <a:rect l="l" t="t" r="r" b="b"/>
              <a:pathLst>
                <a:path w="19838" h="29395" extrusionOk="0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4778;p64">
              <a:extLst>
                <a:ext uri="{FF2B5EF4-FFF2-40B4-BE49-F238E27FC236}">
                  <a16:creationId xmlns:a16="http://schemas.microsoft.com/office/drawing/2014/main" id="{B30F9C80-AF41-43A6-AF90-C49AE45A97FD}"/>
                </a:ext>
              </a:extLst>
            </p:cNvPr>
            <p:cNvSpPr/>
            <p:nvPr/>
          </p:nvSpPr>
          <p:spPr>
            <a:xfrm>
              <a:off x="2333950" y="1018075"/>
              <a:ext cx="3604025" cy="3636025"/>
            </a:xfrm>
            <a:custGeom>
              <a:avLst/>
              <a:gdLst/>
              <a:ahLst/>
              <a:cxnLst/>
              <a:rect l="l" t="t" r="r" b="b"/>
              <a:pathLst>
                <a:path w="144161" h="145441" extrusionOk="0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4779;p64">
              <a:extLst>
                <a:ext uri="{FF2B5EF4-FFF2-40B4-BE49-F238E27FC236}">
                  <a16:creationId xmlns:a16="http://schemas.microsoft.com/office/drawing/2014/main" id="{AE830D2B-B0CB-4E21-8469-351C1266149B}"/>
                </a:ext>
              </a:extLst>
            </p:cNvPr>
            <p:cNvSpPr/>
            <p:nvPr/>
          </p:nvSpPr>
          <p:spPr>
            <a:xfrm>
              <a:off x="2728875" y="2701500"/>
              <a:ext cx="2002650" cy="1227200"/>
            </a:xfrm>
            <a:custGeom>
              <a:avLst/>
              <a:gdLst/>
              <a:ahLst/>
              <a:cxnLst/>
              <a:rect l="l" t="t" r="r" b="b"/>
              <a:pathLst>
                <a:path w="80106" h="49088" extrusionOk="0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4780;p64">
              <a:extLst>
                <a:ext uri="{FF2B5EF4-FFF2-40B4-BE49-F238E27FC236}">
                  <a16:creationId xmlns:a16="http://schemas.microsoft.com/office/drawing/2014/main" id="{FB579E96-3ACB-429C-AA8C-D4301B29AD3D}"/>
                </a:ext>
              </a:extLst>
            </p:cNvPr>
            <p:cNvSpPr/>
            <p:nvPr/>
          </p:nvSpPr>
          <p:spPr>
            <a:xfrm>
              <a:off x="2941675" y="3491375"/>
              <a:ext cx="1069400" cy="313800"/>
            </a:xfrm>
            <a:custGeom>
              <a:avLst/>
              <a:gdLst/>
              <a:ahLst/>
              <a:cxnLst/>
              <a:rect l="l" t="t" r="r" b="b"/>
              <a:pathLst>
                <a:path w="42776" h="12552" extrusionOk="0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4781;p64">
              <a:extLst>
                <a:ext uri="{FF2B5EF4-FFF2-40B4-BE49-F238E27FC236}">
                  <a16:creationId xmlns:a16="http://schemas.microsoft.com/office/drawing/2014/main" id="{CA8BA06C-9ACF-4DC0-895C-6F055A92F0E0}"/>
                </a:ext>
              </a:extLst>
            </p:cNvPr>
            <p:cNvSpPr/>
            <p:nvPr/>
          </p:nvSpPr>
          <p:spPr>
            <a:xfrm>
              <a:off x="4294200" y="3286675"/>
              <a:ext cx="393150" cy="620400"/>
            </a:xfrm>
            <a:custGeom>
              <a:avLst/>
              <a:gdLst/>
              <a:ahLst/>
              <a:cxnLst/>
              <a:rect l="l" t="t" r="r" b="b"/>
              <a:pathLst>
                <a:path w="15726" h="24816" extrusionOk="0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4782;p64">
              <a:extLst>
                <a:ext uri="{FF2B5EF4-FFF2-40B4-BE49-F238E27FC236}">
                  <a16:creationId xmlns:a16="http://schemas.microsoft.com/office/drawing/2014/main" id="{A8FA5B8B-EBEF-4DE3-A48D-DD8D7B7CE10E}"/>
                </a:ext>
              </a:extLst>
            </p:cNvPr>
            <p:cNvSpPr/>
            <p:nvPr/>
          </p:nvSpPr>
          <p:spPr>
            <a:xfrm>
              <a:off x="2720750" y="2693375"/>
              <a:ext cx="2014375" cy="1243450"/>
            </a:xfrm>
            <a:custGeom>
              <a:avLst/>
              <a:gdLst/>
              <a:ahLst/>
              <a:cxnLst/>
              <a:rect l="l" t="t" r="r" b="b"/>
              <a:pathLst>
                <a:path w="80575" h="49738" extrusionOk="0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4783;p64">
              <a:extLst>
                <a:ext uri="{FF2B5EF4-FFF2-40B4-BE49-F238E27FC236}">
                  <a16:creationId xmlns:a16="http://schemas.microsoft.com/office/drawing/2014/main" id="{D60070CA-4FFA-4519-8898-7934F3A29659}"/>
                </a:ext>
              </a:extLst>
            </p:cNvPr>
            <p:cNvSpPr/>
            <p:nvPr/>
          </p:nvSpPr>
          <p:spPr>
            <a:xfrm>
              <a:off x="3962375" y="3422450"/>
              <a:ext cx="140675" cy="348425"/>
            </a:xfrm>
            <a:custGeom>
              <a:avLst/>
              <a:gdLst/>
              <a:ahLst/>
              <a:cxnLst/>
              <a:rect l="l" t="t" r="r" b="b"/>
              <a:pathLst>
                <a:path w="5627" h="13937" extrusionOk="0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4784;p64">
              <a:extLst>
                <a:ext uri="{FF2B5EF4-FFF2-40B4-BE49-F238E27FC236}">
                  <a16:creationId xmlns:a16="http://schemas.microsoft.com/office/drawing/2014/main" id="{9CB7FD57-62AF-4352-B700-800CDDE0A1F9}"/>
                </a:ext>
              </a:extLst>
            </p:cNvPr>
            <p:cNvSpPr/>
            <p:nvPr/>
          </p:nvSpPr>
          <p:spPr>
            <a:xfrm>
              <a:off x="3011100" y="2579750"/>
              <a:ext cx="993675" cy="569675"/>
            </a:xfrm>
            <a:custGeom>
              <a:avLst/>
              <a:gdLst/>
              <a:ahLst/>
              <a:cxnLst/>
              <a:rect l="l" t="t" r="r" b="b"/>
              <a:pathLst>
                <a:path w="39747" h="22787" extrusionOk="0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4785;p64">
              <a:extLst>
                <a:ext uri="{FF2B5EF4-FFF2-40B4-BE49-F238E27FC236}">
                  <a16:creationId xmlns:a16="http://schemas.microsoft.com/office/drawing/2014/main" id="{9EE70394-8A8F-4440-A2CE-E3CE1E45C15F}"/>
                </a:ext>
              </a:extLst>
            </p:cNvPr>
            <p:cNvSpPr/>
            <p:nvPr/>
          </p:nvSpPr>
          <p:spPr>
            <a:xfrm>
              <a:off x="3018325" y="2572550"/>
              <a:ext cx="988250" cy="584325"/>
            </a:xfrm>
            <a:custGeom>
              <a:avLst/>
              <a:gdLst/>
              <a:ahLst/>
              <a:cxnLst/>
              <a:rect l="l" t="t" r="r" b="b"/>
              <a:pathLst>
                <a:path w="39530" h="23373" extrusionOk="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4786;p64">
              <a:extLst>
                <a:ext uri="{FF2B5EF4-FFF2-40B4-BE49-F238E27FC236}">
                  <a16:creationId xmlns:a16="http://schemas.microsoft.com/office/drawing/2014/main" id="{0E6CD027-D71F-45C8-982E-B0089BB17F0C}"/>
                </a:ext>
              </a:extLst>
            </p:cNvPr>
            <p:cNvSpPr/>
            <p:nvPr/>
          </p:nvSpPr>
          <p:spPr>
            <a:xfrm>
              <a:off x="3553000" y="3237875"/>
              <a:ext cx="350775" cy="489200"/>
            </a:xfrm>
            <a:custGeom>
              <a:avLst/>
              <a:gdLst/>
              <a:ahLst/>
              <a:cxnLst/>
              <a:rect l="l" t="t" r="r" b="b"/>
              <a:pathLst>
                <a:path w="14031" h="19568" extrusionOk="0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4787;p64">
              <a:extLst>
                <a:ext uri="{FF2B5EF4-FFF2-40B4-BE49-F238E27FC236}">
                  <a16:creationId xmlns:a16="http://schemas.microsoft.com/office/drawing/2014/main" id="{DEA62D1A-DF98-48A5-B51F-C672D790DD7E}"/>
                </a:ext>
              </a:extLst>
            </p:cNvPr>
            <p:cNvSpPr/>
            <p:nvPr/>
          </p:nvSpPr>
          <p:spPr>
            <a:xfrm>
              <a:off x="3580050" y="3238000"/>
              <a:ext cx="303900" cy="488725"/>
            </a:xfrm>
            <a:custGeom>
              <a:avLst/>
              <a:gdLst/>
              <a:ahLst/>
              <a:cxnLst/>
              <a:rect l="l" t="t" r="r" b="b"/>
              <a:pathLst>
                <a:path w="12156" h="19549" extrusionOk="0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4788;p64">
              <a:extLst>
                <a:ext uri="{FF2B5EF4-FFF2-40B4-BE49-F238E27FC236}">
                  <a16:creationId xmlns:a16="http://schemas.microsoft.com/office/drawing/2014/main" id="{4AD305DA-BA89-4014-8D94-937CD53E2A38}"/>
                </a:ext>
              </a:extLst>
            </p:cNvPr>
            <p:cNvSpPr/>
            <p:nvPr/>
          </p:nvSpPr>
          <p:spPr>
            <a:xfrm>
              <a:off x="3572850" y="3229875"/>
              <a:ext cx="319225" cy="504975"/>
            </a:xfrm>
            <a:custGeom>
              <a:avLst/>
              <a:gdLst/>
              <a:ahLst/>
              <a:cxnLst/>
              <a:rect l="l" t="t" r="r" b="b"/>
              <a:pathLst>
                <a:path w="12769" h="20199" extrusionOk="0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4789;p64">
              <a:extLst>
                <a:ext uri="{FF2B5EF4-FFF2-40B4-BE49-F238E27FC236}">
                  <a16:creationId xmlns:a16="http://schemas.microsoft.com/office/drawing/2014/main" id="{33CD7C45-7B26-4381-BA32-5B7C5AA3CAAD}"/>
                </a:ext>
              </a:extLst>
            </p:cNvPr>
            <p:cNvSpPr/>
            <p:nvPr/>
          </p:nvSpPr>
          <p:spPr>
            <a:xfrm>
              <a:off x="3224800" y="2836750"/>
              <a:ext cx="786275" cy="880150"/>
            </a:xfrm>
            <a:custGeom>
              <a:avLst/>
              <a:gdLst/>
              <a:ahLst/>
              <a:cxnLst/>
              <a:rect l="l" t="t" r="r" b="b"/>
              <a:pathLst>
                <a:path w="31451" h="35206" extrusionOk="0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4790;p64">
              <a:extLst>
                <a:ext uri="{FF2B5EF4-FFF2-40B4-BE49-F238E27FC236}">
                  <a16:creationId xmlns:a16="http://schemas.microsoft.com/office/drawing/2014/main" id="{5A010EB6-C134-41B2-BF02-BCEF0B810CEB}"/>
                </a:ext>
              </a:extLst>
            </p:cNvPr>
            <p:cNvSpPr/>
            <p:nvPr/>
          </p:nvSpPr>
          <p:spPr>
            <a:xfrm>
              <a:off x="3217575" y="2829200"/>
              <a:ext cx="793500" cy="895725"/>
            </a:xfrm>
            <a:custGeom>
              <a:avLst/>
              <a:gdLst/>
              <a:ahLst/>
              <a:cxnLst/>
              <a:rect l="l" t="t" r="r" b="b"/>
              <a:pathLst>
                <a:path w="31740" h="35829" extrusionOk="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4791;p64">
              <a:extLst>
                <a:ext uri="{FF2B5EF4-FFF2-40B4-BE49-F238E27FC236}">
                  <a16:creationId xmlns:a16="http://schemas.microsoft.com/office/drawing/2014/main" id="{AB76D860-9C8E-4530-A0A8-02C2F92F84D3}"/>
                </a:ext>
              </a:extLst>
            </p:cNvPr>
            <p:cNvSpPr/>
            <p:nvPr/>
          </p:nvSpPr>
          <p:spPr>
            <a:xfrm>
              <a:off x="3751375" y="3083575"/>
              <a:ext cx="155125" cy="68600"/>
            </a:xfrm>
            <a:custGeom>
              <a:avLst/>
              <a:gdLst/>
              <a:ahLst/>
              <a:cxnLst/>
              <a:rect l="l" t="t" r="r" b="b"/>
              <a:pathLst>
                <a:path w="6205" h="2744" extrusionOk="0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4792;p64">
              <a:extLst>
                <a:ext uri="{FF2B5EF4-FFF2-40B4-BE49-F238E27FC236}">
                  <a16:creationId xmlns:a16="http://schemas.microsoft.com/office/drawing/2014/main" id="{BE63904E-5D5F-474F-9794-90AD61656567}"/>
                </a:ext>
              </a:extLst>
            </p:cNvPr>
            <p:cNvSpPr/>
            <p:nvPr/>
          </p:nvSpPr>
          <p:spPr>
            <a:xfrm>
              <a:off x="3156275" y="3109950"/>
              <a:ext cx="628500" cy="217975"/>
            </a:xfrm>
            <a:custGeom>
              <a:avLst/>
              <a:gdLst/>
              <a:ahLst/>
              <a:cxnLst/>
              <a:rect l="l" t="t" r="r" b="b"/>
              <a:pathLst>
                <a:path w="25140" h="8719" extrusionOk="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4793;p64">
              <a:extLst>
                <a:ext uri="{FF2B5EF4-FFF2-40B4-BE49-F238E27FC236}">
                  <a16:creationId xmlns:a16="http://schemas.microsoft.com/office/drawing/2014/main" id="{49C7DEDB-C425-4D56-83DA-5FF6611D4FE7}"/>
                </a:ext>
              </a:extLst>
            </p:cNvPr>
            <p:cNvSpPr/>
            <p:nvPr/>
          </p:nvSpPr>
          <p:spPr>
            <a:xfrm>
              <a:off x="3501625" y="3169475"/>
              <a:ext cx="275025" cy="158450"/>
            </a:xfrm>
            <a:custGeom>
              <a:avLst/>
              <a:gdLst/>
              <a:ahLst/>
              <a:cxnLst/>
              <a:rect l="l" t="t" r="r" b="b"/>
              <a:pathLst>
                <a:path w="11001" h="6338" extrusionOk="0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4794;p64">
              <a:extLst>
                <a:ext uri="{FF2B5EF4-FFF2-40B4-BE49-F238E27FC236}">
                  <a16:creationId xmlns:a16="http://schemas.microsoft.com/office/drawing/2014/main" id="{40ABE64C-8823-460C-870F-4244A3B904FD}"/>
                </a:ext>
              </a:extLst>
            </p:cNvPr>
            <p:cNvSpPr/>
            <p:nvPr/>
          </p:nvSpPr>
          <p:spPr>
            <a:xfrm>
              <a:off x="3217575" y="3153250"/>
              <a:ext cx="351700" cy="144800"/>
            </a:xfrm>
            <a:custGeom>
              <a:avLst/>
              <a:gdLst/>
              <a:ahLst/>
              <a:cxnLst/>
              <a:rect l="l" t="t" r="r" b="b"/>
              <a:pathLst>
                <a:path w="14068" h="5792" extrusionOk="0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4795;p64">
              <a:extLst>
                <a:ext uri="{FF2B5EF4-FFF2-40B4-BE49-F238E27FC236}">
                  <a16:creationId xmlns:a16="http://schemas.microsoft.com/office/drawing/2014/main" id="{957C7411-0A1F-40CC-95FE-A0124404CD75}"/>
                </a:ext>
              </a:extLst>
            </p:cNvPr>
            <p:cNvSpPr/>
            <p:nvPr/>
          </p:nvSpPr>
          <p:spPr>
            <a:xfrm>
              <a:off x="3148150" y="3102400"/>
              <a:ext cx="633000" cy="233000"/>
            </a:xfrm>
            <a:custGeom>
              <a:avLst/>
              <a:gdLst/>
              <a:ahLst/>
              <a:cxnLst/>
              <a:rect l="l" t="t" r="r" b="b"/>
              <a:pathLst>
                <a:path w="25320" h="9320" extrusionOk="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4796;p64">
              <a:extLst>
                <a:ext uri="{FF2B5EF4-FFF2-40B4-BE49-F238E27FC236}">
                  <a16:creationId xmlns:a16="http://schemas.microsoft.com/office/drawing/2014/main" id="{56B2F868-17BC-495B-861A-1CDB2CBEE741}"/>
                </a:ext>
              </a:extLst>
            </p:cNvPr>
            <p:cNvSpPr/>
            <p:nvPr/>
          </p:nvSpPr>
          <p:spPr>
            <a:xfrm>
              <a:off x="3403325" y="3253325"/>
              <a:ext cx="122650" cy="195700"/>
            </a:xfrm>
            <a:custGeom>
              <a:avLst/>
              <a:gdLst/>
              <a:ahLst/>
              <a:cxnLst/>
              <a:rect l="l" t="t" r="r" b="b"/>
              <a:pathLst>
                <a:path w="4906" h="7828" extrusionOk="0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4797;p64">
              <a:extLst>
                <a:ext uri="{FF2B5EF4-FFF2-40B4-BE49-F238E27FC236}">
                  <a16:creationId xmlns:a16="http://schemas.microsoft.com/office/drawing/2014/main" id="{B5272B14-181E-40AE-8C0A-A36547E9E276}"/>
                </a:ext>
              </a:extLst>
            </p:cNvPr>
            <p:cNvSpPr/>
            <p:nvPr/>
          </p:nvSpPr>
          <p:spPr>
            <a:xfrm>
              <a:off x="3510625" y="3441775"/>
              <a:ext cx="207425" cy="137075"/>
            </a:xfrm>
            <a:custGeom>
              <a:avLst/>
              <a:gdLst/>
              <a:ahLst/>
              <a:cxnLst/>
              <a:rect l="l" t="t" r="r" b="b"/>
              <a:pathLst>
                <a:path w="8297" h="5483" extrusionOk="0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4798;p64">
              <a:extLst>
                <a:ext uri="{FF2B5EF4-FFF2-40B4-BE49-F238E27FC236}">
                  <a16:creationId xmlns:a16="http://schemas.microsoft.com/office/drawing/2014/main" id="{EF83354A-A493-4161-9029-E063E93C5095}"/>
                </a:ext>
              </a:extLst>
            </p:cNvPr>
            <p:cNvSpPr/>
            <p:nvPr/>
          </p:nvSpPr>
          <p:spPr>
            <a:xfrm>
              <a:off x="3519650" y="3464200"/>
              <a:ext cx="179450" cy="87600"/>
            </a:xfrm>
            <a:custGeom>
              <a:avLst/>
              <a:gdLst/>
              <a:ahLst/>
              <a:cxnLst/>
              <a:rect l="l" t="t" r="r" b="b"/>
              <a:pathLst>
                <a:path w="7178" h="3504" extrusionOk="0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4799;p64">
              <a:extLst>
                <a:ext uri="{FF2B5EF4-FFF2-40B4-BE49-F238E27FC236}">
                  <a16:creationId xmlns:a16="http://schemas.microsoft.com/office/drawing/2014/main" id="{921D7F47-F9D1-4076-B7D8-53BC561FC6B3}"/>
                </a:ext>
              </a:extLst>
            </p:cNvPr>
            <p:cNvSpPr/>
            <p:nvPr/>
          </p:nvSpPr>
          <p:spPr>
            <a:xfrm>
              <a:off x="3448425" y="3008125"/>
              <a:ext cx="265700" cy="114050"/>
            </a:xfrm>
            <a:custGeom>
              <a:avLst/>
              <a:gdLst/>
              <a:ahLst/>
              <a:cxnLst/>
              <a:rect l="l" t="t" r="r" b="b"/>
              <a:pathLst>
                <a:path w="10628" h="4562" extrusionOk="0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4800;p64">
              <a:extLst>
                <a:ext uri="{FF2B5EF4-FFF2-40B4-BE49-F238E27FC236}">
                  <a16:creationId xmlns:a16="http://schemas.microsoft.com/office/drawing/2014/main" id="{24185247-A69E-483E-BB85-E4A8A698624E}"/>
                </a:ext>
              </a:extLst>
            </p:cNvPr>
            <p:cNvSpPr/>
            <p:nvPr/>
          </p:nvSpPr>
          <p:spPr>
            <a:xfrm>
              <a:off x="3440300" y="3000850"/>
              <a:ext cx="279550" cy="128075"/>
            </a:xfrm>
            <a:custGeom>
              <a:avLst/>
              <a:gdLst/>
              <a:ahLst/>
              <a:cxnLst/>
              <a:rect l="l" t="t" r="r" b="b"/>
              <a:pathLst>
                <a:path w="11182" h="5123" extrusionOk="0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4801;p64">
              <a:extLst>
                <a:ext uri="{FF2B5EF4-FFF2-40B4-BE49-F238E27FC236}">
                  <a16:creationId xmlns:a16="http://schemas.microsoft.com/office/drawing/2014/main" id="{EC66DF08-B9BA-4641-BCA2-C152FFC413E7}"/>
                </a:ext>
              </a:extLst>
            </p:cNvPr>
            <p:cNvSpPr/>
            <p:nvPr/>
          </p:nvSpPr>
          <p:spPr>
            <a:xfrm>
              <a:off x="3222100" y="3043825"/>
              <a:ext cx="154200" cy="61775"/>
            </a:xfrm>
            <a:custGeom>
              <a:avLst/>
              <a:gdLst/>
              <a:ahLst/>
              <a:cxnLst/>
              <a:rect l="l" t="t" r="r" b="b"/>
              <a:pathLst>
                <a:path w="6168" h="2471" extrusionOk="0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4802;p64">
              <a:extLst>
                <a:ext uri="{FF2B5EF4-FFF2-40B4-BE49-F238E27FC236}">
                  <a16:creationId xmlns:a16="http://schemas.microsoft.com/office/drawing/2014/main" id="{6773DCCC-6B4D-4002-94EC-A664BF7B13D1}"/>
                </a:ext>
              </a:extLst>
            </p:cNvPr>
            <p:cNvSpPr/>
            <p:nvPr/>
          </p:nvSpPr>
          <p:spPr>
            <a:xfrm>
              <a:off x="3217575" y="3036025"/>
              <a:ext cx="166850" cy="76650"/>
            </a:xfrm>
            <a:custGeom>
              <a:avLst/>
              <a:gdLst/>
              <a:ahLst/>
              <a:cxnLst/>
              <a:rect l="l" t="t" r="r" b="b"/>
              <a:pathLst>
                <a:path w="6674" h="3066" extrusionOk="0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4803;p64">
              <a:extLst>
                <a:ext uri="{FF2B5EF4-FFF2-40B4-BE49-F238E27FC236}">
                  <a16:creationId xmlns:a16="http://schemas.microsoft.com/office/drawing/2014/main" id="{1455F9D8-5996-4F40-B113-480F0ED2785B}"/>
                </a:ext>
              </a:extLst>
            </p:cNvPr>
            <p:cNvSpPr/>
            <p:nvPr/>
          </p:nvSpPr>
          <p:spPr>
            <a:xfrm>
              <a:off x="3744175" y="2649575"/>
              <a:ext cx="185750" cy="297200"/>
            </a:xfrm>
            <a:custGeom>
              <a:avLst/>
              <a:gdLst/>
              <a:ahLst/>
              <a:cxnLst/>
              <a:rect l="l" t="t" r="r" b="b"/>
              <a:pathLst>
                <a:path w="7430" h="11888" extrusionOk="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4804;p64">
              <a:extLst>
                <a:ext uri="{FF2B5EF4-FFF2-40B4-BE49-F238E27FC236}">
                  <a16:creationId xmlns:a16="http://schemas.microsoft.com/office/drawing/2014/main" id="{7051B22B-7F5D-4828-84E4-9B64B90B4E19}"/>
                </a:ext>
              </a:extLst>
            </p:cNvPr>
            <p:cNvSpPr/>
            <p:nvPr/>
          </p:nvSpPr>
          <p:spPr>
            <a:xfrm>
              <a:off x="3736050" y="2641975"/>
              <a:ext cx="198400" cy="312025"/>
            </a:xfrm>
            <a:custGeom>
              <a:avLst/>
              <a:gdLst/>
              <a:ahLst/>
              <a:cxnLst/>
              <a:rect l="l" t="t" r="r" b="b"/>
              <a:pathLst>
                <a:path w="7936" h="12481" extrusionOk="0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4805;p64">
              <a:extLst>
                <a:ext uri="{FF2B5EF4-FFF2-40B4-BE49-F238E27FC236}">
                  <a16:creationId xmlns:a16="http://schemas.microsoft.com/office/drawing/2014/main" id="{D07323CE-50C9-45E8-817F-41A832D27766}"/>
                </a:ext>
              </a:extLst>
            </p:cNvPr>
            <p:cNvSpPr/>
            <p:nvPr/>
          </p:nvSpPr>
          <p:spPr>
            <a:xfrm>
              <a:off x="3817200" y="2908125"/>
              <a:ext cx="233550" cy="136925"/>
            </a:xfrm>
            <a:custGeom>
              <a:avLst/>
              <a:gdLst/>
              <a:ahLst/>
              <a:cxnLst/>
              <a:rect l="l" t="t" r="r" b="b"/>
              <a:pathLst>
                <a:path w="9342" h="5477" extrusionOk="0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4806;p64">
              <a:extLst>
                <a:ext uri="{FF2B5EF4-FFF2-40B4-BE49-F238E27FC236}">
                  <a16:creationId xmlns:a16="http://schemas.microsoft.com/office/drawing/2014/main" id="{0FB15F76-11CE-4E72-A67B-8D63D7CB0CEF}"/>
                </a:ext>
              </a:extLst>
            </p:cNvPr>
            <p:cNvSpPr/>
            <p:nvPr/>
          </p:nvSpPr>
          <p:spPr>
            <a:xfrm>
              <a:off x="3815400" y="2900775"/>
              <a:ext cx="237175" cy="152400"/>
            </a:xfrm>
            <a:custGeom>
              <a:avLst/>
              <a:gdLst/>
              <a:ahLst/>
              <a:cxnLst/>
              <a:rect l="l" t="t" r="r" b="b"/>
              <a:pathLst>
                <a:path w="9487" h="6096" extrusionOk="0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4807;p64">
              <a:extLst>
                <a:ext uri="{FF2B5EF4-FFF2-40B4-BE49-F238E27FC236}">
                  <a16:creationId xmlns:a16="http://schemas.microsoft.com/office/drawing/2014/main" id="{073677AA-F1B8-4F0A-8DD8-AE46ABF81574}"/>
                </a:ext>
              </a:extLst>
            </p:cNvPr>
            <p:cNvSpPr/>
            <p:nvPr/>
          </p:nvSpPr>
          <p:spPr>
            <a:xfrm>
              <a:off x="3821700" y="2967975"/>
              <a:ext cx="66750" cy="73075"/>
            </a:xfrm>
            <a:custGeom>
              <a:avLst/>
              <a:gdLst/>
              <a:ahLst/>
              <a:cxnLst/>
              <a:rect l="l" t="t" r="r" b="b"/>
              <a:pathLst>
                <a:path w="2670" h="2923" extrusionOk="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4808;p64">
              <a:extLst>
                <a:ext uri="{FF2B5EF4-FFF2-40B4-BE49-F238E27FC236}">
                  <a16:creationId xmlns:a16="http://schemas.microsoft.com/office/drawing/2014/main" id="{C26A642B-C0B1-40BE-A96B-4FFBA3031564}"/>
                </a:ext>
              </a:extLst>
            </p:cNvPr>
            <p:cNvSpPr/>
            <p:nvPr/>
          </p:nvSpPr>
          <p:spPr>
            <a:xfrm>
              <a:off x="3818100" y="2960275"/>
              <a:ext cx="73975" cy="88400"/>
            </a:xfrm>
            <a:custGeom>
              <a:avLst/>
              <a:gdLst/>
              <a:ahLst/>
              <a:cxnLst/>
              <a:rect l="l" t="t" r="r" b="b"/>
              <a:pathLst>
                <a:path w="2959" h="3536" extrusionOk="0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4809;p64">
              <a:extLst>
                <a:ext uri="{FF2B5EF4-FFF2-40B4-BE49-F238E27FC236}">
                  <a16:creationId xmlns:a16="http://schemas.microsoft.com/office/drawing/2014/main" id="{6113C33A-5AAA-42AC-98E1-FD841E245642}"/>
                </a:ext>
              </a:extLst>
            </p:cNvPr>
            <p:cNvSpPr/>
            <p:nvPr/>
          </p:nvSpPr>
          <p:spPr>
            <a:xfrm>
              <a:off x="3797375" y="3155050"/>
              <a:ext cx="75750" cy="128050"/>
            </a:xfrm>
            <a:custGeom>
              <a:avLst/>
              <a:gdLst/>
              <a:ahLst/>
              <a:cxnLst/>
              <a:rect l="l" t="t" r="r" b="b"/>
              <a:pathLst>
                <a:path w="3030" h="5122" extrusionOk="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4810;p64">
              <a:extLst>
                <a:ext uri="{FF2B5EF4-FFF2-40B4-BE49-F238E27FC236}">
                  <a16:creationId xmlns:a16="http://schemas.microsoft.com/office/drawing/2014/main" id="{9E4D1B3B-94DD-435E-9573-90C439B94C3B}"/>
                </a:ext>
              </a:extLst>
            </p:cNvPr>
            <p:cNvSpPr/>
            <p:nvPr/>
          </p:nvSpPr>
          <p:spPr>
            <a:xfrm>
              <a:off x="4011050" y="1025400"/>
              <a:ext cx="1925125" cy="2285650"/>
            </a:xfrm>
            <a:custGeom>
              <a:avLst/>
              <a:gdLst/>
              <a:ahLst/>
              <a:cxnLst/>
              <a:rect l="l" t="t" r="r" b="b"/>
              <a:pathLst>
                <a:path w="77005" h="91426" extrusionOk="0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4811;p64">
              <a:extLst>
                <a:ext uri="{FF2B5EF4-FFF2-40B4-BE49-F238E27FC236}">
                  <a16:creationId xmlns:a16="http://schemas.microsoft.com/office/drawing/2014/main" id="{5CBB3C91-B898-409F-A5EC-DE4D52631A66}"/>
                </a:ext>
              </a:extLst>
            </p:cNvPr>
            <p:cNvSpPr/>
            <p:nvPr/>
          </p:nvSpPr>
          <p:spPr>
            <a:xfrm>
              <a:off x="4002950" y="1018075"/>
              <a:ext cx="1935025" cy="2300275"/>
            </a:xfrm>
            <a:custGeom>
              <a:avLst/>
              <a:gdLst/>
              <a:ahLst/>
              <a:cxnLst/>
              <a:rect l="l" t="t" r="r" b="b"/>
              <a:pathLst>
                <a:path w="77401" h="92011" extrusionOk="0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4812;p64">
              <a:extLst>
                <a:ext uri="{FF2B5EF4-FFF2-40B4-BE49-F238E27FC236}">
                  <a16:creationId xmlns:a16="http://schemas.microsoft.com/office/drawing/2014/main" id="{8A5F5D80-297C-4E05-B8F9-5E13EE47DC3F}"/>
                </a:ext>
              </a:extLst>
            </p:cNvPr>
            <p:cNvSpPr/>
            <p:nvPr/>
          </p:nvSpPr>
          <p:spPr>
            <a:xfrm>
              <a:off x="4489850" y="2578700"/>
              <a:ext cx="470700" cy="295075"/>
            </a:xfrm>
            <a:custGeom>
              <a:avLst/>
              <a:gdLst/>
              <a:ahLst/>
              <a:cxnLst/>
              <a:rect l="l" t="t" r="r" b="b"/>
              <a:pathLst>
                <a:path w="18828" h="11803" extrusionOk="0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4813;p64">
              <a:extLst>
                <a:ext uri="{FF2B5EF4-FFF2-40B4-BE49-F238E27FC236}">
                  <a16:creationId xmlns:a16="http://schemas.microsoft.com/office/drawing/2014/main" id="{5061CE17-1AE3-4B94-9154-198F4FDCB69B}"/>
                </a:ext>
              </a:extLst>
            </p:cNvPr>
            <p:cNvSpPr/>
            <p:nvPr/>
          </p:nvSpPr>
          <p:spPr>
            <a:xfrm>
              <a:off x="5419475" y="1062375"/>
              <a:ext cx="516700" cy="513275"/>
            </a:xfrm>
            <a:custGeom>
              <a:avLst/>
              <a:gdLst/>
              <a:ahLst/>
              <a:cxnLst/>
              <a:rect l="l" t="t" r="r" b="b"/>
              <a:pathLst>
                <a:path w="20668" h="20531" extrusionOk="0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4814;p64">
              <a:extLst>
                <a:ext uri="{FF2B5EF4-FFF2-40B4-BE49-F238E27FC236}">
                  <a16:creationId xmlns:a16="http://schemas.microsoft.com/office/drawing/2014/main" id="{F97A4C58-AA7A-4BF0-99AE-188DA402C0A2}"/>
                </a:ext>
              </a:extLst>
            </p:cNvPr>
            <p:cNvSpPr/>
            <p:nvPr/>
          </p:nvSpPr>
          <p:spPr>
            <a:xfrm>
              <a:off x="5411375" y="1055025"/>
              <a:ext cx="526600" cy="528425"/>
            </a:xfrm>
            <a:custGeom>
              <a:avLst/>
              <a:gdLst/>
              <a:ahLst/>
              <a:cxnLst/>
              <a:rect l="l" t="t" r="r" b="b"/>
              <a:pathLst>
                <a:path w="21064" h="21137" extrusionOk="0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4815;p64">
              <a:extLst>
                <a:ext uri="{FF2B5EF4-FFF2-40B4-BE49-F238E27FC236}">
                  <a16:creationId xmlns:a16="http://schemas.microsoft.com/office/drawing/2014/main" id="{A0045BF7-F4C1-4A7A-B9C9-24F68D7D1F65}"/>
                </a:ext>
              </a:extLst>
            </p:cNvPr>
            <p:cNvSpPr/>
            <p:nvPr/>
          </p:nvSpPr>
          <p:spPr>
            <a:xfrm>
              <a:off x="4158925" y="1025400"/>
              <a:ext cx="508275" cy="645500"/>
            </a:xfrm>
            <a:custGeom>
              <a:avLst/>
              <a:gdLst/>
              <a:ahLst/>
              <a:cxnLst/>
              <a:rect l="l" t="t" r="r" b="b"/>
              <a:pathLst>
                <a:path w="20331" h="25820" extrusionOk="0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4816;p64">
              <a:extLst>
                <a:ext uri="{FF2B5EF4-FFF2-40B4-BE49-F238E27FC236}">
                  <a16:creationId xmlns:a16="http://schemas.microsoft.com/office/drawing/2014/main" id="{B9D225BF-5B0B-4134-855F-86289F797BCE}"/>
                </a:ext>
              </a:extLst>
            </p:cNvPr>
            <p:cNvSpPr/>
            <p:nvPr/>
          </p:nvSpPr>
          <p:spPr>
            <a:xfrm>
              <a:off x="4176975" y="1018075"/>
              <a:ext cx="496850" cy="660050"/>
            </a:xfrm>
            <a:custGeom>
              <a:avLst/>
              <a:gdLst/>
              <a:ahLst/>
              <a:cxnLst/>
              <a:rect l="l" t="t" r="r" b="b"/>
              <a:pathLst>
                <a:path w="19874" h="26402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4817;p64">
              <a:extLst>
                <a:ext uri="{FF2B5EF4-FFF2-40B4-BE49-F238E27FC236}">
                  <a16:creationId xmlns:a16="http://schemas.microsoft.com/office/drawing/2014/main" id="{772FB68A-6477-45BA-AF74-27991A400CA1}"/>
                </a:ext>
              </a:extLst>
            </p:cNvPr>
            <p:cNvSpPr/>
            <p:nvPr/>
          </p:nvSpPr>
          <p:spPr>
            <a:xfrm>
              <a:off x="4167950" y="1025400"/>
              <a:ext cx="499250" cy="549925"/>
            </a:xfrm>
            <a:custGeom>
              <a:avLst/>
              <a:gdLst/>
              <a:ahLst/>
              <a:cxnLst/>
              <a:rect l="l" t="t" r="r" b="b"/>
              <a:pathLst>
                <a:path w="19970" h="21997" extrusionOk="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4818;p64">
              <a:extLst>
                <a:ext uri="{FF2B5EF4-FFF2-40B4-BE49-F238E27FC236}">
                  <a16:creationId xmlns:a16="http://schemas.microsoft.com/office/drawing/2014/main" id="{2A5894C0-B8CA-4270-97F5-65F9C98E5C1D}"/>
                </a:ext>
              </a:extLst>
            </p:cNvPr>
            <p:cNvSpPr/>
            <p:nvPr/>
          </p:nvSpPr>
          <p:spPr>
            <a:xfrm>
              <a:off x="4176975" y="1018075"/>
              <a:ext cx="496850" cy="564825"/>
            </a:xfrm>
            <a:custGeom>
              <a:avLst/>
              <a:gdLst/>
              <a:ahLst/>
              <a:cxnLst/>
              <a:rect l="l" t="t" r="r" b="b"/>
              <a:pathLst>
                <a:path w="19874" h="22593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4819;p64">
              <a:extLst>
                <a:ext uri="{FF2B5EF4-FFF2-40B4-BE49-F238E27FC236}">
                  <a16:creationId xmlns:a16="http://schemas.microsoft.com/office/drawing/2014/main" id="{9FE5C143-E475-4DF9-85FB-26BD1982443E}"/>
                </a:ext>
              </a:extLst>
            </p:cNvPr>
            <p:cNvSpPr/>
            <p:nvPr/>
          </p:nvSpPr>
          <p:spPr>
            <a:xfrm>
              <a:off x="4178775" y="1025400"/>
              <a:ext cx="488425" cy="508700"/>
            </a:xfrm>
            <a:custGeom>
              <a:avLst/>
              <a:gdLst/>
              <a:ahLst/>
              <a:cxnLst/>
              <a:rect l="l" t="t" r="r" b="b"/>
              <a:pathLst>
                <a:path w="19537" h="20348" extrusionOk="0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4820;p64">
              <a:extLst>
                <a:ext uri="{FF2B5EF4-FFF2-40B4-BE49-F238E27FC236}">
                  <a16:creationId xmlns:a16="http://schemas.microsoft.com/office/drawing/2014/main" id="{E3C9EF7D-D1A8-4B74-9E45-8C42E3970D3B}"/>
                </a:ext>
              </a:extLst>
            </p:cNvPr>
            <p:cNvSpPr/>
            <p:nvPr/>
          </p:nvSpPr>
          <p:spPr>
            <a:xfrm>
              <a:off x="4176975" y="1018075"/>
              <a:ext cx="496850" cy="523900"/>
            </a:xfrm>
            <a:custGeom>
              <a:avLst/>
              <a:gdLst/>
              <a:ahLst/>
              <a:cxnLst/>
              <a:rect l="l" t="t" r="r" b="b"/>
              <a:pathLst>
                <a:path w="19874" h="20956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4821;p64">
              <a:extLst>
                <a:ext uri="{FF2B5EF4-FFF2-40B4-BE49-F238E27FC236}">
                  <a16:creationId xmlns:a16="http://schemas.microsoft.com/office/drawing/2014/main" id="{6564BB35-5117-4F2D-9B7D-847157928B27}"/>
                </a:ext>
              </a:extLst>
            </p:cNvPr>
            <p:cNvSpPr/>
            <p:nvPr/>
          </p:nvSpPr>
          <p:spPr>
            <a:xfrm>
              <a:off x="5450150" y="1062375"/>
              <a:ext cx="486025" cy="512950"/>
            </a:xfrm>
            <a:custGeom>
              <a:avLst/>
              <a:gdLst/>
              <a:ahLst/>
              <a:cxnLst/>
              <a:rect l="l" t="t" r="r" b="b"/>
              <a:pathLst>
                <a:path w="19441" h="20518" extrusionOk="0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4822;p64">
              <a:extLst>
                <a:ext uri="{FF2B5EF4-FFF2-40B4-BE49-F238E27FC236}">
                  <a16:creationId xmlns:a16="http://schemas.microsoft.com/office/drawing/2014/main" id="{C5308FF7-B47E-46E2-9F7A-CA8AAD4C925B}"/>
                </a:ext>
              </a:extLst>
            </p:cNvPr>
            <p:cNvSpPr/>
            <p:nvPr/>
          </p:nvSpPr>
          <p:spPr>
            <a:xfrm>
              <a:off x="5442025" y="1055025"/>
              <a:ext cx="495950" cy="528425"/>
            </a:xfrm>
            <a:custGeom>
              <a:avLst/>
              <a:gdLst/>
              <a:ahLst/>
              <a:cxnLst/>
              <a:rect l="l" t="t" r="r" b="b"/>
              <a:pathLst>
                <a:path w="19838" h="21137" extrusionOk="0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4823;p64">
              <a:extLst>
                <a:ext uri="{FF2B5EF4-FFF2-40B4-BE49-F238E27FC236}">
                  <a16:creationId xmlns:a16="http://schemas.microsoft.com/office/drawing/2014/main" id="{92586254-FA65-4061-ADAE-719C5806FE2F}"/>
                </a:ext>
              </a:extLst>
            </p:cNvPr>
            <p:cNvSpPr/>
            <p:nvPr/>
          </p:nvSpPr>
          <p:spPr>
            <a:xfrm>
              <a:off x="4674700" y="3104025"/>
              <a:ext cx="162325" cy="244525"/>
            </a:xfrm>
            <a:custGeom>
              <a:avLst/>
              <a:gdLst/>
              <a:ahLst/>
              <a:cxnLst/>
              <a:rect l="l" t="t" r="r" b="b"/>
              <a:pathLst>
                <a:path w="6493" h="9781" extrusionOk="0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4824;p64">
              <a:extLst>
                <a:ext uri="{FF2B5EF4-FFF2-40B4-BE49-F238E27FC236}">
                  <a16:creationId xmlns:a16="http://schemas.microsoft.com/office/drawing/2014/main" id="{3B9163C3-BC16-4662-9E1B-B507E948DC55}"/>
                </a:ext>
              </a:extLst>
            </p:cNvPr>
            <p:cNvSpPr/>
            <p:nvPr/>
          </p:nvSpPr>
          <p:spPr>
            <a:xfrm>
              <a:off x="4667475" y="3096425"/>
              <a:ext cx="176750" cy="259725"/>
            </a:xfrm>
            <a:custGeom>
              <a:avLst/>
              <a:gdLst/>
              <a:ahLst/>
              <a:cxnLst/>
              <a:rect l="l" t="t" r="r" b="b"/>
              <a:pathLst>
                <a:path w="7070" h="10389" extrusionOk="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4825;p64">
              <a:extLst>
                <a:ext uri="{FF2B5EF4-FFF2-40B4-BE49-F238E27FC236}">
                  <a16:creationId xmlns:a16="http://schemas.microsoft.com/office/drawing/2014/main" id="{F4510FCE-989D-405A-806D-D0506C5BF2A5}"/>
                </a:ext>
              </a:extLst>
            </p:cNvPr>
            <p:cNvSpPr/>
            <p:nvPr/>
          </p:nvSpPr>
          <p:spPr>
            <a:xfrm>
              <a:off x="4739591" y="-166683"/>
              <a:ext cx="18104" cy="2089879"/>
            </a:xfrm>
            <a:custGeom>
              <a:avLst/>
              <a:gdLst/>
              <a:ahLst/>
              <a:cxnLst/>
              <a:rect l="l" t="t" r="r" b="b"/>
              <a:pathLst>
                <a:path w="722" h="67410" extrusionOk="0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4826;p64">
              <a:extLst>
                <a:ext uri="{FF2B5EF4-FFF2-40B4-BE49-F238E27FC236}">
                  <a16:creationId xmlns:a16="http://schemas.microsoft.com/office/drawing/2014/main" id="{7AEB5BCF-05C2-43E3-B110-EE9B41910387}"/>
                </a:ext>
              </a:extLst>
            </p:cNvPr>
            <p:cNvSpPr/>
            <p:nvPr/>
          </p:nvSpPr>
          <p:spPr>
            <a:xfrm>
              <a:off x="4742325" y="1908025"/>
              <a:ext cx="15350" cy="1251550"/>
            </a:xfrm>
            <a:custGeom>
              <a:avLst/>
              <a:gdLst/>
              <a:ahLst/>
              <a:cxnLst/>
              <a:rect l="l" t="t" r="r" b="b"/>
              <a:pathLst>
                <a:path w="614" h="50062" extrusionOk="0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4827;p64">
              <a:extLst>
                <a:ext uri="{FF2B5EF4-FFF2-40B4-BE49-F238E27FC236}">
                  <a16:creationId xmlns:a16="http://schemas.microsoft.com/office/drawing/2014/main" id="{1F029FDF-EF1A-41D9-B480-378FB0546CF3}"/>
                </a:ext>
              </a:extLst>
            </p:cNvPr>
            <p:cNvSpPr/>
            <p:nvPr/>
          </p:nvSpPr>
          <p:spPr>
            <a:xfrm>
              <a:off x="3923552" y="-166737"/>
              <a:ext cx="18104" cy="2984732"/>
            </a:xfrm>
            <a:custGeom>
              <a:avLst/>
              <a:gdLst/>
              <a:ahLst/>
              <a:cxnLst/>
              <a:rect l="l" t="t" r="r" b="b"/>
              <a:pathLst>
                <a:path w="722" h="103153" extrusionOk="0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4828;p64">
              <a:extLst>
                <a:ext uri="{FF2B5EF4-FFF2-40B4-BE49-F238E27FC236}">
                  <a16:creationId xmlns:a16="http://schemas.microsoft.com/office/drawing/2014/main" id="{5CC2609B-B2BB-40B6-A0E8-B088989A7C49}"/>
                </a:ext>
              </a:extLst>
            </p:cNvPr>
            <p:cNvSpPr/>
            <p:nvPr/>
          </p:nvSpPr>
          <p:spPr>
            <a:xfrm>
              <a:off x="3599900" y="4261400"/>
              <a:ext cx="339050" cy="267825"/>
            </a:xfrm>
            <a:custGeom>
              <a:avLst/>
              <a:gdLst/>
              <a:ahLst/>
              <a:cxnLst/>
              <a:rect l="l" t="t" r="r" b="b"/>
              <a:pathLst>
                <a:path w="13562" h="10713" extrusionOk="0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4829;p64">
              <a:extLst>
                <a:ext uri="{FF2B5EF4-FFF2-40B4-BE49-F238E27FC236}">
                  <a16:creationId xmlns:a16="http://schemas.microsoft.com/office/drawing/2014/main" id="{2BDA5BB5-DEAE-4F39-AE1E-A48B6F33571C}"/>
                </a:ext>
              </a:extLst>
            </p:cNvPr>
            <p:cNvSpPr/>
            <p:nvPr/>
          </p:nvSpPr>
          <p:spPr>
            <a:xfrm>
              <a:off x="3591775" y="4254175"/>
              <a:ext cx="355300" cy="282700"/>
            </a:xfrm>
            <a:custGeom>
              <a:avLst/>
              <a:gdLst/>
              <a:ahLst/>
              <a:cxnLst/>
              <a:rect l="l" t="t" r="r" b="b"/>
              <a:pathLst>
                <a:path w="14212" h="11308" extrusionOk="0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4830;p64">
              <a:extLst>
                <a:ext uri="{FF2B5EF4-FFF2-40B4-BE49-F238E27FC236}">
                  <a16:creationId xmlns:a16="http://schemas.microsoft.com/office/drawing/2014/main" id="{F6CDF272-A1C4-4832-A41E-C897B7990DB6}"/>
                </a:ext>
              </a:extLst>
            </p:cNvPr>
            <p:cNvSpPr/>
            <p:nvPr/>
          </p:nvSpPr>
          <p:spPr>
            <a:xfrm>
              <a:off x="3592675" y="4213600"/>
              <a:ext cx="394975" cy="349875"/>
            </a:xfrm>
            <a:custGeom>
              <a:avLst/>
              <a:gdLst/>
              <a:ahLst/>
              <a:cxnLst/>
              <a:rect l="l" t="t" r="r" b="b"/>
              <a:pathLst>
                <a:path w="15799" h="13995" extrusionOk="0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4831;p64">
              <a:extLst>
                <a:ext uri="{FF2B5EF4-FFF2-40B4-BE49-F238E27FC236}">
                  <a16:creationId xmlns:a16="http://schemas.microsoft.com/office/drawing/2014/main" id="{BA9282C2-A2F1-4B27-97CE-09EC4BADEE6E}"/>
                </a:ext>
              </a:extLst>
            </p:cNvPr>
            <p:cNvSpPr/>
            <p:nvPr/>
          </p:nvSpPr>
          <p:spPr>
            <a:xfrm>
              <a:off x="3584575" y="4205450"/>
              <a:ext cx="411175" cy="365600"/>
            </a:xfrm>
            <a:custGeom>
              <a:avLst/>
              <a:gdLst/>
              <a:ahLst/>
              <a:cxnLst/>
              <a:rect l="l" t="t" r="r" b="b"/>
              <a:pathLst>
                <a:path w="16447" h="14624" extrusionOk="0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4832;p64">
              <a:extLst>
                <a:ext uri="{FF2B5EF4-FFF2-40B4-BE49-F238E27FC236}">
                  <a16:creationId xmlns:a16="http://schemas.microsoft.com/office/drawing/2014/main" id="{D4D02644-2D7C-475A-AEC9-5E879D5B376A}"/>
                </a:ext>
              </a:extLst>
            </p:cNvPr>
            <p:cNvSpPr/>
            <p:nvPr/>
          </p:nvSpPr>
          <p:spPr>
            <a:xfrm>
              <a:off x="3659400" y="4259600"/>
              <a:ext cx="255200" cy="233550"/>
            </a:xfrm>
            <a:custGeom>
              <a:avLst/>
              <a:gdLst/>
              <a:ahLst/>
              <a:cxnLst/>
              <a:rect l="l" t="t" r="r" b="b"/>
              <a:pathLst>
                <a:path w="10208" h="9342" extrusionOk="0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4833;p64">
              <a:extLst>
                <a:ext uri="{FF2B5EF4-FFF2-40B4-BE49-F238E27FC236}">
                  <a16:creationId xmlns:a16="http://schemas.microsoft.com/office/drawing/2014/main" id="{A580F97F-68D3-4155-B133-89974FBFEA58}"/>
                </a:ext>
              </a:extLst>
            </p:cNvPr>
            <p:cNvSpPr/>
            <p:nvPr/>
          </p:nvSpPr>
          <p:spPr>
            <a:xfrm>
              <a:off x="3651300" y="4252025"/>
              <a:ext cx="271425" cy="248425"/>
            </a:xfrm>
            <a:custGeom>
              <a:avLst/>
              <a:gdLst/>
              <a:ahLst/>
              <a:cxnLst/>
              <a:rect l="l" t="t" r="r" b="b"/>
              <a:pathLst>
                <a:path w="10857" h="9937" extrusionOk="0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4834;p64">
              <a:extLst>
                <a:ext uri="{FF2B5EF4-FFF2-40B4-BE49-F238E27FC236}">
                  <a16:creationId xmlns:a16="http://schemas.microsoft.com/office/drawing/2014/main" id="{8EA54B4C-12E2-4AA7-B50D-5619DC7539D4}"/>
                </a:ext>
              </a:extLst>
            </p:cNvPr>
            <p:cNvSpPr/>
            <p:nvPr/>
          </p:nvSpPr>
          <p:spPr>
            <a:xfrm>
              <a:off x="2214925" y="4282725"/>
              <a:ext cx="151500" cy="319300"/>
            </a:xfrm>
            <a:custGeom>
              <a:avLst/>
              <a:gdLst/>
              <a:ahLst/>
              <a:cxnLst/>
              <a:rect l="l" t="t" r="r" b="b"/>
              <a:pathLst>
                <a:path w="6060" h="12772" extrusionOk="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4835;p64">
              <a:extLst>
                <a:ext uri="{FF2B5EF4-FFF2-40B4-BE49-F238E27FC236}">
                  <a16:creationId xmlns:a16="http://schemas.microsoft.com/office/drawing/2014/main" id="{16431536-BB9D-451F-A9FB-0AF621F677FD}"/>
                </a:ext>
              </a:extLst>
            </p:cNvPr>
            <p:cNvSpPr/>
            <p:nvPr/>
          </p:nvSpPr>
          <p:spPr>
            <a:xfrm>
              <a:off x="2218525" y="4275825"/>
              <a:ext cx="153300" cy="333650"/>
            </a:xfrm>
            <a:custGeom>
              <a:avLst/>
              <a:gdLst/>
              <a:ahLst/>
              <a:cxnLst/>
              <a:rect l="l" t="t" r="r" b="b"/>
              <a:pathLst>
                <a:path w="6132" h="13346" extrusionOk="0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4836;p64">
              <a:extLst>
                <a:ext uri="{FF2B5EF4-FFF2-40B4-BE49-F238E27FC236}">
                  <a16:creationId xmlns:a16="http://schemas.microsoft.com/office/drawing/2014/main" id="{B2F8CCAA-249C-4FB6-B459-B43261404402}"/>
                </a:ext>
              </a:extLst>
            </p:cNvPr>
            <p:cNvSpPr/>
            <p:nvPr/>
          </p:nvSpPr>
          <p:spPr>
            <a:xfrm>
              <a:off x="2166225" y="4403450"/>
              <a:ext cx="113650" cy="239800"/>
            </a:xfrm>
            <a:custGeom>
              <a:avLst/>
              <a:gdLst/>
              <a:ahLst/>
              <a:cxnLst/>
              <a:rect l="l" t="t" r="r" b="b"/>
              <a:pathLst>
                <a:path w="4546" h="9592" extrusionOk="0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4837;p64">
              <a:extLst>
                <a:ext uri="{FF2B5EF4-FFF2-40B4-BE49-F238E27FC236}">
                  <a16:creationId xmlns:a16="http://schemas.microsoft.com/office/drawing/2014/main" id="{F8570005-BE7D-4D7F-856C-E695D3E4B4CE}"/>
                </a:ext>
              </a:extLst>
            </p:cNvPr>
            <p:cNvSpPr/>
            <p:nvPr/>
          </p:nvSpPr>
          <p:spPr>
            <a:xfrm>
              <a:off x="2166225" y="4395750"/>
              <a:ext cx="119950" cy="255200"/>
            </a:xfrm>
            <a:custGeom>
              <a:avLst/>
              <a:gdLst/>
              <a:ahLst/>
              <a:cxnLst/>
              <a:rect l="l" t="t" r="r" b="b"/>
              <a:pathLst>
                <a:path w="4798" h="10208" extrusionOk="0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4838;p64">
              <a:extLst>
                <a:ext uri="{FF2B5EF4-FFF2-40B4-BE49-F238E27FC236}">
                  <a16:creationId xmlns:a16="http://schemas.microsoft.com/office/drawing/2014/main" id="{63658FA1-BE8E-42C9-85DB-697A2E4AF367}"/>
                </a:ext>
              </a:extLst>
            </p:cNvPr>
            <p:cNvSpPr/>
            <p:nvPr/>
          </p:nvSpPr>
          <p:spPr>
            <a:xfrm>
              <a:off x="2527800" y="4365100"/>
              <a:ext cx="239875" cy="326075"/>
            </a:xfrm>
            <a:custGeom>
              <a:avLst/>
              <a:gdLst/>
              <a:ahLst/>
              <a:cxnLst/>
              <a:rect l="l" t="t" r="r" b="b"/>
              <a:pathLst>
                <a:path w="9595" h="13043" extrusionOk="0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4839;p64">
              <a:extLst>
                <a:ext uri="{FF2B5EF4-FFF2-40B4-BE49-F238E27FC236}">
                  <a16:creationId xmlns:a16="http://schemas.microsoft.com/office/drawing/2014/main" id="{744EF06D-4A98-4EB0-9418-03C48F03016F}"/>
                </a:ext>
              </a:extLst>
            </p:cNvPr>
            <p:cNvSpPr/>
            <p:nvPr/>
          </p:nvSpPr>
          <p:spPr>
            <a:xfrm>
              <a:off x="2526000" y="4357550"/>
              <a:ext cx="235350" cy="341200"/>
            </a:xfrm>
            <a:custGeom>
              <a:avLst/>
              <a:gdLst/>
              <a:ahLst/>
              <a:cxnLst/>
              <a:rect l="l" t="t" r="r" b="b"/>
              <a:pathLst>
                <a:path w="9414" h="13648" extrusionOk="0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4840;p64">
              <a:extLst>
                <a:ext uri="{FF2B5EF4-FFF2-40B4-BE49-F238E27FC236}">
                  <a16:creationId xmlns:a16="http://schemas.microsoft.com/office/drawing/2014/main" id="{88DC11CA-8D7C-4D0F-BC12-E7BC2EB35CE7}"/>
                </a:ext>
              </a:extLst>
            </p:cNvPr>
            <p:cNvSpPr/>
            <p:nvPr/>
          </p:nvSpPr>
          <p:spPr>
            <a:xfrm>
              <a:off x="2313200" y="426107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4841;p64">
              <a:extLst>
                <a:ext uri="{FF2B5EF4-FFF2-40B4-BE49-F238E27FC236}">
                  <a16:creationId xmlns:a16="http://schemas.microsoft.com/office/drawing/2014/main" id="{7B042D8F-4C5B-4EFF-AA84-A657F84C3A7E}"/>
                </a:ext>
              </a:extLst>
            </p:cNvPr>
            <p:cNvSpPr/>
            <p:nvPr/>
          </p:nvSpPr>
          <p:spPr>
            <a:xfrm>
              <a:off x="2316800" y="4254175"/>
              <a:ext cx="154225" cy="333650"/>
            </a:xfrm>
            <a:custGeom>
              <a:avLst/>
              <a:gdLst/>
              <a:ahLst/>
              <a:cxnLst/>
              <a:rect l="l" t="t" r="r" b="b"/>
              <a:pathLst>
                <a:path w="6169" h="13346" extrusionOk="0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4842;p64">
              <a:extLst>
                <a:ext uri="{FF2B5EF4-FFF2-40B4-BE49-F238E27FC236}">
                  <a16:creationId xmlns:a16="http://schemas.microsoft.com/office/drawing/2014/main" id="{60AA4D8C-7DDC-4A25-84D5-32A7B1D6738E}"/>
                </a:ext>
              </a:extLst>
            </p:cNvPr>
            <p:cNvSpPr/>
            <p:nvPr/>
          </p:nvSpPr>
          <p:spPr>
            <a:xfrm>
              <a:off x="2431325" y="428902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4843;p64">
              <a:extLst>
                <a:ext uri="{FF2B5EF4-FFF2-40B4-BE49-F238E27FC236}">
                  <a16:creationId xmlns:a16="http://schemas.microsoft.com/office/drawing/2014/main" id="{AC3930B2-B6B9-4C8F-8D32-C30CBD29E1FA}"/>
                </a:ext>
              </a:extLst>
            </p:cNvPr>
            <p:cNvSpPr/>
            <p:nvPr/>
          </p:nvSpPr>
          <p:spPr>
            <a:xfrm>
              <a:off x="2434025" y="4281225"/>
              <a:ext cx="154225" cy="334550"/>
            </a:xfrm>
            <a:custGeom>
              <a:avLst/>
              <a:gdLst/>
              <a:ahLst/>
              <a:cxnLst/>
              <a:rect l="l" t="t" r="r" b="b"/>
              <a:pathLst>
                <a:path w="6169" h="13382" extrusionOk="0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4844;p64">
              <a:extLst>
                <a:ext uri="{FF2B5EF4-FFF2-40B4-BE49-F238E27FC236}">
                  <a16:creationId xmlns:a16="http://schemas.microsoft.com/office/drawing/2014/main" id="{44F45CE6-419C-4F87-8E6B-654AE4D2A837}"/>
                </a:ext>
              </a:extLst>
            </p:cNvPr>
            <p:cNvSpPr/>
            <p:nvPr/>
          </p:nvSpPr>
          <p:spPr>
            <a:xfrm>
              <a:off x="3493500" y="4624625"/>
              <a:ext cx="241675" cy="332750"/>
            </a:xfrm>
            <a:custGeom>
              <a:avLst/>
              <a:gdLst/>
              <a:ahLst/>
              <a:cxnLst/>
              <a:rect l="l" t="t" r="r" b="b"/>
              <a:pathLst>
                <a:path w="9667" h="13310" extrusionOk="0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4845;p64">
              <a:extLst>
                <a:ext uri="{FF2B5EF4-FFF2-40B4-BE49-F238E27FC236}">
                  <a16:creationId xmlns:a16="http://schemas.microsoft.com/office/drawing/2014/main" id="{E03F49A8-00EB-4746-B6D5-2825B3DA6E0C}"/>
                </a:ext>
              </a:extLst>
            </p:cNvPr>
            <p:cNvSpPr/>
            <p:nvPr/>
          </p:nvSpPr>
          <p:spPr>
            <a:xfrm>
              <a:off x="3492600" y="46175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4846;p64">
              <a:extLst>
                <a:ext uri="{FF2B5EF4-FFF2-40B4-BE49-F238E27FC236}">
                  <a16:creationId xmlns:a16="http://schemas.microsoft.com/office/drawing/2014/main" id="{0EEB59B9-CF8D-412D-BC3D-503A6C287998}"/>
                </a:ext>
              </a:extLst>
            </p:cNvPr>
            <p:cNvSpPr/>
            <p:nvPr/>
          </p:nvSpPr>
          <p:spPr>
            <a:xfrm>
              <a:off x="3610725" y="4730250"/>
              <a:ext cx="182150" cy="250325"/>
            </a:xfrm>
            <a:custGeom>
              <a:avLst/>
              <a:gdLst/>
              <a:ahLst/>
              <a:cxnLst/>
              <a:rect l="l" t="t" r="r" b="b"/>
              <a:pathLst>
                <a:path w="7286" h="10013" extrusionOk="0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4847;p64">
              <a:extLst>
                <a:ext uri="{FF2B5EF4-FFF2-40B4-BE49-F238E27FC236}">
                  <a16:creationId xmlns:a16="http://schemas.microsoft.com/office/drawing/2014/main" id="{BFB1A22C-EC7C-4A7B-90F3-DD0AFCC385C0}"/>
                </a:ext>
              </a:extLst>
            </p:cNvPr>
            <p:cNvSpPr/>
            <p:nvPr/>
          </p:nvSpPr>
          <p:spPr>
            <a:xfrm>
              <a:off x="3608925" y="4723050"/>
              <a:ext cx="181250" cy="265125"/>
            </a:xfrm>
            <a:custGeom>
              <a:avLst/>
              <a:gdLst/>
              <a:ahLst/>
              <a:cxnLst/>
              <a:rect l="l" t="t" r="r" b="b"/>
              <a:pathLst>
                <a:path w="7250" h="10605" extrusionOk="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4848;p64">
              <a:extLst>
                <a:ext uri="{FF2B5EF4-FFF2-40B4-BE49-F238E27FC236}">
                  <a16:creationId xmlns:a16="http://schemas.microsoft.com/office/drawing/2014/main" id="{95C04148-8495-484D-921A-DF1568B92820}"/>
                </a:ext>
              </a:extLst>
            </p:cNvPr>
            <p:cNvSpPr/>
            <p:nvPr/>
          </p:nvSpPr>
          <p:spPr>
            <a:xfrm>
              <a:off x="3129225" y="4525600"/>
              <a:ext cx="300275" cy="286350"/>
            </a:xfrm>
            <a:custGeom>
              <a:avLst/>
              <a:gdLst/>
              <a:ahLst/>
              <a:cxnLst/>
              <a:rect l="l" t="t" r="r" b="b"/>
              <a:pathLst>
                <a:path w="12011" h="11454" extrusionOk="0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4849;p64">
              <a:extLst>
                <a:ext uri="{FF2B5EF4-FFF2-40B4-BE49-F238E27FC236}">
                  <a16:creationId xmlns:a16="http://schemas.microsoft.com/office/drawing/2014/main" id="{693D86F4-E2C0-4B93-937D-8F0A09AFACA0}"/>
                </a:ext>
              </a:extLst>
            </p:cNvPr>
            <p:cNvSpPr/>
            <p:nvPr/>
          </p:nvSpPr>
          <p:spPr>
            <a:xfrm>
              <a:off x="3136425" y="4518300"/>
              <a:ext cx="300300" cy="301275"/>
            </a:xfrm>
            <a:custGeom>
              <a:avLst/>
              <a:gdLst/>
              <a:ahLst/>
              <a:cxnLst/>
              <a:rect l="l" t="t" r="r" b="b"/>
              <a:pathLst>
                <a:path w="12012" h="12051" extrusionOk="0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4850;p64">
              <a:extLst>
                <a:ext uri="{FF2B5EF4-FFF2-40B4-BE49-F238E27FC236}">
                  <a16:creationId xmlns:a16="http://schemas.microsoft.com/office/drawing/2014/main" id="{EE054378-D722-435D-B2BB-6C1426278DCB}"/>
                </a:ext>
              </a:extLst>
            </p:cNvPr>
            <p:cNvSpPr/>
            <p:nvPr/>
          </p:nvSpPr>
          <p:spPr>
            <a:xfrm>
              <a:off x="3441200" y="4492850"/>
              <a:ext cx="241675" cy="331975"/>
            </a:xfrm>
            <a:custGeom>
              <a:avLst/>
              <a:gdLst/>
              <a:ahLst/>
              <a:cxnLst/>
              <a:rect l="l" t="t" r="r" b="b"/>
              <a:pathLst>
                <a:path w="9667" h="13279" extrusionOk="0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4851;p64">
              <a:extLst>
                <a:ext uri="{FF2B5EF4-FFF2-40B4-BE49-F238E27FC236}">
                  <a16:creationId xmlns:a16="http://schemas.microsoft.com/office/drawing/2014/main" id="{19A27DED-CD85-4A2C-BA44-5CB9F3B805BC}"/>
                </a:ext>
              </a:extLst>
            </p:cNvPr>
            <p:cNvSpPr/>
            <p:nvPr/>
          </p:nvSpPr>
          <p:spPr>
            <a:xfrm>
              <a:off x="3440300" y="4485025"/>
              <a:ext cx="237175" cy="348075"/>
            </a:xfrm>
            <a:custGeom>
              <a:avLst/>
              <a:gdLst/>
              <a:ahLst/>
              <a:cxnLst/>
              <a:rect l="l" t="t" r="r" b="b"/>
              <a:pathLst>
                <a:path w="9487" h="13923" extrusionOk="0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4852;p64">
              <a:extLst>
                <a:ext uri="{FF2B5EF4-FFF2-40B4-BE49-F238E27FC236}">
                  <a16:creationId xmlns:a16="http://schemas.microsoft.com/office/drawing/2014/main" id="{AE7DAD86-9089-4EF1-A05E-A079756501C3}"/>
                </a:ext>
              </a:extLst>
            </p:cNvPr>
            <p:cNvSpPr/>
            <p:nvPr/>
          </p:nvSpPr>
          <p:spPr>
            <a:xfrm>
              <a:off x="3309550" y="4463625"/>
              <a:ext cx="241675" cy="332350"/>
            </a:xfrm>
            <a:custGeom>
              <a:avLst/>
              <a:gdLst/>
              <a:ahLst/>
              <a:cxnLst/>
              <a:rect l="l" t="t" r="r" b="b"/>
              <a:pathLst>
                <a:path w="9667" h="13294" extrusionOk="0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4853;p64">
              <a:extLst>
                <a:ext uri="{FF2B5EF4-FFF2-40B4-BE49-F238E27FC236}">
                  <a16:creationId xmlns:a16="http://schemas.microsoft.com/office/drawing/2014/main" id="{70CE268E-6EA4-4E8E-83BC-9B36D87A4174}"/>
                </a:ext>
              </a:extLst>
            </p:cNvPr>
            <p:cNvSpPr/>
            <p:nvPr/>
          </p:nvSpPr>
          <p:spPr>
            <a:xfrm>
              <a:off x="3308650" y="44561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4854;p64">
              <a:extLst>
                <a:ext uri="{FF2B5EF4-FFF2-40B4-BE49-F238E27FC236}">
                  <a16:creationId xmlns:a16="http://schemas.microsoft.com/office/drawing/2014/main" id="{AE73DB76-4FAF-4A1A-88BA-EF44B2EC152D}"/>
                </a:ext>
              </a:extLst>
            </p:cNvPr>
            <p:cNvSpPr/>
            <p:nvPr/>
          </p:nvSpPr>
          <p:spPr>
            <a:xfrm>
              <a:off x="1841625" y="4237050"/>
              <a:ext cx="1703300" cy="1232625"/>
            </a:xfrm>
            <a:custGeom>
              <a:avLst/>
              <a:gdLst/>
              <a:ahLst/>
              <a:cxnLst/>
              <a:rect l="l" t="t" r="r" b="b"/>
              <a:pathLst>
                <a:path w="68132" h="49305" extrusionOk="0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4855;p64">
              <a:extLst>
                <a:ext uri="{FF2B5EF4-FFF2-40B4-BE49-F238E27FC236}">
                  <a16:creationId xmlns:a16="http://schemas.microsoft.com/office/drawing/2014/main" id="{792F18ED-160F-4621-AB50-C84A09BFB1BE}"/>
                </a:ext>
              </a:extLst>
            </p:cNvPr>
            <p:cNvSpPr/>
            <p:nvPr/>
          </p:nvSpPr>
          <p:spPr>
            <a:xfrm>
              <a:off x="1833500" y="4229500"/>
              <a:ext cx="1718625" cy="1247750"/>
            </a:xfrm>
            <a:custGeom>
              <a:avLst/>
              <a:gdLst/>
              <a:ahLst/>
              <a:cxnLst/>
              <a:rect l="l" t="t" r="r" b="b"/>
              <a:pathLst>
                <a:path w="68745" h="49910" extrusionOk="0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4856;p64">
              <a:extLst>
                <a:ext uri="{FF2B5EF4-FFF2-40B4-BE49-F238E27FC236}">
                  <a16:creationId xmlns:a16="http://schemas.microsoft.com/office/drawing/2014/main" id="{4695700E-9548-4581-B675-80A62D964886}"/>
                </a:ext>
              </a:extLst>
            </p:cNvPr>
            <p:cNvSpPr/>
            <p:nvPr/>
          </p:nvSpPr>
          <p:spPr>
            <a:xfrm>
              <a:off x="5068725" y="3813275"/>
              <a:ext cx="471600" cy="14450"/>
            </a:xfrm>
            <a:custGeom>
              <a:avLst/>
              <a:gdLst/>
              <a:ahLst/>
              <a:cxnLst/>
              <a:rect l="l" t="t" r="r" b="b"/>
              <a:pathLst>
                <a:path w="18864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4857;p64">
              <a:extLst>
                <a:ext uri="{FF2B5EF4-FFF2-40B4-BE49-F238E27FC236}">
                  <a16:creationId xmlns:a16="http://schemas.microsoft.com/office/drawing/2014/main" id="{6301BCC5-3644-48C9-9DC8-0EE6D45312AF}"/>
                </a:ext>
              </a:extLst>
            </p:cNvPr>
            <p:cNvSpPr/>
            <p:nvPr/>
          </p:nvSpPr>
          <p:spPr>
            <a:xfrm>
              <a:off x="4743225" y="3813275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4858;p64">
              <a:extLst>
                <a:ext uri="{FF2B5EF4-FFF2-40B4-BE49-F238E27FC236}">
                  <a16:creationId xmlns:a16="http://schemas.microsoft.com/office/drawing/2014/main" id="{29ABC807-2D21-41AB-AD7C-E9B9515A0493}"/>
                </a:ext>
              </a:extLst>
            </p:cNvPr>
            <p:cNvSpPr/>
            <p:nvPr/>
          </p:nvSpPr>
          <p:spPr>
            <a:xfrm>
              <a:off x="5445625" y="38962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4859;p64">
              <a:extLst>
                <a:ext uri="{FF2B5EF4-FFF2-40B4-BE49-F238E27FC236}">
                  <a16:creationId xmlns:a16="http://schemas.microsoft.com/office/drawing/2014/main" id="{AD524533-CB85-49B2-9381-52F658F45D58}"/>
                </a:ext>
              </a:extLst>
            </p:cNvPr>
            <p:cNvSpPr/>
            <p:nvPr/>
          </p:nvSpPr>
          <p:spPr>
            <a:xfrm>
              <a:off x="5221125" y="38962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4860;p64">
              <a:extLst>
                <a:ext uri="{FF2B5EF4-FFF2-40B4-BE49-F238E27FC236}">
                  <a16:creationId xmlns:a16="http://schemas.microsoft.com/office/drawing/2014/main" id="{7A1EF1BE-1069-4D70-8D7A-225B79FA91C6}"/>
                </a:ext>
              </a:extLst>
            </p:cNvPr>
            <p:cNvSpPr/>
            <p:nvPr/>
          </p:nvSpPr>
          <p:spPr>
            <a:xfrm>
              <a:off x="4743225" y="38962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4861;p64">
              <a:extLst>
                <a:ext uri="{FF2B5EF4-FFF2-40B4-BE49-F238E27FC236}">
                  <a16:creationId xmlns:a16="http://schemas.microsoft.com/office/drawing/2014/main" id="{F0FBD55C-EB14-473F-9186-5E0D7E87DFD3}"/>
                </a:ext>
              </a:extLst>
            </p:cNvPr>
            <p:cNvSpPr/>
            <p:nvPr/>
          </p:nvSpPr>
          <p:spPr>
            <a:xfrm>
              <a:off x="5120125" y="397917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4862;p64">
              <a:extLst>
                <a:ext uri="{FF2B5EF4-FFF2-40B4-BE49-F238E27FC236}">
                  <a16:creationId xmlns:a16="http://schemas.microsoft.com/office/drawing/2014/main" id="{26313EB1-8FE4-4588-BC75-81BB83B41A7B}"/>
                </a:ext>
              </a:extLst>
            </p:cNvPr>
            <p:cNvSpPr/>
            <p:nvPr/>
          </p:nvSpPr>
          <p:spPr>
            <a:xfrm>
              <a:off x="4743225" y="397917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4863;p64">
              <a:extLst>
                <a:ext uri="{FF2B5EF4-FFF2-40B4-BE49-F238E27FC236}">
                  <a16:creationId xmlns:a16="http://schemas.microsoft.com/office/drawing/2014/main" id="{DAFF3562-6BF8-4C41-AC00-A2B68B6249A1}"/>
                </a:ext>
              </a:extLst>
            </p:cNvPr>
            <p:cNvSpPr/>
            <p:nvPr/>
          </p:nvSpPr>
          <p:spPr>
            <a:xfrm>
              <a:off x="5350950" y="406212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4864;p64">
              <a:extLst>
                <a:ext uri="{FF2B5EF4-FFF2-40B4-BE49-F238E27FC236}">
                  <a16:creationId xmlns:a16="http://schemas.microsoft.com/office/drawing/2014/main" id="{3D4DE112-6360-4501-A2BE-70ECCB9972B5}"/>
                </a:ext>
              </a:extLst>
            </p:cNvPr>
            <p:cNvSpPr/>
            <p:nvPr/>
          </p:nvSpPr>
          <p:spPr>
            <a:xfrm>
              <a:off x="4917250" y="406212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4865;p64">
              <a:extLst>
                <a:ext uri="{FF2B5EF4-FFF2-40B4-BE49-F238E27FC236}">
                  <a16:creationId xmlns:a16="http://schemas.microsoft.com/office/drawing/2014/main" id="{3356CFD8-99EB-4B79-B36C-34E9C84E9BF3}"/>
                </a:ext>
              </a:extLst>
            </p:cNvPr>
            <p:cNvSpPr/>
            <p:nvPr/>
          </p:nvSpPr>
          <p:spPr>
            <a:xfrm>
              <a:off x="4743225" y="406212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4866;p64">
              <a:extLst>
                <a:ext uri="{FF2B5EF4-FFF2-40B4-BE49-F238E27FC236}">
                  <a16:creationId xmlns:a16="http://schemas.microsoft.com/office/drawing/2014/main" id="{35CB3F1D-DE65-4FB3-B81A-D4738F6F4396}"/>
                </a:ext>
              </a:extLst>
            </p:cNvPr>
            <p:cNvSpPr/>
            <p:nvPr/>
          </p:nvSpPr>
          <p:spPr>
            <a:xfrm>
              <a:off x="5068725" y="4135175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4867;p64">
              <a:extLst>
                <a:ext uri="{FF2B5EF4-FFF2-40B4-BE49-F238E27FC236}">
                  <a16:creationId xmlns:a16="http://schemas.microsoft.com/office/drawing/2014/main" id="{FB81DF46-32FB-4F43-8DE6-64A75E1E6572}"/>
                </a:ext>
              </a:extLst>
            </p:cNvPr>
            <p:cNvSpPr/>
            <p:nvPr/>
          </p:nvSpPr>
          <p:spPr>
            <a:xfrm>
              <a:off x="4743225" y="4135175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4868;p64">
              <a:extLst>
                <a:ext uri="{FF2B5EF4-FFF2-40B4-BE49-F238E27FC236}">
                  <a16:creationId xmlns:a16="http://schemas.microsoft.com/office/drawing/2014/main" id="{79F03903-88B5-4EC5-AA07-9EDC4E8A1632}"/>
                </a:ext>
              </a:extLst>
            </p:cNvPr>
            <p:cNvSpPr/>
            <p:nvPr/>
          </p:nvSpPr>
          <p:spPr>
            <a:xfrm>
              <a:off x="5445625" y="42181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4869;p64">
              <a:extLst>
                <a:ext uri="{FF2B5EF4-FFF2-40B4-BE49-F238E27FC236}">
                  <a16:creationId xmlns:a16="http://schemas.microsoft.com/office/drawing/2014/main" id="{FAD88012-886E-4DE8-878B-CD18F8F4D55B}"/>
                </a:ext>
              </a:extLst>
            </p:cNvPr>
            <p:cNvSpPr/>
            <p:nvPr/>
          </p:nvSpPr>
          <p:spPr>
            <a:xfrm>
              <a:off x="5221125" y="42181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4870;p64">
              <a:extLst>
                <a:ext uri="{FF2B5EF4-FFF2-40B4-BE49-F238E27FC236}">
                  <a16:creationId xmlns:a16="http://schemas.microsoft.com/office/drawing/2014/main" id="{512BA90B-34E0-4281-A0DA-C7BF70551C52}"/>
                </a:ext>
              </a:extLst>
            </p:cNvPr>
            <p:cNvSpPr/>
            <p:nvPr/>
          </p:nvSpPr>
          <p:spPr>
            <a:xfrm>
              <a:off x="4743225" y="42181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" name="Google Shape;4871;p64">
              <a:extLst>
                <a:ext uri="{FF2B5EF4-FFF2-40B4-BE49-F238E27FC236}">
                  <a16:creationId xmlns:a16="http://schemas.microsoft.com/office/drawing/2014/main" id="{58D977EA-9FE6-436B-9AFA-9F58F3014D9D}"/>
                </a:ext>
              </a:extLst>
            </p:cNvPr>
            <p:cNvSpPr/>
            <p:nvPr/>
          </p:nvSpPr>
          <p:spPr>
            <a:xfrm>
              <a:off x="5120125" y="430197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4872;p64">
              <a:extLst>
                <a:ext uri="{FF2B5EF4-FFF2-40B4-BE49-F238E27FC236}">
                  <a16:creationId xmlns:a16="http://schemas.microsoft.com/office/drawing/2014/main" id="{03074418-5D4A-49AB-AAE9-9698B68C50AC}"/>
                </a:ext>
              </a:extLst>
            </p:cNvPr>
            <p:cNvSpPr/>
            <p:nvPr/>
          </p:nvSpPr>
          <p:spPr>
            <a:xfrm>
              <a:off x="4743225" y="4301975"/>
              <a:ext cx="304800" cy="14450"/>
            </a:xfrm>
            <a:custGeom>
              <a:avLst/>
              <a:gdLst/>
              <a:ahLst/>
              <a:cxnLst/>
              <a:rect l="l" t="t" r="r" b="b"/>
              <a:pathLst>
                <a:path w="12192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4873;p64">
              <a:extLst>
                <a:ext uri="{FF2B5EF4-FFF2-40B4-BE49-F238E27FC236}">
                  <a16:creationId xmlns:a16="http://schemas.microsoft.com/office/drawing/2014/main" id="{B6305AF1-5BE8-4498-A878-51D769044018}"/>
                </a:ext>
              </a:extLst>
            </p:cNvPr>
            <p:cNvSpPr/>
            <p:nvPr/>
          </p:nvSpPr>
          <p:spPr>
            <a:xfrm>
              <a:off x="5445625" y="44579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4874;p64">
              <a:extLst>
                <a:ext uri="{FF2B5EF4-FFF2-40B4-BE49-F238E27FC236}">
                  <a16:creationId xmlns:a16="http://schemas.microsoft.com/office/drawing/2014/main" id="{73FFEE21-D38E-4BFE-B9D3-8F9256A5CEFC}"/>
                </a:ext>
              </a:extLst>
            </p:cNvPr>
            <p:cNvSpPr/>
            <p:nvPr/>
          </p:nvSpPr>
          <p:spPr>
            <a:xfrm>
              <a:off x="5221125" y="44579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4875;p64">
              <a:extLst>
                <a:ext uri="{FF2B5EF4-FFF2-40B4-BE49-F238E27FC236}">
                  <a16:creationId xmlns:a16="http://schemas.microsoft.com/office/drawing/2014/main" id="{03EB2C6B-7ABD-4B37-908A-E567CAD2653E}"/>
                </a:ext>
              </a:extLst>
            </p:cNvPr>
            <p:cNvSpPr/>
            <p:nvPr/>
          </p:nvSpPr>
          <p:spPr>
            <a:xfrm>
              <a:off x="4743225" y="44579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4876;p64">
              <a:extLst>
                <a:ext uri="{FF2B5EF4-FFF2-40B4-BE49-F238E27FC236}">
                  <a16:creationId xmlns:a16="http://schemas.microsoft.com/office/drawing/2014/main" id="{09E727CE-EDF6-4DB8-82E0-5D2493EDEF02}"/>
                </a:ext>
              </a:extLst>
            </p:cNvPr>
            <p:cNvSpPr/>
            <p:nvPr/>
          </p:nvSpPr>
          <p:spPr>
            <a:xfrm>
              <a:off x="5120125" y="454092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" name="Google Shape;4877;p64">
              <a:extLst>
                <a:ext uri="{FF2B5EF4-FFF2-40B4-BE49-F238E27FC236}">
                  <a16:creationId xmlns:a16="http://schemas.microsoft.com/office/drawing/2014/main" id="{81E367BA-69BB-4250-92F9-C0C1F7E0BBA4}"/>
                </a:ext>
              </a:extLst>
            </p:cNvPr>
            <p:cNvSpPr/>
            <p:nvPr/>
          </p:nvSpPr>
          <p:spPr>
            <a:xfrm>
              <a:off x="4743225" y="454092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Google Shape;4878;p64">
              <a:extLst>
                <a:ext uri="{FF2B5EF4-FFF2-40B4-BE49-F238E27FC236}">
                  <a16:creationId xmlns:a16="http://schemas.microsoft.com/office/drawing/2014/main" id="{32A9DFDE-198B-4B5A-A9A6-D52BE7772DAD}"/>
                </a:ext>
              </a:extLst>
            </p:cNvPr>
            <p:cNvSpPr/>
            <p:nvPr/>
          </p:nvSpPr>
          <p:spPr>
            <a:xfrm>
              <a:off x="5350950" y="46238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Google Shape;4879;p64">
              <a:extLst>
                <a:ext uri="{FF2B5EF4-FFF2-40B4-BE49-F238E27FC236}">
                  <a16:creationId xmlns:a16="http://schemas.microsoft.com/office/drawing/2014/main" id="{7B6A2432-73AC-4764-BE34-D1005929D682}"/>
                </a:ext>
              </a:extLst>
            </p:cNvPr>
            <p:cNvSpPr/>
            <p:nvPr/>
          </p:nvSpPr>
          <p:spPr>
            <a:xfrm>
              <a:off x="4917250" y="46238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" name="Google Shape;4880;p64">
              <a:extLst>
                <a:ext uri="{FF2B5EF4-FFF2-40B4-BE49-F238E27FC236}">
                  <a16:creationId xmlns:a16="http://schemas.microsoft.com/office/drawing/2014/main" id="{1D842ECF-94AA-4163-93CB-B579BCDDA0F5}"/>
                </a:ext>
              </a:extLst>
            </p:cNvPr>
            <p:cNvSpPr/>
            <p:nvPr/>
          </p:nvSpPr>
          <p:spPr>
            <a:xfrm>
              <a:off x="4743225" y="46238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" name="Google Shape;4881;p64">
              <a:extLst>
                <a:ext uri="{FF2B5EF4-FFF2-40B4-BE49-F238E27FC236}">
                  <a16:creationId xmlns:a16="http://schemas.microsoft.com/office/drawing/2014/main" id="{33365001-23DA-4A91-9878-5D67DD32F620}"/>
                </a:ext>
              </a:extLst>
            </p:cNvPr>
            <p:cNvSpPr/>
            <p:nvPr/>
          </p:nvSpPr>
          <p:spPr>
            <a:xfrm>
              <a:off x="5068725" y="4696900"/>
              <a:ext cx="471600" cy="15375"/>
            </a:xfrm>
            <a:custGeom>
              <a:avLst/>
              <a:gdLst/>
              <a:ahLst/>
              <a:cxnLst/>
              <a:rect l="l" t="t" r="r" b="b"/>
              <a:pathLst>
                <a:path w="18864" h="615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" name="Google Shape;4882;p64">
              <a:extLst>
                <a:ext uri="{FF2B5EF4-FFF2-40B4-BE49-F238E27FC236}">
                  <a16:creationId xmlns:a16="http://schemas.microsoft.com/office/drawing/2014/main" id="{221D7F7E-6B5E-4F7E-8CF9-0DE9DD9CB039}"/>
                </a:ext>
              </a:extLst>
            </p:cNvPr>
            <p:cNvSpPr/>
            <p:nvPr/>
          </p:nvSpPr>
          <p:spPr>
            <a:xfrm>
              <a:off x="4743225" y="4696900"/>
              <a:ext cx="174050" cy="15375"/>
            </a:xfrm>
            <a:custGeom>
              <a:avLst/>
              <a:gdLst/>
              <a:ahLst/>
              <a:cxnLst/>
              <a:rect l="l" t="t" r="r" b="b"/>
              <a:pathLst>
                <a:path w="6962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" name="Google Shape;4883;p64">
              <a:extLst>
                <a:ext uri="{FF2B5EF4-FFF2-40B4-BE49-F238E27FC236}">
                  <a16:creationId xmlns:a16="http://schemas.microsoft.com/office/drawing/2014/main" id="{17AC03FE-ECD3-48BB-87AA-B9BDB40DCC8D}"/>
                </a:ext>
              </a:extLst>
            </p:cNvPr>
            <p:cNvSpPr/>
            <p:nvPr/>
          </p:nvSpPr>
          <p:spPr>
            <a:xfrm>
              <a:off x="5445625" y="47798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" name="Google Shape;4884;p64">
              <a:extLst>
                <a:ext uri="{FF2B5EF4-FFF2-40B4-BE49-F238E27FC236}">
                  <a16:creationId xmlns:a16="http://schemas.microsoft.com/office/drawing/2014/main" id="{BDDEB544-3E53-49B3-87E4-CD82E687B65A}"/>
                </a:ext>
              </a:extLst>
            </p:cNvPr>
            <p:cNvSpPr/>
            <p:nvPr/>
          </p:nvSpPr>
          <p:spPr>
            <a:xfrm>
              <a:off x="5221125" y="47798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4885;p64">
              <a:extLst>
                <a:ext uri="{FF2B5EF4-FFF2-40B4-BE49-F238E27FC236}">
                  <a16:creationId xmlns:a16="http://schemas.microsoft.com/office/drawing/2014/main" id="{2C5D8688-0779-4247-9D05-97007BD8655B}"/>
                </a:ext>
              </a:extLst>
            </p:cNvPr>
            <p:cNvSpPr/>
            <p:nvPr/>
          </p:nvSpPr>
          <p:spPr>
            <a:xfrm>
              <a:off x="4743225" y="47798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4886;p64">
              <a:extLst>
                <a:ext uri="{FF2B5EF4-FFF2-40B4-BE49-F238E27FC236}">
                  <a16:creationId xmlns:a16="http://schemas.microsoft.com/office/drawing/2014/main" id="{2716CF09-B152-4133-8C3B-8698ED585E80}"/>
                </a:ext>
              </a:extLst>
            </p:cNvPr>
            <p:cNvSpPr/>
            <p:nvPr/>
          </p:nvSpPr>
          <p:spPr>
            <a:xfrm>
              <a:off x="5619650" y="3718600"/>
              <a:ext cx="671775" cy="1228275"/>
            </a:xfrm>
            <a:custGeom>
              <a:avLst/>
              <a:gdLst/>
              <a:ahLst/>
              <a:cxnLst/>
              <a:rect l="l" t="t" r="r" b="b"/>
              <a:pathLst>
                <a:path w="26871" h="49131" extrusionOk="0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4887;p64">
              <a:extLst>
                <a:ext uri="{FF2B5EF4-FFF2-40B4-BE49-F238E27FC236}">
                  <a16:creationId xmlns:a16="http://schemas.microsoft.com/office/drawing/2014/main" id="{7B087CCB-1427-49CE-A974-6CBE07006037}"/>
                </a:ext>
              </a:extLst>
            </p:cNvPr>
            <p:cNvSpPr/>
            <p:nvPr/>
          </p:nvSpPr>
          <p:spPr>
            <a:xfrm>
              <a:off x="4803625" y="3226950"/>
              <a:ext cx="1458050" cy="440500"/>
            </a:xfrm>
            <a:custGeom>
              <a:avLst/>
              <a:gdLst/>
              <a:ahLst/>
              <a:cxnLst/>
              <a:rect l="l" t="t" r="r" b="b"/>
              <a:pathLst>
                <a:path w="58322" h="17620" extrusionOk="0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4888;p64">
              <a:extLst>
                <a:ext uri="{FF2B5EF4-FFF2-40B4-BE49-F238E27FC236}">
                  <a16:creationId xmlns:a16="http://schemas.microsoft.com/office/drawing/2014/main" id="{9C7D6EC2-8AA3-456D-9F36-7BBCFCFCB42A}"/>
                </a:ext>
              </a:extLst>
            </p:cNvPr>
            <p:cNvSpPr/>
            <p:nvPr/>
          </p:nvSpPr>
          <p:spPr>
            <a:xfrm>
              <a:off x="5103900" y="3278575"/>
              <a:ext cx="89275" cy="89275"/>
            </a:xfrm>
            <a:custGeom>
              <a:avLst/>
              <a:gdLst/>
              <a:ahLst/>
              <a:cxnLst/>
              <a:rect l="l" t="t" r="r" b="b"/>
              <a:pathLst>
                <a:path w="3571" h="3571" extrusionOk="0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4889;p64">
              <a:extLst>
                <a:ext uri="{FF2B5EF4-FFF2-40B4-BE49-F238E27FC236}">
                  <a16:creationId xmlns:a16="http://schemas.microsoft.com/office/drawing/2014/main" id="{9A3A63D0-91BC-431B-9725-F1926D590954}"/>
                </a:ext>
              </a:extLst>
            </p:cNvPr>
            <p:cNvSpPr/>
            <p:nvPr/>
          </p:nvSpPr>
          <p:spPr>
            <a:xfrm>
              <a:off x="5096675" y="32713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" name="Google Shape;4890;p64">
              <a:extLst>
                <a:ext uri="{FF2B5EF4-FFF2-40B4-BE49-F238E27FC236}">
                  <a16:creationId xmlns:a16="http://schemas.microsoft.com/office/drawing/2014/main" id="{DF925224-D99F-490D-997D-A39554105CCE}"/>
                </a:ext>
              </a:extLst>
            </p:cNvPr>
            <p:cNvSpPr/>
            <p:nvPr/>
          </p:nvSpPr>
          <p:spPr>
            <a:xfrm>
              <a:off x="5561050" y="3311025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" name="Google Shape;4891;p64">
              <a:extLst>
                <a:ext uri="{FF2B5EF4-FFF2-40B4-BE49-F238E27FC236}">
                  <a16:creationId xmlns:a16="http://schemas.microsoft.com/office/drawing/2014/main" id="{98F85CD6-7838-4DE9-869D-BE799CC6253E}"/>
                </a:ext>
              </a:extLst>
            </p:cNvPr>
            <p:cNvSpPr/>
            <p:nvPr/>
          </p:nvSpPr>
          <p:spPr>
            <a:xfrm>
              <a:off x="5553825" y="3302925"/>
              <a:ext cx="103725" cy="104600"/>
            </a:xfrm>
            <a:custGeom>
              <a:avLst/>
              <a:gdLst/>
              <a:ahLst/>
              <a:cxnLst/>
              <a:rect l="l" t="t" r="r" b="b"/>
              <a:pathLst>
                <a:path w="4149" h="4184" extrusionOk="0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" name="Google Shape;4892;p64">
              <a:extLst>
                <a:ext uri="{FF2B5EF4-FFF2-40B4-BE49-F238E27FC236}">
                  <a16:creationId xmlns:a16="http://schemas.microsoft.com/office/drawing/2014/main" id="{57845384-95AA-49EE-88BD-50507DF85D8F}"/>
                </a:ext>
              </a:extLst>
            </p:cNvPr>
            <p:cNvSpPr/>
            <p:nvPr/>
          </p:nvSpPr>
          <p:spPr>
            <a:xfrm>
              <a:off x="5872125" y="3545475"/>
              <a:ext cx="89300" cy="89275"/>
            </a:xfrm>
            <a:custGeom>
              <a:avLst/>
              <a:gdLst/>
              <a:ahLst/>
              <a:cxnLst/>
              <a:rect l="l" t="t" r="r" b="b"/>
              <a:pathLst>
                <a:path w="3572" h="3571" extrusionOk="0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" name="Google Shape;4893;p64">
              <a:extLst>
                <a:ext uri="{FF2B5EF4-FFF2-40B4-BE49-F238E27FC236}">
                  <a16:creationId xmlns:a16="http://schemas.microsoft.com/office/drawing/2014/main" id="{EBC76891-1C54-40BC-8D01-A9BB579B5625}"/>
                </a:ext>
              </a:extLst>
            </p:cNvPr>
            <p:cNvSpPr/>
            <p:nvPr/>
          </p:nvSpPr>
          <p:spPr>
            <a:xfrm>
              <a:off x="5864900" y="35382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4894;p64">
              <a:extLst>
                <a:ext uri="{FF2B5EF4-FFF2-40B4-BE49-F238E27FC236}">
                  <a16:creationId xmlns:a16="http://schemas.microsoft.com/office/drawing/2014/main" id="{D9488E69-6DC4-492D-BAD5-16DC04A8ACD8}"/>
                </a:ext>
              </a:extLst>
            </p:cNvPr>
            <p:cNvSpPr/>
            <p:nvPr/>
          </p:nvSpPr>
          <p:spPr>
            <a:xfrm>
              <a:off x="6202150" y="31902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" name="Google Shape;4895;p64">
              <a:extLst>
                <a:ext uri="{FF2B5EF4-FFF2-40B4-BE49-F238E27FC236}">
                  <a16:creationId xmlns:a16="http://schemas.microsoft.com/office/drawing/2014/main" id="{02DFDFD3-6914-4F1D-BA26-41B7D65D32B7}"/>
                </a:ext>
              </a:extLst>
            </p:cNvPr>
            <p:cNvSpPr/>
            <p:nvPr/>
          </p:nvSpPr>
          <p:spPr>
            <a:xfrm>
              <a:off x="6194925" y="3183000"/>
              <a:ext cx="103725" cy="103700"/>
            </a:xfrm>
            <a:custGeom>
              <a:avLst/>
              <a:gdLst/>
              <a:ahLst/>
              <a:cxnLst/>
              <a:rect l="l" t="t" r="r" b="b"/>
              <a:pathLst>
                <a:path w="4149" h="4148" extrusionOk="0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" name="Google Shape;4896;p64">
              <a:extLst>
                <a:ext uri="{FF2B5EF4-FFF2-40B4-BE49-F238E27FC236}">
                  <a16:creationId xmlns:a16="http://schemas.microsoft.com/office/drawing/2014/main" id="{85977386-4096-4E6D-81C6-C3C321FE75C9}"/>
                </a:ext>
              </a:extLst>
            </p:cNvPr>
            <p:cNvSpPr/>
            <p:nvPr/>
          </p:nvSpPr>
          <p:spPr>
            <a:xfrm>
              <a:off x="4767575" y="36158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" name="Google Shape;4897;p64">
              <a:extLst>
                <a:ext uri="{FF2B5EF4-FFF2-40B4-BE49-F238E27FC236}">
                  <a16:creationId xmlns:a16="http://schemas.microsoft.com/office/drawing/2014/main" id="{A14EF969-9E3F-468B-AFA6-B33D0CEE6D8F}"/>
                </a:ext>
              </a:extLst>
            </p:cNvPr>
            <p:cNvSpPr/>
            <p:nvPr/>
          </p:nvSpPr>
          <p:spPr>
            <a:xfrm>
              <a:off x="4760350" y="3607675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" name="Google Shape;4898;p64">
              <a:extLst>
                <a:ext uri="{FF2B5EF4-FFF2-40B4-BE49-F238E27FC236}">
                  <a16:creationId xmlns:a16="http://schemas.microsoft.com/office/drawing/2014/main" id="{5D7D8CEA-6357-412A-8058-C6B70360293D}"/>
                </a:ext>
              </a:extLst>
            </p:cNvPr>
            <p:cNvSpPr/>
            <p:nvPr/>
          </p:nvSpPr>
          <p:spPr>
            <a:xfrm>
              <a:off x="5351850" y="3488650"/>
              <a:ext cx="89300" cy="88400"/>
            </a:xfrm>
            <a:custGeom>
              <a:avLst/>
              <a:gdLst/>
              <a:ahLst/>
              <a:cxnLst/>
              <a:rect l="l" t="t" r="r" b="b"/>
              <a:pathLst>
                <a:path w="3572" h="3536" extrusionOk="0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" name="Google Shape;4899;p64">
              <a:extLst>
                <a:ext uri="{FF2B5EF4-FFF2-40B4-BE49-F238E27FC236}">
                  <a16:creationId xmlns:a16="http://schemas.microsoft.com/office/drawing/2014/main" id="{378DFDC0-3AC6-44E5-93B5-E1BF0D9836E9}"/>
                </a:ext>
              </a:extLst>
            </p:cNvPr>
            <p:cNvSpPr/>
            <p:nvPr/>
          </p:nvSpPr>
          <p:spPr>
            <a:xfrm>
              <a:off x="5344650" y="3480550"/>
              <a:ext cx="103700" cy="104625"/>
            </a:xfrm>
            <a:custGeom>
              <a:avLst/>
              <a:gdLst/>
              <a:ahLst/>
              <a:cxnLst/>
              <a:rect l="l" t="t" r="r" b="b"/>
              <a:pathLst>
                <a:path w="4148" h="4185" extrusionOk="0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" name="Google Shape;4900;p64">
              <a:extLst>
                <a:ext uri="{FF2B5EF4-FFF2-40B4-BE49-F238E27FC236}">
                  <a16:creationId xmlns:a16="http://schemas.microsoft.com/office/drawing/2014/main" id="{E96E853E-DEA3-48A7-8857-B52D9D019196}"/>
                </a:ext>
              </a:extLst>
            </p:cNvPr>
            <p:cNvSpPr/>
            <p:nvPr/>
          </p:nvSpPr>
          <p:spPr>
            <a:xfrm>
              <a:off x="2393450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" name="Google Shape;4901;p64">
              <a:extLst>
                <a:ext uri="{FF2B5EF4-FFF2-40B4-BE49-F238E27FC236}">
                  <a16:creationId xmlns:a16="http://schemas.microsoft.com/office/drawing/2014/main" id="{BA99EC7B-041F-4EFF-B12B-699DCEB266E3}"/>
                </a:ext>
              </a:extLst>
            </p:cNvPr>
            <p:cNvSpPr/>
            <p:nvPr/>
          </p:nvSpPr>
          <p:spPr>
            <a:xfrm>
              <a:off x="1756875" y="1902825"/>
              <a:ext cx="783575" cy="901950"/>
            </a:xfrm>
            <a:custGeom>
              <a:avLst/>
              <a:gdLst/>
              <a:ahLst/>
              <a:cxnLst/>
              <a:rect l="l" t="t" r="r" b="b"/>
              <a:pathLst>
                <a:path w="31343" h="36078" extrusionOk="0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" name="Google Shape;4902;p64">
              <a:extLst>
                <a:ext uri="{FF2B5EF4-FFF2-40B4-BE49-F238E27FC236}">
                  <a16:creationId xmlns:a16="http://schemas.microsoft.com/office/drawing/2014/main" id="{BF13E362-F645-42BB-B098-77CDC6B024E5}"/>
                </a:ext>
              </a:extLst>
            </p:cNvPr>
            <p:cNvSpPr/>
            <p:nvPr/>
          </p:nvSpPr>
          <p:spPr>
            <a:xfrm>
              <a:off x="1887600" y="2053425"/>
              <a:ext cx="522100" cy="600750"/>
            </a:xfrm>
            <a:custGeom>
              <a:avLst/>
              <a:gdLst/>
              <a:ahLst/>
              <a:cxnLst/>
              <a:rect l="l" t="t" r="r" b="b"/>
              <a:pathLst>
                <a:path w="20884" h="24030" extrusionOk="0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" name="Google Shape;4903;p64">
              <a:extLst>
                <a:ext uri="{FF2B5EF4-FFF2-40B4-BE49-F238E27FC236}">
                  <a16:creationId xmlns:a16="http://schemas.microsoft.com/office/drawing/2014/main" id="{9313DD3B-71E1-4AF5-A9FD-27AE1F38D891}"/>
                </a:ext>
              </a:extLst>
            </p:cNvPr>
            <p:cNvSpPr/>
            <p:nvPr/>
          </p:nvSpPr>
          <p:spPr>
            <a:xfrm>
              <a:off x="2140975" y="1573500"/>
              <a:ext cx="15350" cy="344475"/>
            </a:xfrm>
            <a:custGeom>
              <a:avLst/>
              <a:gdLst/>
              <a:ahLst/>
              <a:cxnLst/>
              <a:rect l="l" t="t" r="r" b="b"/>
              <a:pathLst>
                <a:path w="614" h="13779" extrusionOk="0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" name="Google Shape;4904;p64">
              <a:extLst>
                <a:ext uri="{FF2B5EF4-FFF2-40B4-BE49-F238E27FC236}">
                  <a16:creationId xmlns:a16="http://schemas.microsoft.com/office/drawing/2014/main" id="{31D8E535-07BF-4867-A9E5-0FBCB80C70FB}"/>
                </a:ext>
              </a:extLst>
            </p:cNvPr>
            <p:cNvSpPr/>
            <p:nvPr/>
          </p:nvSpPr>
          <p:spPr>
            <a:xfrm>
              <a:off x="2083275" y="1499550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" name="Google Shape;4905;p64">
              <a:extLst>
                <a:ext uri="{FF2B5EF4-FFF2-40B4-BE49-F238E27FC236}">
                  <a16:creationId xmlns:a16="http://schemas.microsoft.com/office/drawing/2014/main" id="{B4409699-43B3-405D-A029-1ED62E779344}"/>
                </a:ext>
              </a:extLst>
            </p:cNvPr>
            <p:cNvSpPr/>
            <p:nvPr/>
          </p:nvSpPr>
          <p:spPr>
            <a:xfrm>
              <a:off x="2076050" y="1492350"/>
              <a:ext cx="145200" cy="144300"/>
            </a:xfrm>
            <a:custGeom>
              <a:avLst/>
              <a:gdLst/>
              <a:ahLst/>
              <a:cxnLst/>
              <a:rect l="l" t="t" r="r" b="b"/>
              <a:pathLst>
                <a:path w="5808" h="5772" extrusionOk="0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" name="Google Shape;4906;p64">
              <a:extLst>
                <a:ext uri="{FF2B5EF4-FFF2-40B4-BE49-F238E27FC236}">
                  <a16:creationId xmlns:a16="http://schemas.microsoft.com/office/drawing/2014/main" id="{870BBA6F-7E39-429F-9D78-8EA23EA7597D}"/>
                </a:ext>
              </a:extLst>
            </p:cNvPr>
            <p:cNvSpPr/>
            <p:nvPr/>
          </p:nvSpPr>
          <p:spPr>
            <a:xfrm>
              <a:off x="2140975" y="2779950"/>
              <a:ext cx="15350" cy="345350"/>
            </a:xfrm>
            <a:custGeom>
              <a:avLst/>
              <a:gdLst/>
              <a:ahLst/>
              <a:cxnLst/>
              <a:rect l="l" t="t" r="r" b="b"/>
              <a:pathLst>
                <a:path w="614" h="138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Google Shape;4907;p64">
              <a:extLst>
                <a:ext uri="{FF2B5EF4-FFF2-40B4-BE49-F238E27FC236}">
                  <a16:creationId xmlns:a16="http://schemas.microsoft.com/office/drawing/2014/main" id="{459DFA9D-3147-4570-85B6-589AA3F8F32D}"/>
                </a:ext>
              </a:extLst>
            </p:cNvPr>
            <p:cNvSpPr/>
            <p:nvPr/>
          </p:nvSpPr>
          <p:spPr>
            <a:xfrm>
              <a:off x="2083275" y="3068475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4908;p64">
              <a:extLst>
                <a:ext uri="{FF2B5EF4-FFF2-40B4-BE49-F238E27FC236}">
                  <a16:creationId xmlns:a16="http://schemas.microsoft.com/office/drawing/2014/main" id="{4A397CB8-1B5C-4617-95F1-72BDECC9D3CA}"/>
                </a:ext>
              </a:extLst>
            </p:cNvPr>
            <p:cNvSpPr/>
            <p:nvPr/>
          </p:nvSpPr>
          <p:spPr>
            <a:xfrm>
              <a:off x="2076050" y="3061275"/>
              <a:ext cx="145200" cy="145175"/>
            </a:xfrm>
            <a:custGeom>
              <a:avLst/>
              <a:gdLst/>
              <a:ahLst/>
              <a:cxnLst/>
              <a:rect l="l" t="t" r="r" b="b"/>
              <a:pathLst>
                <a:path w="5808" h="5807" extrusionOk="0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4909;p64">
              <a:extLst>
                <a:ext uri="{FF2B5EF4-FFF2-40B4-BE49-F238E27FC236}">
                  <a16:creationId xmlns:a16="http://schemas.microsoft.com/office/drawing/2014/main" id="{86EFEE30-9519-4547-9827-E87A18FC0745}"/>
                </a:ext>
              </a:extLst>
            </p:cNvPr>
            <p:cNvSpPr/>
            <p:nvPr/>
          </p:nvSpPr>
          <p:spPr>
            <a:xfrm>
              <a:off x="1755975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" name="Google Shape;4910;p64">
              <a:extLst>
                <a:ext uri="{FF2B5EF4-FFF2-40B4-BE49-F238E27FC236}">
                  <a16:creationId xmlns:a16="http://schemas.microsoft.com/office/drawing/2014/main" id="{91E587A2-94E9-4154-B7DA-9F6F3BDD850E}"/>
                </a:ext>
              </a:extLst>
            </p:cNvPr>
            <p:cNvSpPr/>
            <p:nvPr/>
          </p:nvSpPr>
          <p:spPr>
            <a:xfrm>
              <a:off x="1897525" y="2348350"/>
              <a:ext cx="513075" cy="161125"/>
            </a:xfrm>
            <a:custGeom>
              <a:avLst/>
              <a:gdLst/>
              <a:ahLst/>
              <a:cxnLst/>
              <a:rect l="l" t="t" r="r" b="b"/>
              <a:pathLst>
                <a:path w="20523" h="6445" extrusionOk="0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" name="Google Shape;4911;p64">
              <a:extLst>
                <a:ext uri="{FF2B5EF4-FFF2-40B4-BE49-F238E27FC236}">
                  <a16:creationId xmlns:a16="http://schemas.microsoft.com/office/drawing/2014/main" id="{135DCD60-6F9C-4E19-800A-294959BB38C0}"/>
                </a:ext>
              </a:extLst>
            </p:cNvPr>
            <p:cNvSpPr/>
            <p:nvPr/>
          </p:nvSpPr>
          <p:spPr>
            <a:xfrm>
              <a:off x="2151800" y="2053200"/>
              <a:ext cx="15350" cy="310200"/>
            </a:xfrm>
            <a:custGeom>
              <a:avLst/>
              <a:gdLst/>
              <a:ahLst/>
              <a:cxnLst/>
              <a:rect l="l" t="t" r="r" b="b"/>
              <a:pathLst>
                <a:path w="614" h="12408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4912;p64">
              <a:extLst>
                <a:ext uri="{FF2B5EF4-FFF2-40B4-BE49-F238E27FC236}">
                  <a16:creationId xmlns:a16="http://schemas.microsoft.com/office/drawing/2014/main" id="{0BA5F4D7-EF7D-4461-8975-3CE9175B6DAD}"/>
                </a:ext>
              </a:extLst>
            </p:cNvPr>
            <p:cNvSpPr/>
            <p:nvPr/>
          </p:nvSpPr>
          <p:spPr>
            <a:xfrm>
              <a:off x="2929950" y="9116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" name="Google Shape;4913;p64">
              <a:extLst>
                <a:ext uri="{FF2B5EF4-FFF2-40B4-BE49-F238E27FC236}">
                  <a16:creationId xmlns:a16="http://schemas.microsoft.com/office/drawing/2014/main" id="{90499118-D48A-4CDB-AC8A-B6BEBCB890A5}"/>
                </a:ext>
              </a:extLst>
            </p:cNvPr>
            <p:cNvSpPr/>
            <p:nvPr/>
          </p:nvSpPr>
          <p:spPr>
            <a:xfrm>
              <a:off x="2496250" y="9116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4914;p64">
              <a:extLst>
                <a:ext uri="{FF2B5EF4-FFF2-40B4-BE49-F238E27FC236}">
                  <a16:creationId xmlns:a16="http://schemas.microsoft.com/office/drawing/2014/main" id="{C638418E-2DE4-4217-BF31-F3CF6E3F951F}"/>
                </a:ext>
              </a:extLst>
            </p:cNvPr>
            <p:cNvSpPr/>
            <p:nvPr/>
          </p:nvSpPr>
          <p:spPr>
            <a:xfrm>
              <a:off x="2322225" y="9116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4915;p64">
              <a:extLst>
                <a:ext uri="{FF2B5EF4-FFF2-40B4-BE49-F238E27FC236}">
                  <a16:creationId xmlns:a16="http://schemas.microsoft.com/office/drawing/2014/main" id="{A2762A64-2E66-4461-9D67-626FAD4D0041}"/>
                </a:ext>
              </a:extLst>
            </p:cNvPr>
            <p:cNvSpPr/>
            <p:nvPr/>
          </p:nvSpPr>
          <p:spPr>
            <a:xfrm>
              <a:off x="2647725" y="9847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4916;p64">
              <a:extLst>
                <a:ext uri="{FF2B5EF4-FFF2-40B4-BE49-F238E27FC236}">
                  <a16:creationId xmlns:a16="http://schemas.microsoft.com/office/drawing/2014/main" id="{7D6E77A4-35F5-4FB5-A76B-83D7AD326605}"/>
                </a:ext>
              </a:extLst>
            </p:cNvPr>
            <p:cNvSpPr/>
            <p:nvPr/>
          </p:nvSpPr>
          <p:spPr>
            <a:xfrm>
              <a:off x="2322225" y="9847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" name="Google Shape;4917;p64">
              <a:extLst>
                <a:ext uri="{FF2B5EF4-FFF2-40B4-BE49-F238E27FC236}">
                  <a16:creationId xmlns:a16="http://schemas.microsoft.com/office/drawing/2014/main" id="{1EABCFA7-E01A-407B-97EB-66D89396A736}"/>
                </a:ext>
              </a:extLst>
            </p:cNvPr>
            <p:cNvSpPr/>
            <p:nvPr/>
          </p:nvSpPr>
          <p:spPr>
            <a:xfrm>
              <a:off x="3024625" y="10676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4918;p64">
              <a:extLst>
                <a:ext uri="{FF2B5EF4-FFF2-40B4-BE49-F238E27FC236}">
                  <a16:creationId xmlns:a16="http://schemas.microsoft.com/office/drawing/2014/main" id="{A5EB9C94-F227-43AC-9180-A39D8F4EECA4}"/>
                </a:ext>
              </a:extLst>
            </p:cNvPr>
            <p:cNvSpPr/>
            <p:nvPr/>
          </p:nvSpPr>
          <p:spPr>
            <a:xfrm>
              <a:off x="2800100" y="10676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" name="Google Shape;4919;p64">
              <a:extLst>
                <a:ext uri="{FF2B5EF4-FFF2-40B4-BE49-F238E27FC236}">
                  <a16:creationId xmlns:a16="http://schemas.microsoft.com/office/drawing/2014/main" id="{38601BA9-9983-4E19-BE27-A83E4FEA2F95}"/>
                </a:ext>
              </a:extLst>
            </p:cNvPr>
            <p:cNvSpPr/>
            <p:nvPr/>
          </p:nvSpPr>
          <p:spPr>
            <a:xfrm>
              <a:off x="2322225" y="10676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4920;p64">
              <a:extLst>
                <a:ext uri="{FF2B5EF4-FFF2-40B4-BE49-F238E27FC236}">
                  <a16:creationId xmlns:a16="http://schemas.microsoft.com/office/drawing/2014/main" id="{B0E9774C-DCFE-455D-8324-EFBE90083F6E}"/>
                </a:ext>
              </a:extLst>
            </p:cNvPr>
            <p:cNvSpPr/>
            <p:nvPr/>
          </p:nvSpPr>
          <p:spPr>
            <a:xfrm>
              <a:off x="2699125" y="115152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Google Shape;4921;p64">
              <a:extLst>
                <a:ext uri="{FF2B5EF4-FFF2-40B4-BE49-F238E27FC236}">
                  <a16:creationId xmlns:a16="http://schemas.microsoft.com/office/drawing/2014/main" id="{3FF914CE-0F28-4026-BC2E-681AF0A31860}"/>
                </a:ext>
              </a:extLst>
            </p:cNvPr>
            <p:cNvSpPr/>
            <p:nvPr/>
          </p:nvSpPr>
          <p:spPr>
            <a:xfrm>
              <a:off x="2322225" y="1151525"/>
              <a:ext cx="304775" cy="14450"/>
            </a:xfrm>
            <a:custGeom>
              <a:avLst/>
              <a:gdLst/>
              <a:ahLst/>
              <a:cxnLst/>
              <a:rect l="l" t="t" r="r" b="b"/>
              <a:pathLst>
                <a:path w="12191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4922;p64">
              <a:extLst>
                <a:ext uri="{FF2B5EF4-FFF2-40B4-BE49-F238E27FC236}">
                  <a16:creationId xmlns:a16="http://schemas.microsoft.com/office/drawing/2014/main" id="{B1E94489-76A3-431F-8AAD-B705ED4796DA}"/>
                </a:ext>
              </a:extLst>
            </p:cNvPr>
            <p:cNvSpPr/>
            <p:nvPr/>
          </p:nvSpPr>
          <p:spPr>
            <a:xfrm>
              <a:off x="2929950" y="12344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" name="Google Shape;4923;p64">
              <a:extLst>
                <a:ext uri="{FF2B5EF4-FFF2-40B4-BE49-F238E27FC236}">
                  <a16:creationId xmlns:a16="http://schemas.microsoft.com/office/drawing/2014/main" id="{F521840B-058C-47DE-A60A-B372EA8F6AAE}"/>
                </a:ext>
              </a:extLst>
            </p:cNvPr>
            <p:cNvSpPr/>
            <p:nvPr/>
          </p:nvSpPr>
          <p:spPr>
            <a:xfrm>
              <a:off x="2496250" y="12344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" name="Google Shape;4924;p64">
              <a:extLst>
                <a:ext uri="{FF2B5EF4-FFF2-40B4-BE49-F238E27FC236}">
                  <a16:creationId xmlns:a16="http://schemas.microsoft.com/office/drawing/2014/main" id="{13E2E5E3-DDB8-4C0C-AAFC-2FAE4AC0AC4D}"/>
                </a:ext>
              </a:extLst>
            </p:cNvPr>
            <p:cNvSpPr/>
            <p:nvPr/>
          </p:nvSpPr>
          <p:spPr>
            <a:xfrm>
              <a:off x="2322225" y="12344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" name="Google Shape;4925;p64">
              <a:extLst>
                <a:ext uri="{FF2B5EF4-FFF2-40B4-BE49-F238E27FC236}">
                  <a16:creationId xmlns:a16="http://schemas.microsoft.com/office/drawing/2014/main" id="{F6C7EA59-66A4-45CA-8862-7EB605F71DD7}"/>
                </a:ext>
              </a:extLst>
            </p:cNvPr>
            <p:cNvSpPr/>
            <p:nvPr/>
          </p:nvSpPr>
          <p:spPr>
            <a:xfrm>
              <a:off x="2647725" y="13066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" name="Google Shape;4926;p64">
              <a:extLst>
                <a:ext uri="{FF2B5EF4-FFF2-40B4-BE49-F238E27FC236}">
                  <a16:creationId xmlns:a16="http://schemas.microsoft.com/office/drawing/2014/main" id="{E1D10428-A77E-4811-803E-E4EE77A83D8F}"/>
                </a:ext>
              </a:extLst>
            </p:cNvPr>
            <p:cNvSpPr/>
            <p:nvPr/>
          </p:nvSpPr>
          <p:spPr>
            <a:xfrm>
              <a:off x="2322225" y="13066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4927;p64">
              <a:extLst>
                <a:ext uri="{FF2B5EF4-FFF2-40B4-BE49-F238E27FC236}">
                  <a16:creationId xmlns:a16="http://schemas.microsoft.com/office/drawing/2014/main" id="{9190567E-94F3-43FC-B0D4-703A92CA57C6}"/>
                </a:ext>
              </a:extLst>
            </p:cNvPr>
            <p:cNvSpPr/>
            <p:nvPr/>
          </p:nvSpPr>
          <p:spPr>
            <a:xfrm>
              <a:off x="3024625" y="1390450"/>
              <a:ext cx="94700" cy="14450"/>
            </a:xfrm>
            <a:custGeom>
              <a:avLst/>
              <a:gdLst/>
              <a:ahLst/>
              <a:cxnLst/>
              <a:rect l="l" t="t" r="r" b="b"/>
              <a:pathLst>
                <a:path w="3788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" name="Google Shape;4928;p64">
              <a:extLst>
                <a:ext uri="{FF2B5EF4-FFF2-40B4-BE49-F238E27FC236}">
                  <a16:creationId xmlns:a16="http://schemas.microsoft.com/office/drawing/2014/main" id="{D57F2B0D-7F77-492C-990F-85E1FBCEB231}"/>
                </a:ext>
              </a:extLst>
            </p:cNvPr>
            <p:cNvSpPr/>
            <p:nvPr/>
          </p:nvSpPr>
          <p:spPr>
            <a:xfrm>
              <a:off x="2800100" y="1390450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" name="Google Shape;4929;p64">
              <a:extLst>
                <a:ext uri="{FF2B5EF4-FFF2-40B4-BE49-F238E27FC236}">
                  <a16:creationId xmlns:a16="http://schemas.microsoft.com/office/drawing/2014/main" id="{924D0916-CFC6-4E91-A35B-B212C183D20F}"/>
                </a:ext>
              </a:extLst>
            </p:cNvPr>
            <p:cNvSpPr/>
            <p:nvPr/>
          </p:nvSpPr>
          <p:spPr>
            <a:xfrm>
              <a:off x="2322225" y="1390450"/>
              <a:ext cx="384125" cy="14450"/>
            </a:xfrm>
            <a:custGeom>
              <a:avLst/>
              <a:gdLst/>
              <a:ahLst/>
              <a:cxnLst/>
              <a:rect l="l" t="t" r="r" b="b"/>
              <a:pathLst>
                <a:path w="15365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" name="Google Shape;4930;p64">
              <a:extLst>
                <a:ext uri="{FF2B5EF4-FFF2-40B4-BE49-F238E27FC236}">
                  <a16:creationId xmlns:a16="http://schemas.microsoft.com/office/drawing/2014/main" id="{6F7347BA-BB33-4B9B-B486-BD4518A4A9E8}"/>
                </a:ext>
              </a:extLst>
            </p:cNvPr>
            <p:cNvSpPr/>
            <p:nvPr/>
          </p:nvSpPr>
          <p:spPr>
            <a:xfrm>
              <a:off x="2699125" y="14734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" name="Google Shape;4931;p64">
              <a:extLst>
                <a:ext uri="{FF2B5EF4-FFF2-40B4-BE49-F238E27FC236}">
                  <a16:creationId xmlns:a16="http://schemas.microsoft.com/office/drawing/2014/main" id="{341D3642-CA3E-4AD1-B651-47C9A14D908B}"/>
                </a:ext>
              </a:extLst>
            </p:cNvPr>
            <p:cNvSpPr/>
            <p:nvPr/>
          </p:nvSpPr>
          <p:spPr>
            <a:xfrm>
              <a:off x="2322225" y="14734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" name="Google Shape;4932;p64">
              <a:extLst>
                <a:ext uri="{FF2B5EF4-FFF2-40B4-BE49-F238E27FC236}">
                  <a16:creationId xmlns:a16="http://schemas.microsoft.com/office/drawing/2014/main" id="{359968AA-773C-4CCA-9304-585A2CD0C20C}"/>
                </a:ext>
              </a:extLst>
            </p:cNvPr>
            <p:cNvSpPr/>
            <p:nvPr/>
          </p:nvSpPr>
          <p:spPr>
            <a:xfrm>
              <a:off x="2929950" y="15563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" name="Google Shape;4933;p64">
              <a:extLst>
                <a:ext uri="{FF2B5EF4-FFF2-40B4-BE49-F238E27FC236}">
                  <a16:creationId xmlns:a16="http://schemas.microsoft.com/office/drawing/2014/main" id="{A0D49580-A8AF-49C3-9B38-340F716DB2F3}"/>
                </a:ext>
              </a:extLst>
            </p:cNvPr>
            <p:cNvSpPr/>
            <p:nvPr/>
          </p:nvSpPr>
          <p:spPr>
            <a:xfrm>
              <a:off x="2496250" y="15563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" name="Google Shape;4934;p64">
              <a:extLst>
                <a:ext uri="{FF2B5EF4-FFF2-40B4-BE49-F238E27FC236}">
                  <a16:creationId xmlns:a16="http://schemas.microsoft.com/office/drawing/2014/main" id="{E6EB0F17-BE35-4BEF-8502-C1E7662951C3}"/>
                </a:ext>
              </a:extLst>
            </p:cNvPr>
            <p:cNvSpPr/>
            <p:nvPr/>
          </p:nvSpPr>
          <p:spPr>
            <a:xfrm>
              <a:off x="2322225" y="15563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" name="Google Shape;4935;p64">
              <a:extLst>
                <a:ext uri="{FF2B5EF4-FFF2-40B4-BE49-F238E27FC236}">
                  <a16:creationId xmlns:a16="http://schemas.microsoft.com/office/drawing/2014/main" id="{93C38C7A-C025-40A9-90B0-06E15B7112F1}"/>
                </a:ext>
              </a:extLst>
            </p:cNvPr>
            <p:cNvSpPr/>
            <p:nvPr/>
          </p:nvSpPr>
          <p:spPr>
            <a:xfrm>
              <a:off x="2647725" y="16294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" name="Google Shape;4936;p64">
              <a:extLst>
                <a:ext uri="{FF2B5EF4-FFF2-40B4-BE49-F238E27FC236}">
                  <a16:creationId xmlns:a16="http://schemas.microsoft.com/office/drawing/2014/main" id="{C1A4C248-9C4F-46B9-A15B-4C14E465B379}"/>
                </a:ext>
              </a:extLst>
            </p:cNvPr>
            <p:cNvSpPr/>
            <p:nvPr/>
          </p:nvSpPr>
          <p:spPr>
            <a:xfrm>
              <a:off x="2322225" y="16294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" name="Google Shape;4937;p64">
              <a:extLst>
                <a:ext uri="{FF2B5EF4-FFF2-40B4-BE49-F238E27FC236}">
                  <a16:creationId xmlns:a16="http://schemas.microsoft.com/office/drawing/2014/main" id="{4A5C308F-1559-4A11-BC09-589CBBE5EC20}"/>
                </a:ext>
              </a:extLst>
            </p:cNvPr>
            <p:cNvSpPr/>
            <p:nvPr/>
          </p:nvSpPr>
          <p:spPr>
            <a:xfrm>
              <a:off x="3024625" y="17123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" name="Google Shape;4938;p64">
              <a:extLst>
                <a:ext uri="{FF2B5EF4-FFF2-40B4-BE49-F238E27FC236}">
                  <a16:creationId xmlns:a16="http://schemas.microsoft.com/office/drawing/2014/main" id="{914BEB98-3489-42EF-BFC4-9A41892346EE}"/>
                </a:ext>
              </a:extLst>
            </p:cNvPr>
            <p:cNvSpPr/>
            <p:nvPr/>
          </p:nvSpPr>
          <p:spPr>
            <a:xfrm>
              <a:off x="2800100" y="17123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" name="Google Shape;4939;p64">
              <a:extLst>
                <a:ext uri="{FF2B5EF4-FFF2-40B4-BE49-F238E27FC236}">
                  <a16:creationId xmlns:a16="http://schemas.microsoft.com/office/drawing/2014/main" id="{49839ECC-FA62-43FC-96A8-332851B1EF13}"/>
                </a:ext>
              </a:extLst>
            </p:cNvPr>
            <p:cNvSpPr/>
            <p:nvPr/>
          </p:nvSpPr>
          <p:spPr>
            <a:xfrm>
              <a:off x="2322225" y="17123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" name="Google Shape;4940;p64">
              <a:extLst>
                <a:ext uri="{FF2B5EF4-FFF2-40B4-BE49-F238E27FC236}">
                  <a16:creationId xmlns:a16="http://schemas.microsoft.com/office/drawing/2014/main" id="{54D0165C-7568-447E-A81A-7BCFBAB44B71}"/>
                </a:ext>
              </a:extLst>
            </p:cNvPr>
            <p:cNvSpPr/>
            <p:nvPr/>
          </p:nvSpPr>
          <p:spPr>
            <a:xfrm>
              <a:off x="2699125" y="17953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4941;p64">
              <a:extLst>
                <a:ext uri="{FF2B5EF4-FFF2-40B4-BE49-F238E27FC236}">
                  <a16:creationId xmlns:a16="http://schemas.microsoft.com/office/drawing/2014/main" id="{577711D3-3BAF-48D1-BF16-2ACC33684D3B}"/>
                </a:ext>
              </a:extLst>
            </p:cNvPr>
            <p:cNvSpPr/>
            <p:nvPr/>
          </p:nvSpPr>
          <p:spPr>
            <a:xfrm>
              <a:off x="2322225" y="17953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4942;p64">
              <a:extLst>
                <a:ext uri="{FF2B5EF4-FFF2-40B4-BE49-F238E27FC236}">
                  <a16:creationId xmlns:a16="http://schemas.microsoft.com/office/drawing/2014/main" id="{43BE974E-2B98-4195-985B-09677192E31D}"/>
                </a:ext>
              </a:extLst>
            </p:cNvPr>
            <p:cNvSpPr/>
            <p:nvPr/>
          </p:nvSpPr>
          <p:spPr>
            <a:xfrm>
              <a:off x="2929950" y="18791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4943;p64">
              <a:extLst>
                <a:ext uri="{FF2B5EF4-FFF2-40B4-BE49-F238E27FC236}">
                  <a16:creationId xmlns:a16="http://schemas.microsoft.com/office/drawing/2014/main" id="{395A4312-2D5B-4DB7-A914-285AD04D425C}"/>
                </a:ext>
              </a:extLst>
            </p:cNvPr>
            <p:cNvSpPr/>
            <p:nvPr/>
          </p:nvSpPr>
          <p:spPr>
            <a:xfrm>
              <a:off x="2496250" y="18791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" name="Google Shape;4944;p64">
              <a:extLst>
                <a:ext uri="{FF2B5EF4-FFF2-40B4-BE49-F238E27FC236}">
                  <a16:creationId xmlns:a16="http://schemas.microsoft.com/office/drawing/2014/main" id="{0ADE70EA-97AC-438C-A584-50F0B478C66B}"/>
                </a:ext>
              </a:extLst>
            </p:cNvPr>
            <p:cNvSpPr/>
            <p:nvPr/>
          </p:nvSpPr>
          <p:spPr>
            <a:xfrm>
              <a:off x="2322225" y="18791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86" name="Google Shape;4019;p64">
            <a:extLst>
              <a:ext uri="{FF2B5EF4-FFF2-40B4-BE49-F238E27FC236}">
                <a16:creationId xmlns:a16="http://schemas.microsoft.com/office/drawing/2014/main" id="{889A6185-6A48-42E7-9B0D-18CD9B1AF563}"/>
              </a:ext>
            </a:extLst>
          </p:cNvPr>
          <p:cNvGrpSpPr/>
          <p:nvPr/>
        </p:nvGrpSpPr>
        <p:grpSpPr>
          <a:xfrm>
            <a:off x="-21995" y="1609000"/>
            <a:ext cx="3097673" cy="2104635"/>
            <a:chOff x="1744400" y="429725"/>
            <a:chExt cx="4623925" cy="4948200"/>
          </a:xfrm>
        </p:grpSpPr>
        <p:sp>
          <p:nvSpPr>
            <p:cNvPr id="187" name="Google Shape;4020;p64">
              <a:extLst>
                <a:ext uri="{FF2B5EF4-FFF2-40B4-BE49-F238E27FC236}">
                  <a16:creationId xmlns:a16="http://schemas.microsoft.com/office/drawing/2014/main" id="{DA6056BF-836C-44CC-B11A-06A7CCAC117B}"/>
                </a:ext>
              </a:extLst>
            </p:cNvPr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" name="Google Shape;4021;p64">
              <a:extLst>
                <a:ext uri="{FF2B5EF4-FFF2-40B4-BE49-F238E27FC236}">
                  <a16:creationId xmlns:a16="http://schemas.microsoft.com/office/drawing/2014/main" id="{67A57831-E0AF-407B-8BA0-793D0E29DA05}"/>
                </a:ext>
              </a:extLst>
            </p:cNvPr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" name="Google Shape;4022;p64">
              <a:extLst>
                <a:ext uri="{FF2B5EF4-FFF2-40B4-BE49-F238E27FC236}">
                  <a16:creationId xmlns:a16="http://schemas.microsoft.com/office/drawing/2014/main" id="{D102AA78-833B-488E-8EA9-8B5ACB4F20EC}"/>
                </a:ext>
              </a:extLst>
            </p:cNvPr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" name="Google Shape;4023;p64">
              <a:extLst>
                <a:ext uri="{FF2B5EF4-FFF2-40B4-BE49-F238E27FC236}">
                  <a16:creationId xmlns:a16="http://schemas.microsoft.com/office/drawing/2014/main" id="{8ED5ED0F-5013-4E9E-B048-F68CB81A9B76}"/>
                </a:ext>
              </a:extLst>
            </p:cNvPr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" name="Google Shape;4024;p64">
              <a:extLst>
                <a:ext uri="{FF2B5EF4-FFF2-40B4-BE49-F238E27FC236}">
                  <a16:creationId xmlns:a16="http://schemas.microsoft.com/office/drawing/2014/main" id="{15191679-E508-4079-97E6-57834299CC33}"/>
                </a:ext>
              </a:extLst>
            </p:cNvPr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" name="Google Shape;4025;p64">
              <a:extLst>
                <a:ext uri="{FF2B5EF4-FFF2-40B4-BE49-F238E27FC236}">
                  <a16:creationId xmlns:a16="http://schemas.microsoft.com/office/drawing/2014/main" id="{89323B71-5E3A-4D3A-A7BF-BE68AC50E5AE}"/>
                </a:ext>
              </a:extLst>
            </p:cNvPr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" name="Google Shape;4026;p64">
              <a:extLst>
                <a:ext uri="{FF2B5EF4-FFF2-40B4-BE49-F238E27FC236}">
                  <a16:creationId xmlns:a16="http://schemas.microsoft.com/office/drawing/2014/main" id="{CEF1AD11-AC29-4B8B-8943-C537107FC44D}"/>
                </a:ext>
              </a:extLst>
            </p:cNvPr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" name="Google Shape;4027;p64">
              <a:extLst>
                <a:ext uri="{FF2B5EF4-FFF2-40B4-BE49-F238E27FC236}">
                  <a16:creationId xmlns:a16="http://schemas.microsoft.com/office/drawing/2014/main" id="{A7529718-3DB3-4006-AF82-78191022F3CC}"/>
                </a:ext>
              </a:extLst>
            </p:cNvPr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" name="Google Shape;4028;p64">
              <a:extLst>
                <a:ext uri="{FF2B5EF4-FFF2-40B4-BE49-F238E27FC236}">
                  <a16:creationId xmlns:a16="http://schemas.microsoft.com/office/drawing/2014/main" id="{1DDB1EBF-C47B-4BDF-8B23-96055CC308DC}"/>
                </a:ext>
              </a:extLst>
            </p:cNvPr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4029;p64">
              <a:extLst>
                <a:ext uri="{FF2B5EF4-FFF2-40B4-BE49-F238E27FC236}">
                  <a16:creationId xmlns:a16="http://schemas.microsoft.com/office/drawing/2014/main" id="{3FB95F93-350A-40EF-8155-479B04C92816}"/>
                </a:ext>
              </a:extLst>
            </p:cNvPr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4030;p64">
              <a:extLst>
                <a:ext uri="{FF2B5EF4-FFF2-40B4-BE49-F238E27FC236}">
                  <a16:creationId xmlns:a16="http://schemas.microsoft.com/office/drawing/2014/main" id="{ED9ABDE5-C600-4724-BB79-4BCA1FB598FF}"/>
                </a:ext>
              </a:extLst>
            </p:cNvPr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4031;p64">
              <a:extLst>
                <a:ext uri="{FF2B5EF4-FFF2-40B4-BE49-F238E27FC236}">
                  <a16:creationId xmlns:a16="http://schemas.microsoft.com/office/drawing/2014/main" id="{F5F4EDBD-1EF2-40DC-9E27-6B43B4673A1D}"/>
                </a:ext>
              </a:extLst>
            </p:cNvPr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4032;p64">
              <a:extLst>
                <a:ext uri="{FF2B5EF4-FFF2-40B4-BE49-F238E27FC236}">
                  <a16:creationId xmlns:a16="http://schemas.microsoft.com/office/drawing/2014/main" id="{9DC1812D-8591-4C8C-8979-7444858AEF45}"/>
                </a:ext>
              </a:extLst>
            </p:cNvPr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" name="Google Shape;4033;p64">
              <a:extLst>
                <a:ext uri="{FF2B5EF4-FFF2-40B4-BE49-F238E27FC236}">
                  <a16:creationId xmlns:a16="http://schemas.microsoft.com/office/drawing/2014/main" id="{CE9CE4A5-CFAC-4380-BB17-0C6B7F7FF053}"/>
                </a:ext>
              </a:extLst>
            </p:cNvPr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" name="Google Shape;4034;p64">
              <a:extLst>
                <a:ext uri="{FF2B5EF4-FFF2-40B4-BE49-F238E27FC236}">
                  <a16:creationId xmlns:a16="http://schemas.microsoft.com/office/drawing/2014/main" id="{772CA104-E3D2-4CBF-851D-500704230EE8}"/>
                </a:ext>
              </a:extLst>
            </p:cNvPr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" name="Google Shape;4035;p64">
              <a:extLst>
                <a:ext uri="{FF2B5EF4-FFF2-40B4-BE49-F238E27FC236}">
                  <a16:creationId xmlns:a16="http://schemas.microsoft.com/office/drawing/2014/main" id="{DB02BC26-F1D3-410C-9DC1-91F1BF8BFFA1}"/>
                </a:ext>
              </a:extLst>
            </p:cNvPr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4036;p64">
              <a:extLst>
                <a:ext uri="{FF2B5EF4-FFF2-40B4-BE49-F238E27FC236}">
                  <a16:creationId xmlns:a16="http://schemas.microsoft.com/office/drawing/2014/main" id="{CC567C77-C859-4E69-9C69-B2CA636B854A}"/>
                </a:ext>
              </a:extLst>
            </p:cNvPr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4037;p64">
              <a:extLst>
                <a:ext uri="{FF2B5EF4-FFF2-40B4-BE49-F238E27FC236}">
                  <a16:creationId xmlns:a16="http://schemas.microsoft.com/office/drawing/2014/main" id="{7CA5FECC-C836-4E39-A4EA-88FA299ADDDD}"/>
                </a:ext>
              </a:extLst>
            </p:cNvPr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" name="Google Shape;4038;p64">
              <a:extLst>
                <a:ext uri="{FF2B5EF4-FFF2-40B4-BE49-F238E27FC236}">
                  <a16:creationId xmlns:a16="http://schemas.microsoft.com/office/drawing/2014/main" id="{CF39249E-9F1D-4226-9DE8-5F101CBC0950}"/>
                </a:ext>
              </a:extLst>
            </p:cNvPr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" name="Google Shape;4039;p64">
              <a:extLst>
                <a:ext uri="{FF2B5EF4-FFF2-40B4-BE49-F238E27FC236}">
                  <a16:creationId xmlns:a16="http://schemas.microsoft.com/office/drawing/2014/main" id="{0A0DA7F0-7587-4510-96FF-C0345BA7A086}"/>
                </a:ext>
              </a:extLst>
            </p:cNvPr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4040;p64">
              <a:extLst>
                <a:ext uri="{FF2B5EF4-FFF2-40B4-BE49-F238E27FC236}">
                  <a16:creationId xmlns:a16="http://schemas.microsoft.com/office/drawing/2014/main" id="{1A1EDBAA-946A-410E-9012-0D844D8C6EC8}"/>
                </a:ext>
              </a:extLst>
            </p:cNvPr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" name="Google Shape;4041;p64">
              <a:extLst>
                <a:ext uri="{FF2B5EF4-FFF2-40B4-BE49-F238E27FC236}">
                  <a16:creationId xmlns:a16="http://schemas.microsoft.com/office/drawing/2014/main" id="{BEC7A391-4085-4D36-A8EE-7E2B1C37C971}"/>
                </a:ext>
              </a:extLst>
            </p:cNvPr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" name="Google Shape;4042;p64">
              <a:extLst>
                <a:ext uri="{FF2B5EF4-FFF2-40B4-BE49-F238E27FC236}">
                  <a16:creationId xmlns:a16="http://schemas.microsoft.com/office/drawing/2014/main" id="{A717144D-1216-4C0C-B519-5CD59DE215D0}"/>
                </a:ext>
              </a:extLst>
            </p:cNvPr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" name="Google Shape;4043;p64">
              <a:extLst>
                <a:ext uri="{FF2B5EF4-FFF2-40B4-BE49-F238E27FC236}">
                  <a16:creationId xmlns:a16="http://schemas.microsoft.com/office/drawing/2014/main" id="{99777425-D09E-4CF2-9855-CF67E0ABCFCE}"/>
                </a:ext>
              </a:extLst>
            </p:cNvPr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" name="Google Shape;4044;p64">
              <a:extLst>
                <a:ext uri="{FF2B5EF4-FFF2-40B4-BE49-F238E27FC236}">
                  <a16:creationId xmlns:a16="http://schemas.microsoft.com/office/drawing/2014/main" id="{A3809461-761F-435A-9BF8-0D4F26F48F56}"/>
                </a:ext>
              </a:extLst>
            </p:cNvPr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4045;p64">
              <a:extLst>
                <a:ext uri="{FF2B5EF4-FFF2-40B4-BE49-F238E27FC236}">
                  <a16:creationId xmlns:a16="http://schemas.microsoft.com/office/drawing/2014/main" id="{62BB44FB-C714-4542-B04C-8FE291E9542B}"/>
                </a:ext>
              </a:extLst>
            </p:cNvPr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" name="Google Shape;4046;p64">
              <a:extLst>
                <a:ext uri="{FF2B5EF4-FFF2-40B4-BE49-F238E27FC236}">
                  <a16:creationId xmlns:a16="http://schemas.microsoft.com/office/drawing/2014/main" id="{FEEA9BA2-AE5D-46B8-B7B4-9C162CB34DBF}"/>
                </a:ext>
              </a:extLst>
            </p:cNvPr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4047;p64">
              <a:extLst>
                <a:ext uri="{FF2B5EF4-FFF2-40B4-BE49-F238E27FC236}">
                  <a16:creationId xmlns:a16="http://schemas.microsoft.com/office/drawing/2014/main" id="{0D9DC700-D88F-4E95-8FF6-17693A2750F5}"/>
                </a:ext>
              </a:extLst>
            </p:cNvPr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" name="Google Shape;4048;p64">
              <a:extLst>
                <a:ext uri="{FF2B5EF4-FFF2-40B4-BE49-F238E27FC236}">
                  <a16:creationId xmlns:a16="http://schemas.microsoft.com/office/drawing/2014/main" id="{21549F63-B039-427A-8ADC-39290C1F44C9}"/>
                </a:ext>
              </a:extLst>
            </p:cNvPr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" name="Google Shape;4049;p64">
              <a:extLst>
                <a:ext uri="{FF2B5EF4-FFF2-40B4-BE49-F238E27FC236}">
                  <a16:creationId xmlns:a16="http://schemas.microsoft.com/office/drawing/2014/main" id="{86AFD532-674E-46D9-AA8B-790716CEE3E7}"/>
                </a:ext>
              </a:extLst>
            </p:cNvPr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" name="Google Shape;4050;p64">
              <a:extLst>
                <a:ext uri="{FF2B5EF4-FFF2-40B4-BE49-F238E27FC236}">
                  <a16:creationId xmlns:a16="http://schemas.microsoft.com/office/drawing/2014/main" id="{C883ED15-EEF3-429A-A200-8EBA00E2EFE5}"/>
                </a:ext>
              </a:extLst>
            </p:cNvPr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4051;p64">
              <a:extLst>
                <a:ext uri="{FF2B5EF4-FFF2-40B4-BE49-F238E27FC236}">
                  <a16:creationId xmlns:a16="http://schemas.microsoft.com/office/drawing/2014/main" id="{211B5BE0-892C-441D-BB85-D31D70246FFF}"/>
                </a:ext>
              </a:extLst>
            </p:cNvPr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" name="Google Shape;4052;p64">
              <a:extLst>
                <a:ext uri="{FF2B5EF4-FFF2-40B4-BE49-F238E27FC236}">
                  <a16:creationId xmlns:a16="http://schemas.microsoft.com/office/drawing/2014/main" id="{DD927433-87D3-4A9D-B4A6-EA91DA44005C}"/>
                </a:ext>
              </a:extLst>
            </p:cNvPr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4053;p64">
              <a:extLst>
                <a:ext uri="{FF2B5EF4-FFF2-40B4-BE49-F238E27FC236}">
                  <a16:creationId xmlns:a16="http://schemas.microsoft.com/office/drawing/2014/main" id="{A50B8D60-3E08-45E6-AC10-A21FA8BC6475}"/>
                </a:ext>
              </a:extLst>
            </p:cNvPr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" name="Google Shape;4054;p64">
              <a:extLst>
                <a:ext uri="{FF2B5EF4-FFF2-40B4-BE49-F238E27FC236}">
                  <a16:creationId xmlns:a16="http://schemas.microsoft.com/office/drawing/2014/main" id="{3C5C5A25-1FF5-4261-8F52-E1F1B67C708B}"/>
                </a:ext>
              </a:extLst>
            </p:cNvPr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Google Shape;4055;p64">
              <a:extLst>
                <a:ext uri="{FF2B5EF4-FFF2-40B4-BE49-F238E27FC236}">
                  <a16:creationId xmlns:a16="http://schemas.microsoft.com/office/drawing/2014/main" id="{1F2C3F63-B1EE-41E8-AB8A-0F7558440747}"/>
                </a:ext>
              </a:extLst>
            </p:cNvPr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4056;p64">
              <a:extLst>
                <a:ext uri="{FF2B5EF4-FFF2-40B4-BE49-F238E27FC236}">
                  <a16:creationId xmlns:a16="http://schemas.microsoft.com/office/drawing/2014/main" id="{391FD18B-50A0-48FB-8020-FDD1BC6806EF}"/>
                </a:ext>
              </a:extLst>
            </p:cNvPr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" name="Google Shape;4057;p64">
              <a:extLst>
                <a:ext uri="{FF2B5EF4-FFF2-40B4-BE49-F238E27FC236}">
                  <a16:creationId xmlns:a16="http://schemas.microsoft.com/office/drawing/2014/main" id="{F2A2F028-C5FB-4288-8671-1C9D5CEDC80D}"/>
                </a:ext>
              </a:extLst>
            </p:cNvPr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" name="Google Shape;4058;p64">
              <a:extLst>
                <a:ext uri="{FF2B5EF4-FFF2-40B4-BE49-F238E27FC236}">
                  <a16:creationId xmlns:a16="http://schemas.microsoft.com/office/drawing/2014/main" id="{59F8F2E5-AAB8-44D6-BCF8-D935B014FE6C}"/>
                </a:ext>
              </a:extLst>
            </p:cNvPr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4059;p64">
              <a:extLst>
                <a:ext uri="{FF2B5EF4-FFF2-40B4-BE49-F238E27FC236}">
                  <a16:creationId xmlns:a16="http://schemas.microsoft.com/office/drawing/2014/main" id="{44E082CA-A1E3-41B3-B402-C814CDCAC471}"/>
                </a:ext>
              </a:extLst>
            </p:cNvPr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" name="Google Shape;4060;p64">
              <a:extLst>
                <a:ext uri="{FF2B5EF4-FFF2-40B4-BE49-F238E27FC236}">
                  <a16:creationId xmlns:a16="http://schemas.microsoft.com/office/drawing/2014/main" id="{4C9E3995-CCCD-48A3-BEEA-A2794E60BDDF}"/>
                </a:ext>
              </a:extLst>
            </p:cNvPr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4061;p64">
              <a:extLst>
                <a:ext uri="{FF2B5EF4-FFF2-40B4-BE49-F238E27FC236}">
                  <a16:creationId xmlns:a16="http://schemas.microsoft.com/office/drawing/2014/main" id="{856AFBC3-BE6D-48E4-8D40-903045F64DA9}"/>
                </a:ext>
              </a:extLst>
            </p:cNvPr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" name="Google Shape;4062;p64">
              <a:extLst>
                <a:ext uri="{FF2B5EF4-FFF2-40B4-BE49-F238E27FC236}">
                  <a16:creationId xmlns:a16="http://schemas.microsoft.com/office/drawing/2014/main" id="{FAC67F92-7AC6-4BB2-AF25-CE066498417A}"/>
                </a:ext>
              </a:extLst>
            </p:cNvPr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" name="Google Shape;4063;p64">
              <a:extLst>
                <a:ext uri="{FF2B5EF4-FFF2-40B4-BE49-F238E27FC236}">
                  <a16:creationId xmlns:a16="http://schemas.microsoft.com/office/drawing/2014/main" id="{993C3F52-2FA0-4F39-AD18-703F773427DC}"/>
                </a:ext>
              </a:extLst>
            </p:cNvPr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" name="Google Shape;4064;p64">
              <a:extLst>
                <a:ext uri="{FF2B5EF4-FFF2-40B4-BE49-F238E27FC236}">
                  <a16:creationId xmlns:a16="http://schemas.microsoft.com/office/drawing/2014/main" id="{D1999B7B-88DB-4C1D-9845-44A57BEE346A}"/>
                </a:ext>
              </a:extLst>
            </p:cNvPr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" name="Google Shape;4065;p64">
              <a:extLst>
                <a:ext uri="{FF2B5EF4-FFF2-40B4-BE49-F238E27FC236}">
                  <a16:creationId xmlns:a16="http://schemas.microsoft.com/office/drawing/2014/main" id="{9533EC8B-1366-4257-84C5-CE4D415826CB}"/>
                </a:ext>
              </a:extLst>
            </p:cNvPr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" name="Google Shape;4066;p64">
              <a:extLst>
                <a:ext uri="{FF2B5EF4-FFF2-40B4-BE49-F238E27FC236}">
                  <a16:creationId xmlns:a16="http://schemas.microsoft.com/office/drawing/2014/main" id="{39E7B6E2-EBC5-49DE-BB71-D591F3435E30}"/>
                </a:ext>
              </a:extLst>
            </p:cNvPr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" name="Google Shape;4067;p64">
              <a:extLst>
                <a:ext uri="{FF2B5EF4-FFF2-40B4-BE49-F238E27FC236}">
                  <a16:creationId xmlns:a16="http://schemas.microsoft.com/office/drawing/2014/main" id="{00220EB6-636C-4A09-84C8-937801642795}"/>
                </a:ext>
              </a:extLst>
            </p:cNvPr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" name="Google Shape;4068;p64">
              <a:extLst>
                <a:ext uri="{FF2B5EF4-FFF2-40B4-BE49-F238E27FC236}">
                  <a16:creationId xmlns:a16="http://schemas.microsoft.com/office/drawing/2014/main" id="{712C50B2-7E04-4FB5-905A-F7E8C5A88558}"/>
                </a:ext>
              </a:extLst>
            </p:cNvPr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" name="Google Shape;4069;p64">
              <a:extLst>
                <a:ext uri="{FF2B5EF4-FFF2-40B4-BE49-F238E27FC236}">
                  <a16:creationId xmlns:a16="http://schemas.microsoft.com/office/drawing/2014/main" id="{603AC9BC-5926-4C36-B4A9-27E77B57A95D}"/>
                </a:ext>
              </a:extLst>
            </p:cNvPr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" name="Google Shape;4070;p64">
              <a:extLst>
                <a:ext uri="{FF2B5EF4-FFF2-40B4-BE49-F238E27FC236}">
                  <a16:creationId xmlns:a16="http://schemas.microsoft.com/office/drawing/2014/main" id="{F34C5D36-AD56-4576-A9F8-12E17729AE2C}"/>
                </a:ext>
              </a:extLst>
            </p:cNvPr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" name="Google Shape;4071;p64">
              <a:extLst>
                <a:ext uri="{FF2B5EF4-FFF2-40B4-BE49-F238E27FC236}">
                  <a16:creationId xmlns:a16="http://schemas.microsoft.com/office/drawing/2014/main" id="{6B803149-97CA-4AA4-8729-395643371BEE}"/>
                </a:ext>
              </a:extLst>
            </p:cNvPr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" name="Google Shape;4072;p64">
              <a:extLst>
                <a:ext uri="{FF2B5EF4-FFF2-40B4-BE49-F238E27FC236}">
                  <a16:creationId xmlns:a16="http://schemas.microsoft.com/office/drawing/2014/main" id="{F6B1BC39-6863-4B10-8C0C-72FFD8A4B6BD}"/>
                </a:ext>
              </a:extLst>
            </p:cNvPr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" name="Google Shape;4073;p64">
              <a:extLst>
                <a:ext uri="{FF2B5EF4-FFF2-40B4-BE49-F238E27FC236}">
                  <a16:creationId xmlns:a16="http://schemas.microsoft.com/office/drawing/2014/main" id="{04E291ED-4819-40D4-884F-64DFFCA006ED}"/>
                </a:ext>
              </a:extLst>
            </p:cNvPr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" name="Google Shape;4074;p64">
              <a:extLst>
                <a:ext uri="{FF2B5EF4-FFF2-40B4-BE49-F238E27FC236}">
                  <a16:creationId xmlns:a16="http://schemas.microsoft.com/office/drawing/2014/main" id="{6AF9AF34-75D9-40FB-903C-B93C8EEB991C}"/>
                </a:ext>
              </a:extLst>
            </p:cNvPr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" name="Google Shape;4075;p64">
              <a:extLst>
                <a:ext uri="{FF2B5EF4-FFF2-40B4-BE49-F238E27FC236}">
                  <a16:creationId xmlns:a16="http://schemas.microsoft.com/office/drawing/2014/main" id="{76514726-A223-44A3-BE9A-DDB6A057A7B3}"/>
                </a:ext>
              </a:extLst>
            </p:cNvPr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" name="Google Shape;4076;p64">
              <a:extLst>
                <a:ext uri="{FF2B5EF4-FFF2-40B4-BE49-F238E27FC236}">
                  <a16:creationId xmlns:a16="http://schemas.microsoft.com/office/drawing/2014/main" id="{6C10BE83-0088-4AF0-8F76-7BB2ECA0A948}"/>
                </a:ext>
              </a:extLst>
            </p:cNvPr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" name="Google Shape;4077;p64">
              <a:extLst>
                <a:ext uri="{FF2B5EF4-FFF2-40B4-BE49-F238E27FC236}">
                  <a16:creationId xmlns:a16="http://schemas.microsoft.com/office/drawing/2014/main" id="{8B999E24-295A-45F0-A57E-CA7996EC71D0}"/>
                </a:ext>
              </a:extLst>
            </p:cNvPr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" name="Google Shape;4078;p64">
              <a:extLst>
                <a:ext uri="{FF2B5EF4-FFF2-40B4-BE49-F238E27FC236}">
                  <a16:creationId xmlns:a16="http://schemas.microsoft.com/office/drawing/2014/main" id="{AE6E83CB-DE56-4E8C-BD30-09C3B219444C}"/>
                </a:ext>
              </a:extLst>
            </p:cNvPr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" name="Google Shape;4079;p64">
              <a:extLst>
                <a:ext uri="{FF2B5EF4-FFF2-40B4-BE49-F238E27FC236}">
                  <a16:creationId xmlns:a16="http://schemas.microsoft.com/office/drawing/2014/main" id="{13AC547B-3637-4CBF-AED1-FAB79149B1C5}"/>
                </a:ext>
              </a:extLst>
            </p:cNvPr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" name="Google Shape;4080;p64">
              <a:extLst>
                <a:ext uri="{FF2B5EF4-FFF2-40B4-BE49-F238E27FC236}">
                  <a16:creationId xmlns:a16="http://schemas.microsoft.com/office/drawing/2014/main" id="{04F6D3AE-7BE9-4D87-88FF-E3DB6218DECC}"/>
                </a:ext>
              </a:extLst>
            </p:cNvPr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" name="Google Shape;4081;p64">
              <a:extLst>
                <a:ext uri="{FF2B5EF4-FFF2-40B4-BE49-F238E27FC236}">
                  <a16:creationId xmlns:a16="http://schemas.microsoft.com/office/drawing/2014/main" id="{C3930F21-373F-4AC1-B431-217C45BFF583}"/>
                </a:ext>
              </a:extLst>
            </p:cNvPr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" name="Google Shape;4082;p64">
              <a:extLst>
                <a:ext uri="{FF2B5EF4-FFF2-40B4-BE49-F238E27FC236}">
                  <a16:creationId xmlns:a16="http://schemas.microsoft.com/office/drawing/2014/main" id="{A44E9F3D-C882-4236-9254-8FE16E1AEC67}"/>
                </a:ext>
              </a:extLst>
            </p:cNvPr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" name="Google Shape;4083;p64">
              <a:extLst>
                <a:ext uri="{FF2B5EF4-FFF2-40B4-BE49-F238E27FC236}">
                  <a16:creationId xmlns:a16="http://schemas.microsoft.com/office/drawing/2014/main" id="{406003FB-2AA6-4B59-ADFA-4D2239F807D4}"/>
                </a:ext>
              </a:extLst>
            </p:cNvPr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" name="Google Shape;4084;p64">
              <a:extLst>
                <a:ext uri="{FF2B5EF4-FFF2-40B4-BE49-F238E27FC236}">
                  <a16:creationId xmlns:a16="http://schemas.microsoft.com/office/drawing/2014/main" id="{9D03B541-B3AF-4DAC-B422-E6243FD2CB5C}"/>
                </a:ext>
              </a:extLst>
            </p:cNvPr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" name="Google Shape;4085;p64">
              <a:extLst>
                <a:ext uri="{FF2B5EF4-FFF2-40B4-BE49-F238E27FC236}">
                  <a16:creationId xmlns:a16="http://schemas.microsoft.com/office/drawing/2014/main" id="{0EE56CBC-4A49-4031-A4CE-10932EE9F043}"/>
                </a:ext>
              </a:extLst>
            </p:cNvPr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" name="Google Shape;4086;p64">
              <a:extLst>
                <a:ext uri="{FF2B5EF4-FFF2-40B4-BE49-F238E27FC236}">
                  <a16:creationId xmlns:a16="http://schemas.microsoft.com/office/drawing/2014/main" id="{B219EA02-E8D3-455C-82FB-89A1162E137C}"/>
                </a:ext>
              </a:extLst>
            </p:cNvPr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" name="Google Shape;4087;p64">
              <a:extLst>
                <a:ext uri="{FF2B5EF4-FFF2-40B4-BE49-F238E27FC236}">
                  <a16:creationId xmlns:a16="http://schemas.microsoft.com/office/drawing/2014/main" id="{8F21CD4E-6057-4265-9D83-32B1BAAC3B33}"/>
                </a:ext>
              </a:extLst>
            </p:cNvPr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" name="Google Shape;4088;p64">
              <a:extLst>
                <a:ext uri="{FF2B5EF4-FFF2-40B4-BE49-F238E27FC236}">
                  <a16:creationId xmlns:a16="http://schemas.microsoft.com/office/drawing/2014/main" id="{59E31977-E088-4F07-8E0B-FD577A4A762A}"/>
                </a:ext>
              </a:extLst>
            </p:cNvPr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" name="Google Shape;4089;p64">
              <a:extLst>
                <a:ext uri="{FF2B5EF4-FFF2-40B4-BE49-F238E27FC236}">
                  <a16:creationId xmlns:a16="http://schemas.microsoft.com/office/drawing/2014/main" id="{629C451D-5862-4231-B70B-2710D7761CB6}"/>
                </a:ext>
              </a:extLst>
            </p:cNvPr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Google Shape;4090;p64">
              <a:extLst>
                <a:ext uri="{FF2B5EF4-FFF2-40B4-BE49-F238E27FC236}">
                  <a16:creationId xmlns:a16="http://schemas.microsoft.com/office/drawing/2014/main" id="{626304F4-FA9F-4729-B502-9E8FE2E4D039}"/>
                </a:ext>
              </a:extLst>
            </p:cNvPr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" name="Google Shape;4091;p64">
              <a:extLst>
                <a:ext uri="{FF2B5EF4-FFF2-40B4-BE49-F238E27FC236}">
                  <a16:creationId xmlns:a16="http://schemas.microsoft.com/office/drawing/2014/main" id="{4569758A-52DF-461B-B57E-68708EA0C0D9}"/>
                </a:ext>
              </a:extLst>
            </p:cNvPr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" name="Google Shape;4092;p64">
              <a:extLst>
                <a:ext uri="{FF2B5EF4-FFF2-40B4-BE49-F238E27FC236}">
                  <a16:creationId xmlns:a16="http://schemas.microsoft.com/office/drawing/2014/main" id="{0D4268C2-EF69-4604-9A15-CC2CB3DAB356}"/>
                </a:ext>
              </a:extLst>
            </p:cNvPr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" name="Google Shape;4093;p64">
              <a:extLst>
                <a:ext uri="{FF2B5EF4-FFF2-40B4-BE49-F238E27FC236}">
                  <a16:creationId xmlns:a16="http://schemas.microsoft.com/office/drawing/2014/main" id="{74D04A2D-BB0E-4FC1-8720-468A9C791B85}"/>
                </a:ext>
              </a:extLst>
            </p:cNvPr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" name="Google Shape;4094;p64">
              <a:extLst>
                <a:ext uri="{FF2B5EF4-FFF2-40B4-BE49-F238E27FC236}">
                  <a16:creationId xmlns:a16="http://schemas.microsoft.com/office/drawing/2014/main" id="{BF265A71-F4C9-41A8-B047-C2F55538C82F}"/>
                </a:ext>
              </a:extLst>
            </p:cNvPr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" name="Google Shape;4095;p64">
              <a:extLst>
                <a:ext uri="{FF2B5EF4-FFF2-40B4-BE49-F238E27FC236}">
                  <a16:creationId xmlns:a16="http://schemas.microsoft.com/office/drawing/2014/main" id="{0B03FB9D-210D-439F-9C33-FD1125614C50}"/>
                </a:ext>
              </a:extLst>
            </p:cNvPr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" name="Google Shape;4096;p64">
              <a:extLst>
                <a:ext uri="{FF2B5EF4-FFF2-40B4-BE49-F238E27FC236}">
                  <a16:creationId xmlns:a16="http://schemas.microsoft.com/office/drawing/2014/main" id="{B1E1A1F9-FEEB-492F-80EA-87268DA7122B}"/>
                </a:ext>
              </a:extLst>
            </p:cNvPr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" name="Google Shape;4097;p64">
              <a:extLst>
                <a:ext uri="{FF2B5EF4-FFF2-40B4-BE49-F238E27FC236}">
                  <a16:creationId xmlns:a16="http://schemas.microsoft.com/office/drawing/2014/main" id="{5AB46057-6715-4462-B379-F8A65C384E80}"/>
                </a:ext>
              </a:extLst>
            </p:cNvPr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4098;p64">
              <a:extLst>
                <a:ext uri="{FF2B5EF4-FFF2-40B4-BE49-F238E27FC236}">
                  <a16:creationId xmlns:a16="http://schemas.microsoft.com/office/drawing/2014/main" id="{32D5D863-6649-4252-A5B5-1DFF211F028C}"/>
                </a:ext>
              </a:extLst>
            </p:cNvPr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" name="Google Shape;4099;p64">
              <a:extLst>
                <a:ext uri="{FF2B5EF4-FFF2-40B4-BE49-F238E27FC236}">
                  <a16:creationId xmlns:a16="http://schemas.microsoft.com/office/drawing/2014/main" id="{F91D16D4-7BF7-45E6-8B15-8438BC6AA23C}"/>
                </a:ext>
              </a:extLst>
            </p:cNvPr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" name="Google Shape;4100;p64">
              <a:extLst>
                <a:ext uri="{FF2B5EF4-FFF2-40B4-BE49-F238E27FC236}">
                  <a16:creationId xmlns:a16="http://schemas.microsoft.com/office/drawing/2014/main" id="{98E031C0-D2E4-4F1D-85EA-F7A8828B8E8B}"/>
                </a:ext>
              </a:extLst>
            </p:cNvPr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" name="Google Shape;4101;p64">
              <a:extLst>
                <a:ext uri="{FF2B5EF4-FFF2-40B4-BE49-F238E27FC236}">
                  <a16:creationId xmlns:a16="http://schemas.microsoft.com/office/drawing/2014/main" id="{11BE1FC4-267B-41FB-A9F7-8FA8673E13D5}"/>
                </a:ext>
              </a:extLst>
            </p:cNvPr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4102;p64">
              <a:extLst>
                <a:ext uri="{FF2B5EF4-FFF2-40B4-BE49-F238E27FC236}">
                  <a16:creationId xmlns:a16="http://schemas.microsoft.com/office/drawing/2014/main" id="{118C3538-DCB9-4068-A641-30D00964B0F5}"/>
                </a:ext>
              </a:extLst>
            </p:cNvPr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" name="Google Shape;4103;p64">
              <a:extLst>
                <a:ext uri="{FF2B5EF4-FFF2-40B4-BE49-F238E27FC236}">
                  <a16:creationId xmlns:a16="http://schemas.microsoft.com/office/drawing/2014/main" id="{21EEBA0C-8722-4462-922F-1FC30F504CA8}"/>
                </a:ext>
              </a:extLst>
            </p:cNvPr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" name="Google Shape;4104;p64">
              <a:extLst>
                <a:ext uri="{FF2B5EF4-FFF2-40B4-BE49-F238E27FC236}">
                  <a16:creationId xmlns:a16="http://schemas.microsoft.com/office/drawing/2014/main" id="{13B2E4B0-7BBD-47C5-88E7-D8F753DDA0AE}"/>
                </a:ext>
              </a:extLst>
            </p:cNvPr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" name="Google Shape;4105;p64">
              <a:extLst>
                <a:ext uri="{FF2B5EF4-FFF2-40B4-BE49-F238E27FC236}">
                  <a16:creationId xmlns:a16="http://schemas.microsoft.com/office/drawing/2014/main" id="{2D41DED0-250B-400F-ACE6-9EAFEEB2988A}"/>
                </a:ext>
              </a:extLst>
            </p:cNvPr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" name="Google Shape;4106;p64">
              <a:extLst>
                <a:ext uri="{FF2B5EF4-FFF2-40B4-BE49-F238E27FC236}">
                  <a16:creationId xmlns:a16="http://schemas.microsoft.com/office/drawing/2014/main" id="{9996FA07-BE05-4B02-91C4-D4D2C0686D69}"/>
                </a:ext>
              </a:extLst>
            </p:cNvPr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" name="Google Shape;4107;p64">
              <a:extLst>
                <a:ext uri="{FF2B5EF4-FFF2-40B4-BE49-F238E27FC236}">
                  <a16:creationId xmlns:a16="http://schemas.microsoft.com/office/drawing/2014/main" id="{DE141582-DA5A-4C49-B96E-8B1C80C74BE8}"/>
                </a:ext>
              </a:extLst>
            </p:cNvPr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" name="Google Shape;4108;p64">
              <a:extLst>
                <a:ext uri="{FF2B5EF4-FFF2-40B4-BE49-F238E27FC236}">
                  <a16:creationId xmlns:a16="http://schemas.microsoft.com/office/drawing/2014/main" id="{D125340B-16D9-4B32-BFB0-ED8FE41BF430}"/>
                </a:ext>
              </a:extLst>
            </p:cNvPr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" name="Google Shape;4109;p64">
              <a:extLst>
                <a:ext uri="{FF2B5EF4-FFF2-40B4-BE49-F238E27FC236}">
                  <a16:creationId xmlns:a16="http://schemas.microsoft.com/office/drawing/2014/main" id="{F405C92B-3B45-41B3-8898-B090A5BDC1B0}"/>
                </a:ext>
              </a:extLst>
            </p:cNvPr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" name="Google Shape;4110;p64">
              <a:extLst>
                <a:ext uri="{FF2B5EF4-FFF2-40B4-BE49-F238E27FC236}">
                  <a16:creationId xmlns:a16="http://schemas.microsoft.com/office/drawing/2014/main" id="{B39EC06D-F2E0-4E1D-B07C-5CB948E7D844}"/>
                </a:ext>
              </a:extLst>
            </p:cNvPr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" name="Google Shape;4111;p64">
              <a:extLst>
                <a:ext uri="{FF2B5EF4-FFF2-40B4-BE49-F238E27FC236}">
                  <a16:creationId xmlns:a16="http://schemas.microsoft.com/office/drawing/2014/main" id="{A0BDCA3A-951B-40EB-9AB2-076746C1AFD5}"/>
                </a:ext>
              </a:extLst>
            </p:cNvPr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" name="Google Shape;4112;p64">
              <a:extLst>
                <a:ext uri="{FF2B5EF4-FFF2-40B4-BE49-F238E27FC236}">
                  <a16:creationId xmlns:a16="http://schemas.microsoft.com/office/drawing/2014/main" id="{27153767-A38B-4877-BFF7-F907F8A05F27}"/>
                </a:ext>
              </a:extLst>
            </p:cNvPr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" name="Google Shape;4113;p64">
              <a:extLst>
                <a:ext uri="{FF2B5EF4-FFF2-40B4-BE49-F238E27FC236}">
                  <a16:creationId xmlns:a16="http://schemas.microsoft.com/office/drawing/2014/main" id="{691EF35C-2E6D-4F29-ADCF-548F4BEEA364}"/>
                </a:ext>
              </a:extLst>
            </p:cNvPr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" name="Google Shape;4114;p64">
              <a:extLst>
                <a:ext uri="{FF2B5EF4-FFF2-40B4-BE49-F238E27FC236}">
                  <a16:creationId xmlns:a16="http://schemas.microsoft.com/office/drawing/2014/main" id="{4783C5D7-3D2A-4305-9E54-A07B14070AAF}"/>
                </a:ext>
              </a:extLst>
            </p:cNvPr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" name="Google Shape;4115;p64">
              <a:extLst>
                <a:ext uri="{FF2B5EF4-FFF2-40B4-BE49-F238E27FC236}">
                  <a16:creationId xmlns:a16="http://schemas.microsoft.com/office/drawing/2014/main" id="{D8923FCF-2175-4E12-BE8E-FC8079FDC8B4}"/>
                </a:ext>
              </a:extLst>
            </p:cNvPr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" name="Google Shape;4116;p64">
              <a:extLst>
                <a:ext uri="{FF2B5EF4-FFF2-40B4-BE49-F238E27FC236}">
                  <a16:creationId xmlns:a16="http://schemas.microsoft.com/office/drawing/2014/main" id="{705741F9-1933-4716-BADA-067C91683C21}"/>
                </a:ext>
              </a:extLst>
            </p:cNvPr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" name="Google Shape;4117;p64">
              <a:extLst>
                <a:ext uri="{FF2B5EF4-FFF2-40B4-BE49-F238E27FC236}">
                  <a16:creationId xmlns:a16="http://schemas.microsoft.com/office/drawing/2014/main" id="{6D185076-E9C5-49F9-8047-DD3A4EF11194}"/>
                </a:ext>
              </a:extLst>
            </p:cNvPr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" name="Google Shape;4118;p64">
              <a:extLst>
                <a:ext uri="{FF2B5EF4-FFF2-40B4-BE49-F238E27FC236}">
                  <a16:creationId xmlns:a16="http://schemas.microsoft.com/office/drawing/2014/main" id="{BE3DD3C8-FF4F-41FA-862D-C56F84D5EDDB}"/>
                </a:ext>
              </a:extLst>
            </p:cNvPr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" name="Google Shape;4119;p64">
              <a:extLst>
                <a:ext uri="{FF2B5EF4-FFF2-40B4-BE49-F238E27FC236}">
                  <a16:creationId xmlns:a16="http://schemas.microsoft.com/office/drawing/2014/main" id="{8C6CA61B-ED7D-40F1-9E66-50A45B520497}"/>
                </a:ext>
              </a:extLst>
            </p:cNvPr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" name="Google Shape;4120;p64">
              <a:extLst>
                <a:ext uri="{FF2B5EF4-FFF2-40B4-BE49-F238E27FC236}">
                  <a16:creationId xmlns:a16="http://schemas.microsoft.com/office/drawing/2014/main" id="{D6DFC266-180E-47A8-B899-EBA32829F05D}"/>
                </a:ext>
              </a:extLst>
            </p:cNvPr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" name="Google Shape;4121;p64">
              <a:extLst>
                <a:ext uri="{FF2B5EF4-FFF2-40B4-BE49-F238E27FC236}">
                  <a16:creationId xmlns:a16="http://schemas.microsoft.com/office/drawing/2014/main" id="{E781830E-DC3B-41E4-911A-45154C9B7C26}"/>
                </a:ext>
              </a:extLst>
            </p:cNvPr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" name="Google Shape;4122;p64">
              <a:extLst>
                <a:ext uri="{FF2B5EF4-FFF2-40B4-BE49-F238E27FC236}">
                  <a16:creationId xmlns:a16="http://schemas.microsoft.com/office/drawing/2014/main" id="{8320CD04-8973-4129-B0A5-D7D845F60392}"/>
                </a:ext>
              </a:extLst>
            </p:cNvPr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" name="Google Shape;4123;p64">
              <a:extLst>
                <a:ext uri="{FF2B5EF4-FFF2-40B4-BE49-F238E27FC236}">
                  <a16:creationId xmlns:a16="http://schemas.microsoft.com/office/drawing/2014/main" id="{4C53287D-CC41-495E-A00F-1ED8AAAE90FC}"/>
                </a:ext>
              </a:extLst>
            </p:cNvPr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" name="Google Shape;4124;p64">
              <a:extLst>
                <a:ext uri="{FF2B5EF4-FFF2-40B4-BE49-F238E27FC236}">
                  <a16:creationId xmlns:a16="http://schemas.microsoft.com/office/drawing/2014/main" id="{B3AC348E-6421-4BBC-B538-2E85620DEDD8}"/>
                </a:ext>
              </a:extLst>
            </p:cNvPr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" name="Google Shape;4125;p64">
              <a:extLst>
                <a:ext uri="{FF2B5EF4-FFF2-40B4-BE49-F238E27FC236}">
                  <a16:creationId xmlns:a16="http://schemas.microsoft.com/office/drawing/2014/main" id="{CD689E02-26C5-4B7A-AB77-B23BC4335FA7}"/>
                </a:ext>
              </a:extLst>
            </p:cNvPr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" name="Google Shape;4126;p64">
              <a:extLst>
                <a:ext uri="{FF2B5EF4-FFF2-40B4-BE49-F238E27FC236}">
                  <a16:creationId xmlns:a16="http://schemas.microsoft.com/office/drawing/2014/main" id="{CA98D1C2-E3DB-4A67-B46E-C5F9264A1B43}"/>
                </a:ext>
              </a:extLst>
            </p:cNvPr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" name="Google Shape;4127;p64">
              <a:extLst>
                <a:ext uri="{FF2B5EF4-FFF2-40B4-BE49-F238E27FC236}">
                  <a16:creationId xmlns:a16="http://schemas.microsoft.com/office/drawing/2014/main" id="{3F13AB5A-665A-4584-89D2-8277D75E2E01}"/>
                </a:ext>
              </a:extLst>
            </p:cNvPr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" name="Google Shape;4128;p64">
              <a:extLst>
                <a:ext uri="{FF2B5EF4-FFF2-40B4-BE49-F238E27FC236}">
                  <a16:creationId xmlns:a16="http://schemas.microsoft.com/office/drawing/2014/main" id="{837A35C2-3AEE-47E0-8383-9AF42C174312}"/>
                </a:ext>
              </a:extLst>
            </p:cNvPr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" name="Google Shape;4129;p64">
              <a:extLst>
                <a:ext uri="{FF2B5EF4-FFF2-40B4-BE49-F238E27FC236}">
                  <a16:creationId xmlns:a16="http://schemas.microsoft.com/office/drawing/2014/main" id="{15D478A1-0605-4CE0-91A5-66BC065C818F}"/>
                </a:ext>
              </a:extLst>
            </p:cNvPr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" name="Google Shape;4130;p64">
              <a:extLst>
                <a:ext uri="{FF2B5EF4-FFF2-40B4-BE49-F238E27FC236}">
                  <a16:creationId xmlns:a16="http://schemas.microsoft.com/office/drawing/2014/main" id="{10E21A43-2E27-4176-B4E0-3FD1FEF4622D}"/>
                </a:ext>
              </a:extLst>
            </p:cNvPr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" name="Google Shape;4131;p64">
              <a:extLst>
                <a:ext uri="{FF2B5EF4-FFF2-40B4-BE49-F238E27FC236}">
                  <a16:creationId xmlns:a16="http://schemas.microsoft.com/office/drawing/2014/main" id="{8A65C0F4-774E-483A-A53B-BD0C4B99C895}"/>
                </a:ext>
              </a:extLst>
            </p:cNvPr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" name="Google Shape;4132;p64">
              <a:extLst>
                <a:ext uri="{FF2B5EF4-FFF2-40B4-BE49-F238E27FC236}">
                  <a16:creationId xmlns:a16="http://schemas.microsoft.com/office/drawing/2014/main" id="{61EB1DD6-F828-4672-BBD2-FD746B1A14E0}"/>
                </a:ext>
              </a:extLst>
            </p:cNvPr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" name="Google Shape;4133;p64">
              <a:extLst>
                <a:ext uri="{FF2B5EF4-FFF2-40B4-BE49-F238E27FC236}">
                  <a16:creationId xmlns:a16="http://schemas.microsoft.com/office/drawing/2014/main" id="{8EA0388D-430B-474E-B180-822D603AACFE}"/>
                </a:ext>
              </a:extLst>
            </p:cNvPr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" name="Google Shape;4134;p64">
              <a:extLst>
                <a:ext uri="{FF2B5EF4-FFF2-40B4-BE49-F238E27FC236}">
                  <a16:creationId xmlns:a16="http://schemas.microsoft.com/office/drawing/2014/main" id="{F46CE524-32CB-4299-9C96-F51A3022D376}"/>
                </a:ext>
              </a:extLst>
            </p:cNvPr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" name="Google Shape;4135;p64">
              <a:extLst>
                <a:ext uri="{FF2B5EF4-FFF2-40B4-BE49-F238E27FC236}">
                  <a16:creationId xmlns:a16="http://schemas.microsoft.com/office/drawing/2014/main" id="{BF64BD0D-94B4-44B8-8430-F5501C08828F}"/>
                </a:ext>
              </a:extLst>
            </p:cNvPr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" name="Google Shape;4136;p64">
              <a:extLst>
                <a:ext uri="{FF2B5EF4-FFF2-40B4-BE49-F238E27FC236}">
                  <a16:creationId xmlns:a16="http://schemas.microsoft.com/office/drawing/2014/main" id="{8EFF5717-C617-4675-AB01-A97761B44B46}"/>
                </a:ext>
              </a:extLst>
            </p:cNvPr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" name="Google Shape;4137;p64">
              <a:extLst>
                <a:ext uri="{FF2B5EF4-FFF2-40B4-BE49-F238E27FC236}">
                  <a16:creationId xmlns:a16="http://schemas.microsoft.com/office/drawing/2014/main" id="{74071C03-D1B8-4C47-BCE6-2B860064B79F}"/>
                </a:ext>
              </a:extLst>
            </p:cNvPr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" name="Google Shape;4138;p64">
              <a:extLst>
                <a:ext uri="{FF2B5EF4-FFF2-40B4-BE49-F238E27FC236}">
                  <a16:creationId xmlns:a16="http://schemas.microsoft.com/office/drawing/2014/main" id="{F72A02BA-7789-45B9-B097-9FFC4B59D434}"/>
                </a:ext>
              </a:extLst>
            </p:cNvPr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" name="Google Shape;4139;p64">
              <a:extLst>
                <a:ext uri="{FF2B5EF4-FFF2-40B4-BE49-F238E27FC236}">
                  <a16:creationId xmlns:a16="http://schemas.microsoft.com/office/drawing/2014/main" id="{B4934E32-B8A3-4047-A1C1-F092C461298B}"/>
                </a:ext>
              </a:extLst>
            </p:cNvPr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" name="Google Shape;4140;p64">
              <a:extLst>
                <a:ext uri="{FF2B5EF4-FFF2-40B4-BE49-F238E27FC236}">
                  <a16:creationId xmlns:a16="http://schemas.microsoft.com/office/drawing/2014/main" id="{195FA3B0-E53E-4371-BF62-7385A9FB213F}"/>
                </a:ext>
              </a:extLst>
            </p:cNvPr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" name="Google Shape;4141;p64">
              <a:extLst>
                <a:ext uri="{FF2B5EF4-FFF2-40B4-BE49-F238E27FC236}">
                  <a16:creationId xmlns:a16="http://schemas.microsoft.com/office/drawing/2014/main" id="{B4EC49CF-87D3-4CF9-913C-D780B0FD7F4B}"/>
                </a:ext>
              </a:extLst>
            </p:cNvPr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" name="Google Shape;4142;p64">
              <a:extLst>
                <a:ext uri="{FF2B5EF4-FFF2-40B4-BE49-F238E27FC236}">
                  <a16:creationId xmlns:a16="http://schemas.microsoft.com/office/drawing/2014/main" id="{DA40EDA5-8996-48D3-8122-6CB030AA6470}"/>
                </a:ext>
              </a:extLst>
            </p:cNvPr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" name="Google Shape;4143;p64">
              <a:extLst>
                <a:ext uri="{FF2B5EF4-FFF2-40B4-BE49-F238E27FC236}">
                  <a16:creationId xmlns:a16="http://schemas.microsoft.com/office/drawing/2014/main" id="{CD99352B-77D1-4E9E-BEBD-274A120AD2F0}"/>
                </a:ext>
              </a:extLst>
            </p:cNvPr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" name="Google Shape;4144;p64">
              <a:extLst>
                <a:ext uri="{FF2B5EF4-FFF2-40B4-BE49-F238E27FC236}">
                  <a16:creationId xmlns:a16="http://schemas.microsoft.com/office/drawing/2014/main" id="{EB8B1356-C14E-4C12-90F4-0B8A41A9739B}"/>
                </a:ext>
              </a:extLst>
            </p:cNvPr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" name="Google Shape;4145;p64">
              <a:extLst>
                <a:ext uri="{FF2B5EF4-FFF2-40B4-BE49-F238E27FC236}">
                  <a16:creationId xmlns:a16="http://schemas.microsoft.com/office/drawing/2014/main" id="{05E7179D-6039-4266-B099-3E53E02833A4}"/>
                </a:ext>
              </a:extLst>
            </p:cNvPr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" name="Google Shape;4146;p64">
              <a:extLst>
                <a:ext uri="{FF2B5EF4-FFF2-40B4-BE49-F238E27FC236}">
                  <a16:creationId xmlns:a16="http://schemas.microsoft.com/office/drawing/2014/main" id="{F87F92EB-8511-480A-BA26-B35B5E9D1321}"/>
                </a:ext>
              </a:extLst>
            </p:cNvPr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" name="Google Shape;4147;p64">
              <a:extLst>
                <a:ext uri="{FF2B5EF4-FFF2-40B4-BE49-F238E27FC236}">
                  <a16:creationId xmlns:a16="http://schemas.microsoft.com/office/drawing/2014/main" id="{868653A9-0EDC-433F-9A21-52B19A6A0E77}"/>
                </a:ext>
              </a:extLst>
            </p:cNvPr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" name="Google Shape;4148;p64">
              <a:extLst>
                <a:ext uri="{FF2B5EF4-FFF2-40B4-BE49-F238E27FC236}">
                  <a16:creationId xmlns:a16="http://schemas.microsoft.com/office/drawing/2014/main" id="{DC9E7398-53C8-4DFB-9F6C-420D133B1800}"/>
                </a:ext>
              </a:extLst>
            </p:cNvPr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" name="Google Shape;4149;p64">
              <a:extLst>
                <a:ext uri="{FF2B5EF4-FFF2-40B4-BE49-F238E27FC236}">
                  <a16:creationId xmlns:a16="http://schemas.microsoft.com/office/drawing/2014/main" id="{306F5B5B-D4FB-4EC6-887D-652440B3DC45}"/>
                </a:ext>
              </a:extLst>
            </p:cNvPr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" name="Google Shape;4150;p64">
              <a:extLst>
                <a:ext uri="{FF2B5EF4-FFF2-40B4-BE49-F238E27FC236}">
                  <a16:creationId xmlns:a16="http://schemas.microsoft.com/office/drawing/2014/main" id="{EB5F9CC4-6953-4EB2-9090-32CE34EC972F}"/>
                </a:ext>
              </a:extLst>
            </p:cNvPr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" name="Google Shape;4151;p64">
              <a:extLst>
                <a:ext uri="{FF2B5EF4-FFF2-40B4-BE49-F238E27FC236}">
                  <a16:creationId xmlns:a16="http://schemas.microsoft.com/office/drawing/2014/main" id="{9ADD9BF2-23CB-4B0E-B0EC-2DA8CAADC946}"/>
                </a:ext>
              </a:extLst>
            </p:cNvPr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" name="Google Shape;4152;p64">
              <a:extLst>
                <a:ext uri="{FF2B5EF4-FFF2-40B4-BE49-F238E27FC236}">
                  <a16:creationId xmlns:a16="http://schemas.microsoft.com/office/drawing/2014/main" id="{42BF06B2-8099-436C-B0DE-3D99F9C593D2}"/>
                </a:ext>
              </a:extLst>
            </p:cNvPr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" name="Google Shape;4153;p64">
              <a:extLst>
                <a:ext uri="{FF2B5EF4-FFF2-40B4-BE49-F238E27FC236}">
                  <a16:creationId xmlns:a16="http://schemas.microsoft.com/office/drawing/2014/main" id="{883F1CD4-6924-4F63-93FF-B6438BB7DDD1}"/>
                </a:ext>
              </a:extLst>
            </p:cNvPr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" name="Google Shape;4154;p64">
              <a:extLst>
                <a:ext uri="{FF2B5EF4-FFF2-40B4-BE49-F238E27FC236}">
                  <a16:creationId xmlns:a16="http://schemas.microsoft.com/office/drawing/2014/main" id="{EB883258-C337-4B69-89D5-0417307BE70A}"/>
                </a:ext>
              </a:extLst>
            </p:cNvPr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" name="Google Shape;4155;p64">
              <a:extLst>
                <a:ext uri="{FF2B5EF4-FFF2-40B4-BE49-F238E27FC236}">
                  <a16:creationId xmlns:a16="http://schemas.microsoft.com/office/drawing/2014/main" id="{28E4F6A8-A4F8-4D17-987A-2254AA793F9F}"/>
                </a:ext>
              </a:extLst>
            </p:cNvPr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" name="Google Shape;4156;p64">
              <a:extLst>
                <a:ext uri="{FF2B5EF4-FFF2-40B4-BE49-F238E27FC236}">
                  <a16:creationId xmlns:a16="http://schemas.microsoft.com/office/drawing/2014/main" id="{C8533C45-2D7E-4559-8994-47C28D14ADCE}"/>
                </a:ext>
              </a:extLst>
            </p:cNvPr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" name="Google Shape;4157;p64">
              <a:extLst>
                <a:ext uri="{FF2B5EF4-FFF2-40B4-BE49-F238E27FC236}">
                  <a16:creationId xmlns:a16="http://schemas.microsoft.com/office/drawing/2014/main" id="{73FF4B91-8218-43EC-B54C-4D449ADA051F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" name="Google Shape;4158;p64">
              <a:extLst>
                <a:ext uri="{FF2B5EF4-FFF2-40B4-BE49-F238E27FC236}">
                  <a16:creationId xmlns:a16="http://schemas.microsoft.com/office/drawing/2014/main" id="{44FEE9B4-902E-411B-A1CD-8ADF09BCE639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" name="Google Shape;4159;p64">
              <a:extLst>
                <a:ext uri="{FF2B5EF4-FFF2-40B4-BE49-F238E27FC236}">
                  <a16:creationId xmlns:a16="http://schemas.microsoft.com/office/drawing/2014/main" id="{98315396-F5CB-41D1-9846-6DFE24C48926}"/>
                </a:ext>
              </a:extLst>
            </p:cNvPr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" name="Google Shape;4160;p64">
              <a:extLst>
                <a:ext uri="{FF2B5EF4-FFF2-40B4-BE49-F238E27FC236}">
                  <a16:creationId xmlns:a16="http://schemas.microsoft.com/office/drawing/2014/main" id="{95C73F7B-BFEC-4727-917F-8C937E3F81FB}"/>
                </a:ext>
              </a:extLst>
            </p:cNvPr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" name="Google Shape;4161;p64">
              <a:extLst>
                <a:ext uri="{FF2B5EF4-FFF2-40B4-BE49-F238E27FC236}">
                  <a16:creationId xmlns:a16="http://schemas.microsoft.com/office/drawing/2014/main" id="{6F0C9B12-B937-4D27-A569-FD51618E8CF6}"/>
                </a:ext>
              </a:extLst>
            </p:cNvPr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" name="Google Shape;4162;p64">
              <a:extLst>
                <a:ext uri="{FF2B5EF4-FFF2-40B4-BE49-F238E27FC236}">
                  <a16:creationId xmlns:a16="http://schemas.microsoft.com/office/drawing/2014/main" id="{9C6D48DE-898C-4B8D-90F3-A034D987AC0A}"/>
                </a:ext>
              </a:extLst>
            </p:cNvPr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" name="Google Shape;4163;p64">
              <a:extLst>
                <a:ext uri="{FF2B5EF4-FFF2-40B4-BE49-F238E27FC236}">
                  <a16:creationId xmlns:a16="http://schemas.microsoft.com/office/drawing/2014/main" id="{5938A7C1-C9AE-4011-B490-9C6E6742848D}"/>
                </a:ext>
              </a:extLst>
            </p:cNvPr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" name="Google Shape;4164;p64">
              <a:extLst>
                <a:ext uri="{FF2B5EF4-FFF2-40B4-BE49-F238E27FC236}">
                  <a16:creationId xmlns:a16="http://schemas.microsoft.com/office/drawing/2014/main" id="{3E2565E1-EE21-45F4-9333-BF5AB044C89A}"/>
                </a:ext>
              </a:extLst>
            </p:cNvPr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" name="Google Shape;4165;p64">
              <a:extLst>
                <a:ext uri="{FF2B5EF4-FFF2-40B4-BE49-F238E27FC236}">
                  <a16:creationId xmlns:a16="http://schemas.microsoft.com/office/drawing/2014/main" id="{FA3DCCC1-DF53-49FA-8EFA-6EDC8792A1E3}"/>
                </a:ext>
              </a:extLst>
            </p:cNvPr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" name="Google Shape;4166;p64">
              <a:extLst>
                <a:ext uri="{FF2B5EF4-FFF2-40B4-BE49-F238E27FC236}">
                  <a16:creationId xmlns:a16="http://schemas.microsoft.com/office/drawing/2014/main" id="{762B3906-046A-4E7D-AB52-BDFF566CA342}"/>
                </a:ext>
              </a:extLst>
            </p:cNvPr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" name="Google Shape;4167;p64">
              <a:extLst>
                <a:ext uri="{FF2B5EF4-FFF2-40B4-BE49-F238E27FC236}">
                  <a16:creationId xmlns:a16="http://schemas.microsoft.com/office/drawing/2014/main" id="{7614B886-0FD1-4AE7-BFCB-D9EF5F33029E}"/>
                </a:ext>
              </a:extLst>
            </p:cNvPr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" name="Google Shape;4168;p64">
              <a:extLst>
                <a:ext uri="{FF2B5EF4-FFF2-40B4-BE49-F238E27FC236}">
                  <a16:creationId xmlns:a16="http://schemas.microsoft.com/office/drawing/2014/main" id="{91253277-983E-43BB-9094-E755559D9298}"/>
                </a:ext>
              </a:extLst>
            </p:cNvPr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" name="Google Shape;4169;p64">
              <a:extLst>
                <a:ext uri="{FF2B5EF4-FFF2-40B4-BE49-F238E27FC236}">
                  <a16:creationId xmlns:a16="http://schemas.microsoft.com/office/drawing/2014/main" id="{7386E0E3-AF84-4BAA-A2B2-9DFBDEA62EB4}"/>
                </a:ext>
              </a:extLst>
            </p:cNvPr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" name="Google Shape;4170;p64">
              <a:extLst>
                <a:ext uri="{FF2B5EF4-FFF2-40B4-BE49-F238E27FC236}">
                  <a16:creationId xmlns:a16="http://schemas.microsoft.com/office/drawing/2014/main" id="{9646CAF3-91F1-4845-A07E-FEC7B9841598}"/>
                </a:ext>
              </a:extLst>
            </p:cNvPr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" name="Google Shape;4171;p64">
              <a:extLst>
                <a:ext uri="{FF2B5EF4-FFF2-40B4-BE49-F238E27FC236}">
                  <a16:creationId xmlns:a16="http://schemas.microsoft.com/office/drawing/2014/main" id="{B320E45A-E8E9-45AF-98D5-795419A0CAEE}"/>
                </a:ext>
              </a:extLst>
            </p:cNvPr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" name="Google Shape;4172;p64">
              <a:extLst>
                <a:ext uri="{FF2B5EF4-FFF2-40B4-BE49-F238E27FC236}">
                  <a16:creationId xmlns:a16="http://schemas.microsoft.com/office/drawing/2014/main" id="{661236AD-265E-47A6-BDE5-141EF57E5CD2}"/>
                </a:ext>
              </a:extLst>
            </p:cNvPr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" name="Google Shape;4173;p64">
              <a:extLst>
                <a:ext uri="{FF2B5EF4-FFF2-40B4-BE49-F238E27FC236}">
                  <a16:creationId xmlns:a16="http://schemas.microsoft.com/office/drawing/2014/main" id="{B840D6F7-1CA7-48FB-A4D0-12E7C2C430C8}"/>
                </a:ext>
              </a:extLst>
            </p:cNvPr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" name="Google Shape;4174;p64">
              <a:extLst>
                <a:ext uri="{FF2B5EF4-FFF2-40B4-BE49-F238E27FC236}">
                  <a16:creationId xmlns:a16="http://schemas.microsoft.com/office/drawing/2014/main" id="{FC5E4BDB-B22B-4F15-A6E8-DA7F8BCFD575}"/>
                </a:ext>
              </a:extLst>
            </p:cNvPr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" name="Google Shape;4175;p64">
              <a:extLst>
                <a:ext uri="{FF2B5EF4-FFF2-40B4-BE49-F238E27FC236}">
                  <a16:creationId xmlns:a16="http://schemas.microsoft.com/office/drawing/2014/main" id="{BC910E5D-DF30-4BA6-BAF6-248BF670C11F}"/>
                </a:ext>
              </a:extLst>
            </p:cNvPr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" name="Google Shape;4176;p64">
              <a:extLst>
                <a:ext uri="{FF2B5EF4-FFF2-40B4-BE49-F238E27FC236}">
                  <a16:creationId xmlns:a16="http://schemas.microsoft.com/office/drawing/2014/main" id="{1088FADE-1D05-448D-A94B-E6A48D68F588}"/>
                </a:ext>
              </a:extLst>
            </p:cNvPr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" name="Google Shape;4177;p64">
              <a:extLst>
                <a:ext uri="{FF2B5EF4-FFF2-40B4-BE49-F238E27FC236}">
                  <a16:creationId xmlns:a16="http://schemas.microsoft.com/office/drawing/2014/main" id="{8F8569DE-AD04-4E8D-AE52-75EED03C68B3}"/>
                </a:ext>
              </a:extLst>
            </p:cNvPr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" name="Google Shape;4178;p64">
              <a:extLst>
                <a:ext uri="{FF2B5EF4-FFF2-40B4-BE49-F238E27FC236}">
                  <a16:creationId xmlns:a16="http://schemas.microsoft.com/office/drawing/2014/main" id="{B0080A07-3985-48E4-A9E0-E443C838F14D}"/>
                </a:ext>
              </a:extLst>
            </p:cNvPr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" name="Google Shape;4179;p64">
              <a:extLst>
                <a:ext uri="{FF2B5EF4-FFF2-40B4-BE49-F238E27FC236}">
                  <a16:creationId xmlns:a16="http://schemas.microsoft.com/office/drawing/2014/main" id="{8F81CCE9-163B-4B67-A093-F96F2EAA4CB5}"/>
                </a:ext>
              </a:extLst>
            </p:cNvPr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" name="Google Shape;4180;p64">
              <a:extLst>
                <a:ext uri="{FF2B5EF4-FFF2-40B4-BE49-F238E27FC236}">
                  <a16:creationId xmlns:a16="http://schemas.microsoft.com/office/drawing/2014/main" id="{53A7E1F9-42D4-4245-A2F0-6260AB6CBA84}"/>
                </a:ext>
              </a:extLst>
            </p:cNvPr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" name="Google Shape;4181;p64">
              <a:extLst>
                <a:ext uri="{FF2B5EF4-FFF2-40B4-BE49-F238E27FC236}">
                  <a16:creationId xmlns:a16="http://schemas.microsoft.com/office/drawing/2014/main" id="{AEA25A46-FE5D-4BD3-9E7D-C255D880B6FA}"/>
                </a:ext>
              </a:extLst>
            </p:cNvPr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" name="Google Shape;4182;p64">
              <a:extLst>
                <a:ext uri="{FF2B5EF4-FFF2-40B4-BE49-F238E27FC236}">
                  <a16:creationId xmlns:a16="http://schemas.microsoft.com/office/drawing/2014/main" id="{2657B2A7-385B-4E52-AAF8-2EDD9E9F41EB}"/>
                </a:ext>
              </a:extLst>
            </p:cNvPr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" name="Google Shape;4183;p64">
              <a:extLst>
                <a:ext uri="{FF2B5EF4-FFF2-40B4-BE49-F238E27FC236}">
                  <a16:creationId xmlns:a16="http://schemas.microsoft.com/office/drawing/2014/main" id="{1AD3F478-006A-4D3B-8DA0-156D770F14BD}"/>
                </a:ext>
              </a:extLst>
            </p:cNvPr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" name="Google Shape;4184;p64">
              <a:extLst>
                <a:ext uri="{FF2B5EF4-FFF2-40B4-BE49-F238E27FC236}">
                  <a16:creationId xmlns:a16="http://schemas.microsoft.com/office/drawing/2014/main" id="{365DEE19-232F-4933-AA79-6810C8EB6509}"/>
                </a:ext>
              </a:extLst>
            </p:cNvPr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" name="Google Shape;4185;p64">
              <a:extLst>
                <a:ext uri="{FF2B5EF4-FFF2-40B4-BE49-F238E27FC236}">
                  <a16:creationId xmlns:a16="http://schemas.microsoft.com/office/drawing/2014/main" id="{99387068-A182-46BC-880F-07CC0C1440AC}"/>
                </a:ext>
              </a:extLst>
            </p:cNvPr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" name="Google Shape;4186;p64">
              <a:extLst>
                <a:ext uri="{FF2B5EF4-FFF2-40B4-BE49-F238E27FC236}">
                  <a16:creationId xmlns:a16="http://schemas.microsoft.com/office/drawing/2014/main" id="{0ADDF820-9C01-4A56-AC31-53B687C7BDE1}"/>
                </a:ext>
              </a:extLst>
            </p:cNvPr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" name="Google Shape;4187;p64">
              <a:extLst>
                <a:ext uri="{FF2B5EF4-FFF2-40B4-BE49-F238E27FC236}">
                  <a16:creationId xmlns:a16="http://schemas.microsoft.com/office/drawing/2014/main" id="{23DA7B24-5D62-4606-8F3A-EDD3491F1353}"/>
                </a:ext>
              </a:extLst>
            </p:cNvPr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" name="Google Shape;4188;p64">
              <a:extLst>
                <a:ext uri="{FF2B5EF4-FFF2-40B4-BE49-F238E27FC236}">
                  <a16:creationId xmlns:a16="http://schemas.microsoft.com/office/drawing/2014/main" id="{61451D7C-8697-4464-BEF8-9AEF1753BE19}"/>
                </a:ext>
              </a:extLst>
            </p:cNvPr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" name="Google Shape;4189;p64">
              <a:extLst>
                <a:ext uri="{FF2B5EF4-FFF2-40B4-BE49-F238E27FC236}">
                  <a16:creationId xmlns:a16="http://schemas.microsoft.com/office/drawing/2014/main" id="{9A48734B-CA50-41E2-9BF4-92709800E081}"/>
                </a:ext>
              </a:extLst>
            </p:cNvPr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" name="Google Shape;4190;p64">
              <a:extLst>
                <a:ext uri="{FF2B5EF4-FFF2-40B4-BE49-F238E27FC236}">
                  <a16:creationId xmlns:a16="http://schemas.microsoft.com/office/drawing/2014/main" id="{4311A426-0EBC-4064-869C-A248F01B7A3A}"/>
                </a:ext>
              </a:extLst>
            </p:cNvPr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" name="Google Shape;4191;p64">
              <a:extLst>
                <a:ext uri="{FF2B5EF4-FFF2-40B4-BE49-F238E27FC236}">
                  <a16:creationId xmlns:a16="http://schemas.microsoft.com/office/drawing/2014/main" id="{DC6429EB-FBE5-4331-B008-F9D5A2EB6E8E}"/>
                </a:ext>
              </a:extLst>
            </p:cNvPr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" name="Google Shape;4192;p64">
              <a:extLst>
                <a:ext uri="{FF2B5EF4-FFF2-40B4-BE49-F238E27FC236}">
                  <a16:creationId xmlns:a16="http://schemas.microsoft.com/office/drawing/2014/main" id="{AA5915A7-E3DB-46D7-A710-64D5A766D1C9}"/>
                </a:ext>
              </a:extLst>
            </p:cNvPr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" name="Google Shape;4193;p64">
              <a:extLst>
                <a:ext uri="{FF2B5EF4-FFF2-40B4-BE49-F238E27FC236}">
                  <a16:creationId xmlns:a16="http://schemas.microsoft.com/office/drawing/2014/main" id="{4501D52F-BFB3-46DF-ACD2-5108457460E9}"/>
                </a:ext>
              </a:extLst>
            </p:cNvPr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" name="Google Shape;4194;p64">
              <a:extLst>
                <a:ext uri="{FF2B5EF4-FFF2-40B4-BE49-F238E27FC236}">
                  <a16:creationId xmlns:a16="http://schemas.microsoft.com/office/drawing/2014/main" id="{E6C10711-7D24-485A-BFA2-9E6656559416}"/>
                </a:ext>
              </a:extLst>
            </p:cNvPr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" name="Google Shape;4195;p64">
              <a:extLst>
                <a:ext uri="{FF2B5EF4-FFF2-40B4-BE49-F238E27FC236}">
                  <a16:creationId xmlns:a16="http://schemas.microsoft.com/office/drawing/2014/main" id="{5600858C-D629-40CD-B91A-BB7D71C9DBEA}"/>
                </a:ext>
              </a:extLst>
            </p:cNvPr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" name="Google Shape;4196;p64">
              <a:extLst>
                <a:ext uri="{FF2B5EF4-FFF2-40B4-BE49-F238E27FC236}">
                  <a16:creationId xmlns:a16="http://schemas.microsoft.com/office/drawing/2014/main" id="{AA5E5D11-D674-457A-A648-4DF4133DE033}"/>
                </a:ext>
              </a:extLst>
            </p:cNvPr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" name="Google Shape;4197;p64">
              <a:extLst>
                <a:ext uri="{FF2B5EF4-FFF2-40B4-BE49-F238E27FC236}">
                  <a16:creationId xmlns:a16="http://schemas.microsoft.com/office/drawing/2014/main" id="{57D041F1-F4FB-4ED5-94B6-78C62836A20D}"/>
                </a:ext>
              </a:extLst>
            </p:cNvPr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" name="Google Shape;4198;p64">
              <a:extLst>
                <a:ext uri="{FF2B5EF4-FFF2-40B4-BE49-F238E27FC236}">
                  <a16:creationId xmlns:a16="http://schemas.microsoft.com/office/drawing/2014/main" id="{3417B108-F1E5-4F1C-8C26-AA32E500C6F9}"/>
                </a:ext>
              </a:extLst>
            </p:cNvPr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" name="Google Shape;4199;p64">
              <a:extLst>
                <a:ext uri="{FF2B5EF4-FFF2-40B4-BE49-F238E27FC236}">
                  <a16:creationId xmlns:a16="http://schemas.microsoft.com/office/drawing/2014/main" id="{1517FA2D-1DC0-4751-A656-653D48C61FD8}"/>
                </a:ext>
              </a:extLst>
            </p:cNvPr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" name="Google Shape;4200;p64">
              <a:extLst>
                <a:ext uri="{FF2B5EF4-FFF2-40B4-BE49-F238E27FC236}">
                  <a16:creationId xmlns:a16="http://schemas.microsoft.com/office/drawing/2014/main" id="{F09CB37D-3F22-4489-AEF7-7CAA314C761F}"/>
                </a:ext>
              </a:extLst>
            </p:cNvPr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" name="Google Shape;4201;p64">
              <a:extLst>
                <a:ext uri="{FF2B5EF4-FFF2-40B4-BE49-F238E27FC236}">
                  <a16:creationId xmlns:a16="http://schemas.microsoft.com/office/drawing/2014/main" id="{8622E45B-F48C-48AA-879E-D28B996AC7FA}"/>
                </a:ext>
              </a:extLst>
            </p:cNvPr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" name="Google Shape;4202;p64">
              <a:extLst>
                <a:ext uri="{FF2B5EF4-FFF2-40B4-BE49-F238E27FC236}">
                  <a16:creationId xmlns:a16="http://schemas.microsoft.com/office/drawing/2014/main" id="{900AAAF8-E502-4DDC-B08D-BCE4C6FF6E48}"/>
                </a:ext>
              </a:extLst>
            </p:cNvPr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" name="Google Shape;4203;p64">
              <a:extLst>
                <a:ext uri="{FF2B5EF4-FFF2-40B4-BE49-F238E27FC236}">
                  <a16:creationId xmlns:a16="http://schemas.microsoft.com/office/drawing/2014/main" id="{66AAEB7C-7C3E-4926-96E0-7405D136DDF9}"/>
                </a:ext>
              </a:extLst>
            </p:cNvPr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" name="Google Shape;4204;p64">
              <a:extLst>
                <a:ext uri="{FF2B5EF4-FFF2-40B4-BE49-F238E27FC236}">
                  <a16:creationId xmlns:a16="http://schemas.microsoft.com/office/drawing/2014/main" id="{4B554FD1-B257-4F51-9C47-3B636751EB18}"/>
                </a:ext>
              </a:extLst>
            </p:cNvPr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" name="Google Shape;4205;p64">
              <a:extLst>
                <a:ext uri="{FF2B5EF4-FFF2-40B4-BE49-F238E27FC236}">
                  <a16:creationId xmlns:a16="http://schemas.microsoft.com/office/drawing/2014/main" id="{134D10AD-8A20-44BA-93A7-BD623220E0E5}"/>
                </a:ext>
              </a:extLst>
            </p:cNvPr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" name="Google Shape;4206;p64">
              <a:extLst>
                <a:ext uri="{FF2B5EF4-FFF2-40B4-BE49-F238E27FC236}">
                  <a16:creationId xmlns:a16="http://schemas.microsoft.com/office/drawing/2014/main" id="{57824521-92B8-4B2D-924A-E3E8E16244A7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" name="Google Shape;4207;p64">
              <a:extLst>
                <a:ext uri="{FF2B5EF4-FFF2-40B4-BE49-F238E27FC236}">
                  <a16:creationId xmlns:a16="http://schemas.microsoft.com/office/drawing/2014/main" id="{CC947BDA-1A8C-41D7-A5BA-C9D01649D191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" name="Google Shape;4208;p64">
              <a:extLst>
                <a:ext uri="{FF2B5EF4-FFF2-40B4-BE49-F238E27FC236}">
                  <a16:creationId xmlns:a16="http://schemas.microsoft.com/office/drawing/2014/main" id="{6B3AD7B4-A6FD-4E50-8420-66360EB9252C}"/>
                </a:ext>
              </a:extLst>
            </p:cNvPr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" name="Google Shape;4209;p64">
              <a:extLst>
                <a:ext uri="{FF2B5EF4-FFF2-40B4-BE49-F238E27FC236}">
                  <a16:creationId xmlns:a16="http://schemas.microsoft.com/office/drawing/2014/main" id="{E49D1048-93A4-4485-A587-5DBA39B211F7}"/>
                </a:ext>
              </a:extLst>
            </p:cNvPr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" name="Google Shape;4210;p64">
              <a:extLst>
                <a:ext uri="{FF2B5EF4-FFF2-40B4-BE49-F238E27FC236}">
                  <a16:creationId xmlns:a16="http://schemas.microsoft.com/office/drawing/2014/main" id="{B8E1852F-5759-4013-A7FB-5A2A0ECF8848}"/>
                </a:ext>
              </a:extLst>
            </p:cNvPr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" name="Google Shape;4211;p64">
              <a:extLst>
                <a:ext uri="{FF2B5EF4-FFF2-40B4-BE49-F238E27FC236}">
                  <a16:creationId xmlns:a16="http://schemas.microsoft.com/office/drawing/2014/main" id="{1877B068-A641-4718-B123-49C18EAD2288}"/>
                </a:ext>
              </a:extLst>
            </p:cNvPr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" name="Google Shape;4212;p64">
              <a:extLst>
                <a:ext uri="{FF2B5EF4-FFF2-40B4-BE49-F238E27FC236}">
                  <a16:creationId xmlns:a16="http://schemas.microsoft.com/office/drawing/2014/main" id="{6293BA93-B35C-4EF6-B51E-FAE06D0DF7D5}"/>
                </a:ext>
              </a:extLst>
            </p:cNvPr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" name="Google Shape;4213;p64">
              <a:extLst>
                <a:ext uri="{FF2B5EF4-FFF2-40B4-BE49-F238E27FC236}">
                  <a16:creationId xmlns:a16="http://schemas.microsoft.com/office/drawing/2014/main" id="{8A08C368-0FB4-47B8-87A4-A6A04E8D9FFD}"/>
                </a:ext>
              </a:extLst>
            </p:cNvPr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" name="Google Shape;4214;p64">
              <a:extLst>
                <a:ext uri="{FF2B5EF4-FFF2-40B4-BE49-F238E27FC236}">
                  <a16:creationId xmlns:a16="http://schemas.microsoft.com/office/drawing/2014/main" id="{CBDB827B-3A68-4867-AF37-CE2E88FFD9CA}"/>
                </a:ext>
              </a:extLst>
            </p:cNvPr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" name="Google Shape;4215;p64">
              <a:extLst>
                <a:ext uri="{FF2B5EF4-FFF2-40B4-BE49-F238E27FC236}">
                  <a16:creationId xmlns:a16="http://schemas.microsoft.com/office/drawing/2014/main" id="{EC230F9C-7861-4521-9D64-211BFA342B31}"/>
                </a:ext>
              </a:extLst>
            </p:cNvPr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" name="Google Shape;4216;p64">
              <a:extLst>
                <a:ext uri="{FF2B5EF4-FFF2-40B4-BE49-F238E27FC236}">
                  <a16:creationId xmlns:a16="http://schemas.microsoft.com/office/drawing/2014/main" id="{C1BE704D-7B36-4332-BCF6-4672DFE60941}"/>
                </a:ext>
              </a:extLst>
            </p:cNvPr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" name="Google Shape;4217;p64">
              <a:extLst>
                <a:ext uri="{FF2B5EF4-FFF2-40B4-BE49-F238E27FC236}">
                  <a16:creationId xmlns:a16="http://schemas.microsoft.com/office/drawing/2014/main" id="{9762D7C9-7552-4E3F-A680-21B1600C8327}"/>
                </a:ext>
              </a:extLst>
            </p:cNvPr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" name="Google Shape;4218;p64">
              <a:extLst>
                <a:ext uri="{FF2B5EF4-FFF2-40B4-BE49-F238E27FC236}">
                  <a16:creationId xmlns:a16="http://schemas.microsoft.com/office/drawing/2014/main" id="{129C1A63-4C14-4EF1-944B-1B346BA769BC}"/>
                </a:ext>
              </a:extLst>
            </p:cNvPr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" name="Google Shape;4219;p64">
              <a:extLst>
                <a:ext uri="{FF2B5EF4-FFF2-40B4-BE49-F238E27FC236}">
                  <a16:creationId xmlns:a16="http://schemas.microsoft.com/office/drawing/2014/main" id="{57006C00-F11B-48A3-82A4-F377E25E23BD}"/>
                </a:ext>
              </a:extLst>
            </p:cNvPr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" name="Google Shape;4220;p64">
              <a:extLst>
                <a:ext uri="{FF2B5EF4-FFF2-40B4-BE49-F238E27FC236}">
                  <a16:creationId xmlns:a16="http://schemas.microsoft.com/office/drawing/2014/main" id="{2825DE9D-A3E7-4087-9D59-77BFFF6DAEF6}"/>
                </a:ext>
              </a:extLst>
            </p:cNvPr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" name="Google Shape;4221;p64">
              <a:extLst>
                <a:ext uri="{FF2B5EF4-FFF2-40B4-BE49-F238E27FC236}">
                  <a16:creationId xmlns:a16="http://schemas.microsoft.com/office/drawing/2014/main" id="{DAD60C21-3C4E-4634-90E7-1C28FF267415}"/>
                </a:ext>
              </a:extLst>
            </p:cNvPr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" name="Google Shape;4222;p64">
              <a:extLst>
                <a:ext uri="{FF2B5EF4-FFF2-40B4-BE49-F238E27FC236}">
                  <a16:creationId xmlns:a16="http://schemas.microsoft.com/office/drawing/2014/main" id="{22C1FC2D-0EAF-449F-AEE3-CD74B6EC65A1}"/>
                </a:ext>
              </a:extLst>
            </p:cNvPr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" name="Google Shape;4223;p64">
              <a:extLst>
                <a:ext uri="{FF2B5EF4-FFF2-40B4-BE49-F238E27FC236}">
                  <a16:creationId xmlns:a16="http://schemas.microsoft.com/office/drawing/2014/main" id="{F853BDAE-B616-41C8-BF1D-C8FCBCF29242}"/>
                </a:ext>
              </a:extLst>
            </p:cNvPr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" name="Google Shape;4224;p64">
              <a:extLst>
                <a:ext uri="{FF2B5EF4-FFF2-40B4-BE49-F238E27FC236}">
                  <a16:creationId xmlns:a16="http://schemas.microsoft.com/office/drawing/2014/main" id="{9EC3E425-DABF-42D0-A152-DC5029EE0605}"/>
                </a:ext>
              </a:extLst>
            </p:cNvPr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" name="Google Shape;4225;p64">
              <a:extLst>
                <a:ext uri="{FF2B5EF4-FFF2-40B4-BE49-F238E27FC236}">
                  <a16:creationId xmlns:a16="http://schemas.microsoft.com/office/drawing/2014/main" id="{3D3401DE-06F7-40BC-9C32-87E031919273}"/>
                </a:ext>
              </a:extLst>
            </p:cNvPr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" name="Google Shape;4226;p64">
              <a:extLst>
                <a:ext uri="{FF2B5EF4-FFF2-40B4-BE49-F238E27FC236}">
                  <a16:creationId xmlns:a16="http://schemas.microsoft.com/office/drawing/2014/main" id="{9780A955-2553-4B0C-9732-4AF7C6AB3DF4}"/>
                </a:ext>
              </a:extLst>
            </p:cNvPr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" name="Google Shape;4227;p64">
              <a:extLst>
                <a:ext uri="{FF2B5EF4-FFF2-40B4-BE49-F238E27FC236}">
                  <a16:creationId xmlns:a16="http://schemas.microsoft.com/office/drawing/2014/main" id="{BF5B0D9F-7AC7-4167-BCE0-3201669FAE2D}"/>
                </a:ext>
              </a:extLst>
            </p:cNvPr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" name="Google Shape;4228;p64">
              <a:extLst>
                <a:ext uri="{FF2B5EF4-FFF2-40B4-BE49-F238E27FC236}">
                  <a16:creationId xmlns:a16="http://schemas.microsoft.com/office/drawing/2014/main" id="{1D7D6DF4-9265-4E26-862D-780EA350932E}"/>
                </a:ext>
              </a:extLst>
            </p:cNvPr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" name="Google Shape;4229;p64">
              <a:extLst>
                <a:ext uri="{FF2B5EF4-FFF2-40B4-BE49-F238E27FC236}">
                  <a16:creationId xmlns:a16="http://schemas.microsoft.com/office/drawing/2014/main" id="{88D25A85-C39B-4D58-B20D-1F81E6B2D77F}"/>
                </a:ext>
              </a:extLst>
            </p:cNvPr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" name="Google Shape;4230;p64">
              <a:extLst>
                <a:ext uri="{FF2B5EF4-FFF2-40B4-BE49-F238E27FC236}">
                  <a16:creationId xmlns:a16="http://schemas.microsoft.com/office/drawing/2014/main" id="{C0FA3B49-465D-4C72-BB9D-739165E73942}"/>
                </a:ext>
              </a:extLst>
            </p:cNvPr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" name="Google Shape;4231;p64">
              <a:extLst>
                <a:ext uri="{FF2B5EF4-FFF2-40B4-BE49-F238E27FC236}">
                  <a16:creationId xmlns:a16="http://schemas.microsoft.com/office/drawing/2014/main" id="{37ABE2D7-BE5C-45F5-B439-050F626397C6}"/>
                </a:ext>
              </a:extLst>
            </p:cNvPr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" name="Google Shape;4232;p64">
              <a:extLst>
                <a:ext uri="{FF2B5EF4-FFF2-40B4-BE49-F238E27FC236}">
                  <a16:creationId xmlns:a16="http://schemas.microsoft.com/office/drawing/2014/main" id="{321F9856-304F-4328-9EA1-C49BA14D4B0C}"/>
                </a:ext>
              </a:extLst>
            </p:cNvPr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" name="Google Shape;4233;p64">
              <a:extLst>
                <a:ext uri="{FF2B5EF4-FFF2-40B4-BE49-F238E27FC236}">
                  <a16:creationId xmlns:a16="http://schemas.microsoft.com/office/drawing/2014/main" id="{2610E552-179E-48C5-ABBF-BBEA1A8ED7AE}"/>
                </a:ext>
              </a:extLst>
            </p:cNvPr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" name="Google Shape;4234;p64">
              <a:extLst>
                <a:ext uri="{FF2B5EF4-FFF2-40B4-BE49-F238E27FC236}">
                  <a16:creationId xmlns:a16="http://schemas.microsoft.com/office/drawing/2014/main" id="{6F348A46-5CD5-4242-88BD-FB3214E9FD4E}"/>
                </a:ext>
              </a:extLst>
            </p:cNvPr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" name="Google Shape;4235;p64">
              <a:extLst>
                <a:ext uri="{FF2B5EF4-FFF2-40B4-BE49-F238E27FC236}">
                  <a16:creationId xmlns:a16="http://schemas.microsoft.com/office/drawing/2014/main" id="{721E2DE4-D400-4255-878F-0E8B843E8ECB}"/>
                </a:ext>
              </a:extLst>
            </p:cNvPr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" name="Google Shape;4236;p64">
              <a:extLst>
                <a:ext uri="{FF2B5EF4-FFF2-40B4-BE49-F238E27FC236}">
                  <a16:creationId xmlns:a16="http://schemas.microsoft.com/office/drawing/2014/main" id="{EB99B5D7-ADEF-47CD-AB60-769B00F56FC9}"/>
                </a:ext>
              </a:extLst>
            </p:cNvPr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" name="Google Shape;4237;p64">
              <a:extLst>
                <a:ext uri="{FF2B5EF4-FFF2-40B4-BE49-F238E27FC236}">
                  <a16:creationId xmlns:a16="http://schemas.microsoft.com/office/drawing/2014/main" id="{3379ECAF-7278-443B-BCB7-CD3CE0D6193E}"/>
                </a:ext>
              </a:extLst>
            </p:cNvPr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" name="Google Shape;4238;p64">
              <a:extLst>
                <a:ext uri="{FF2B5EF4-FFF2-40B4-BE49-F238E27FC236}">
                  <a16:creationId xmlns:a16="http://schemas.microsoft.com/office/drawing/2014/main" id="{E4C8BA92-9F9B-4AFF-8AA8-4E5C60D92AE3}"/>
                </a:ext>
              </a:extLst>
            </p:cNvPr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" name="Google Shape;4239;p64">
              <a:extLst>
                <a:ext uri="{FF2B5EF4-FFF2-40B4-BE49-F238E27FC236}">
                  <a16:creationId xmlns:a16="http://schemas.microsoft.com/office/drawing/2014/main" id="{6F3429F2-5A43-440D-93F1-E9FD67934DD9}"/>
                </a:ext>
              </a:extLst>
            </p:cNvPr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" name="Google Shape;4240;p64">
              <a:extLst>
                <a:ext uri="{FF2B5EF4-FFF2-40B4-BE49-F238E27FC236}">
                  <a16:creationId xmlns:a16="http://schemas.microsoft.com/office/drawing/2014/main" id="{CA186116-FEB6-4BC7-AF4C-7B7EBFAB3900}"/>
                </a:ext>
              </a:extLst>
            </p:cNvPr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08" name="Google Shape;1896;p37">
            <a:extLst>
              <a:ext uri="{FF2B5EF4-FFF2-40B4-BE49-F238E27FC236}">
                <a16:creationId xmlns:a16="http://schemas.microsoft.com/office/drawing/2014/main" id="{0BBC6882-00AA-4AB9-B72D-4F0D0DD66B5D}"/>
              </a:ext>
            </a:extLst>
          </p:cNvPr>
          <p:cNvGrpSpPr/>
          <p:nvPr/>
        </p:nvGrpSpPr>
        <p:grpSpPr>
          <a:xfrm>
            <a:off x="1146743" y="2499223"/>
            <a:ext cx="5907207" cy="4141872"/>
            <a:chOff x="862950" y="825025"/>
            <a:chExt cx="5862650" cy="4111175"/>
          </a:xfrm>
        </p:grpSpPr>
        <p:sp>
          <p:nvSpPr>
            <p:cNvPr id="409" name="Google Shape;1897;p37">
              <a:extLst>
                <a:ext uri="{FF2B5EF4-FFF2-40B4-BE49-F238E27FC236}">
                  <a16:creationId xmlns:a16="http://schemas.microsoft.com/office/drawing/2014/main" id="{637B0209-4D5A-463C-BFF5-2EA18D9BCFE8}"/>
                </a:ext>
              </a:extLst>
            </p:cNvPr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" name="Google Shape;1898;p37">
              <a:extLst>
                <a:ext uri="{FF2B5EF4-FFF2-40B4-BE49-F238E27FC236}">
                  <a16:creationId xmlns:a16="http://schemas.microsoft.com/office/drawing/2014/main" id="{C56A7F63-5E29-499F-A1A8-09ED83FA2C6A}"/>
                </a:ext>
              </a:extLst>
            </p:cNvPr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" name="Google Shape;1899;p37">
              <a:extLst>
                <a:ext uri="{FF2B5EF4-FFF2-40B4-BE49-F238E27FC236}">
                  <a16:creationId xmlns:a16="http://schemas.microsoft.com/office/drawing/2014/main" id="{6F89A534-E059-433F-96B7-D1278D2AD589}"/>
                </a:ext>
              </a:extLst>
            </p:cNvPr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" name="Google Shape;1900;p37">
              <a:extLst>
                <a:ext uri="{FF2B5EF4-FFF2-40B4-BE49-F238E27FC236}">
                  <a16:creationId xmlns:a16="http://schemas.microsoft.com/office/drawing/2014/main" id="{CB153998-47AA-4277-9698-DF2E8F8386B9}"/>
                </a:ext>
              </a:extLst>
            </p:cNvPr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" name="Google Shape;1901;p37">
              <a:extLst>
                <a:ext uri="{FF2B5EF4-FFF2-40B4-BE49-F238E27FC236}">
                  <a16:creationId xmlns:a16="http://schemas.microsoft.com/office/drawing/2014/main" id="{52EBF4D5-3005-4207-890D-7DF41CDD50C1}"/>
                </a:ext>
              </a:extLst>
            </p:cNvPr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4" name="Google Shape;1902;p37">
              <a:extLst>
                <a:ext uri="{FF2B5EF4-FFF2-40B4-BE49-F238E27FC236}">
                  <a16:creationId xmlns:a16="http://schemas.microsoft.com/office/drawing/2014/main" id="{F862F83E-050C-4581-8009-FCF3A9150CB5}"/>
                </a:ext>
              </a:extLst>
            </p:cNvPr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5" name="Google Shape;1903;p37">
              <a:extLst>
                <a:ext uri="{FF2B5EF4-FFF2-40B4-BE49-F238E27FC236}">
                  <a16:creationId xmlns:a16="http://schemas.microsoft.com/office/drawing/2014/main" id="{FC36A23A-B6CD-44E0-8FD8-F010847C8431}"/>
                </a:ext>
              </a:extLst>
            </p:cNvPr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6" name="Google Shape;1904;p37">
              <a:extLst>
                <a:ext uri="{FF2B5EF4-FFF2-40B4-BE49-F238E27FC236}">
                  <a16:creationId xmlns:a16="http://schemas.microsoft.com/office/drawing/2014/main" id="{22D4F49E-DF21-42CF-9F29-44F620BEE39F}"/>
                </a:ext>
              </a:extLst>
            </p:cNvPr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7" name="Google Shape;1905;p37">
              <a:extLst>
                <a:ext uri="{FF2B5EF4-FFF2-40B4-BE49-F238E27FC236}">
                  <a16:creationId xmlns:a16="http://schemas.microsoft.com/office/drawing/2014/main" id="{DBA7C2F9-9805-4589-A032-656B2C53FF8F}"/>
                </a:ext>
              </a:extLst>
            </p:cNvPr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8" name="Google Shape;1906;p37">
              <a:extLst>
                <a:ext uri="{FF2B5EF4-FFF2-40B4-BE49-F238E27FC236}">
                  <a16:creationId xmlns:a16="http://schemas.microsoft.com/office/drawing/2014/main" id="{76338137-BC7E-4B0D-8935-0E0221948BBF}"/>
                </a:ext>
              </a:extLst>
            </p:cNvPr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Google Shape;1907;p37">
              <a:extLst>
                <a:ext uri="{FF2B5EF4-FFF2-40B4-BE49-F238E27FC236}">
                  <a16:creationId xmlns:a16="http://schemas.microsoft.com/office/drawing/2014/main" id="{D2D891EF-9AF4-488E-8170-CBC390C11AD9}"/>
                </a:ext>
              </a:extLst>
            </p:cNvPr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Google Shape;1908;p37">
              <a:extLst>
                <a:ext uri="{FF2B5EF4-FFF2-40B4-BE49-F238E27FC236}">
                  <a16:creationId xmlns:a16="http://schemas.microsoft.com/office/drawing/2014/main" id="{5FB01E10-2451-438C-A763-B6F1027E32AC}"/>
                </a:ext>
              </a:extLst>
            </p:cNvPr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Google Shape;1909;p37">
              <a:extLst>
                <a:ext uri="{FF2B5EF4-FFF2-40B4-BE49-F238E27FC236}">
                  <a16:creationId xmlns:a16="http://schemas.microsoft.com/office/drawing/2014/main" id="{0417CA6F-F7A7-4D65-A40A-233F348CE787}"/>
                </a:ext>
              </a:extLst>
            </p:cNvPr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2" name="Google Shape;1910;p37">
              <a:extLst>
                <a:ext uri="{FF2B5EF4-FFF2-40B4-BE49-F238E27FC236}">
                  <a16:creationId xmlns:a16="http://schemas.microsoft.com/office/drawing/2014/main" id="{D5AE875C-BC7B-499F-B0B9-1D306F789CA6}"/>
                </a:ext>
              </a:extLst>
            </p:cNvPr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3" name="Google Shape;1911;p37">
              <a:extLst>
                <a:ext uri="{FF2B5EF4-FFF2-40B4-BE49-F238E27FC236}">
                  <a16:creationId xmlns:a16="http://schemas.microsoft.com/office/drawing/2014/main" id="{A16035E7-5913-41A9-A579-41824466085F}"/>
                </a:ext>
              </a:extLst>
            </p:cNvPr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4" name="Google Shape;1912;p37">
              <a:extLst>
                <a:ext uri="{FF2B5EF4-FFF2-40B4-BE49-F238E27FC236}">
                  <a16:creationId xmlns:a16="http://schemas.microsoft.com/office/drawing/2014/main" id="{CC6EF66C-678A-49FE-9CC0-76DE5C1699DC}"/>
                </a:ext>
              </a:extLst>
            </p:cNvPr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5" name="Google Shape;1913;p37">
              <a:extLst>
                <a:ext uri="{FF2B5EF4-FFF2-40B4-BE49-F238E27FC236}">
                  <a16:creationId xmlns:a16="http://schemas.microsoft.com/office/drawing/2014/main" id="{CC05006D-D8BC-41ED-AB60-34C61B84A29F}"/>
                </a:ext>
              </a:extLst>
            </p:cNvPr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6" name="Google Shape;1914;p37">
              <a:extLst>
                <a:ext uri="{FF2B5EF4-FFF2-40B4-BE49-F238E27FC236}">
                  <a16:creationId xmlns:a16="http://schemas.microsoft.com/office/drawing/2014/main" id="{0B6E2CEF-0F73-49E0-9D2E-210452CB687B}"/>
                </a:ext>
              </a:extLst>
            </p:cNvPr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7" name="Google Shape;1915;p37">
              <a:extLst>
                <a:ext uri="{FF2B5EF4-FFF2-40B4-BE49-F238E27FC236}">
                  <a16:creationId xmlns:a16="http://schemas.microsoft.com/office/drawing/2014/main" id="{C76C9C01-7FB4-419D-9996-7E8AF769A349}"/>
                </a:ext>
              </a:extLst>
            </p:cNvPr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8" name="Google Shape;1916;p37">
              <a:extLst>
                <a:ext uri="{FF2B5EF4-FFF2-40B4-BE49-F238E27FC236}">
                  <a16:creationId xmlns:a16="http://schemas.microsoft.com/office/drawing/2014/main" id="{8BC99A03-FAD8-4172-8952-F5851E4ECE2E}"/>
                </a:ext>
              </a:extLst>
            </p:cNvPr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9" name="Google Shape;1917;p37">
              <a:extLst>
                <a:ext uri="{FF2B5EF4-FFF2-40B4-BE49-F238E27FC236}">
                  <a16:creationId xmlns:a16="http://schemas.microsoft.com/office/drawing/2014/main" id="{97CB079C-C352-429F-A921-50377182E20C}"/>
                </a:ext>
              </a:extLst>
            </p:cNvPr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" name="Google Shape;1918;p37">
              <a:extLst>
                <a:ext uri="{FF2B5EF4-FFF2-40B4-BE49-F238E27FC236}">
                  <a16:creationId xmlns:a16="http://schemas.microsoft.com/office/drawing/2014/main" id="{493DC523-8402-405F-91F5-72AC9DD3EB65}"/>
                </a:ext>
              </a:extLst>
            </p:cNvPr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1" name="Google Shape;1919;p37">
              <a:extLst>
                <a:ext uri="{FF2B5EF4-FFF2-40B4-BE49-F238E27FC236}">
                  <a16:creationId xmlns:a16="http://schemas.microsoft.com/office/drawing/2014/main" id="{D8478DC0-7C87-44E4-96AA-EB2A150DA8E6}"/>
                </a:ext>
              </a:extLst>
            </p:cNvPr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2" name="Google Shape;1920;p37">
              <a:extLst>
                <a:ext uri="{FF2B5EF4-FFF2-40B4-BE49-F238E27FC236}">
                  <a16:creationId xmlns:a16="http://schemas.microsoft.com/office/drawing/2014/main" id="{D9F944A4-F9E6-4F04-A559-83707ED30919}"/>
                </a:ext>
              </a:extLst>
            </p:cNvPr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3" name="Google Shape;1921;p37">
              <a:extLst>
                <a:ext uri="{FF2B5EF4-FFF2-40B4-BE49-F238E27FC236}">
                  <a16:creationId xmlns:a16="http://schemas.microsoft.com/office/drawing/2014/main" id="{0BD2619A-D31B-42AA-A8EF-83E050CC90D0}"/>
                </a:ext>
              </a:extLst>
            </p:cNvPr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4" name="Google Shape;1922;p37">
              <a:extLst>
                <a:ext uri="{FF2B5EF4-FFF2-40B4-BE49-F238E27FC236}">
                  <a16:creationId xmlns:a16="http://schemas.microsoft.com/office/drawing/2014/main" id="{2FB5CF32-67E6-4C32-9265-C2284636007A}"/>
                </a:ext>
              </a:extLst>
            </p:cNvPr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5" name="Google Shape;1923;p37">
              <a:extLst>
                <a:ext uri="{FF2B5EF4-FFF2-40B4-BE49-F238E27FC236}">
                  <a16:creationId xmlns:a16="http://schemas.microsoft.com/office/drawing/2014/main" id="{30FE4626-AF2E-41C5-B52D-ED4D383F83BF}"/>
                </a:ext>
              </a:extLst>
            </p:cNvPr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6" name="Google Shape;1924;p37">
              <a:extLst>
                <a:ext uri="{FF2B5EF4-FFF2-40B4-BE49-F238E27FC236}">
                  <a16:creationId xmlns:a16="http://schemas.microsoft.com/office/drawing/2014/main" id="{5FA7CD87-EDD4-4DDE-9510-FCE10275BA8A}"/>
                </a:ext>
              </a:extLst>
            </p:cNvPr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7" name="Google Shape;1925;p37">
              <a:extLst>
                <a:ext uri="{FF2B5EF4-FFF2-40B4-BE49-F238E27FC236}">
                  <a16:creationId xmlns:a16="http://schemas.microsoft.com/office/drawing/2014/main" id="{390FF9B1-92D3-4162-BA4F-5108CD7635EA}"/>
                </a:ext>
              </a:extLst>
            </p:cNvPr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8" name="Google Shape;1926;p37">
              <a:extLst>
                <a:ext uri="{FF2B5EF4-FFF2-40B4-BE49-F238E27FC236}">
                  <a16:creationId xmlns:a16="http://schemas.microsoft.com/office/drawing/2014/main" id="{5C5EF457-B7F1-403B-931C-9A586B0B25E0}"/>
                </a:ext>
              </a:extLst>
            </p:cNvPr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9" name="Google Shape;1927;p37">
              <a:extLst>
                <a:ext uri="{FF2B5EF4-FFF2-40B4-BE49-F238E27FC236}">
                  <a16:creationId xmlns:a16="http://schemas.microsoft.com/office/drawing/2014/main" id="{BA1DF6DF-5A63-4579-AA0B-F4CBE09BAA50}"/>
                </a:ext>
              </a:extLst>
            </p:cNvPr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" name="Google Shape;1928;p37">
              <a:extLst>
                <a:ext uri="{FF2B5EF4-FFF2-40B4-BE49-F238E27FC236}">
                  <a16:creationId xmlns:a16="http://schemas.microsoft.com/office/drawing/2014/main" id="{D4B8A7B5-A6B0-40BF-B53F-EC35D1D10881}"/>
                </a:ext>
              </a:extLst>
            </p:cNvPr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Google Shape;1929;p37">
              <a:extLst>
                <a:ext uri="{FF2B5EF4-FFF2-40B4-BE49-F238E27FC236}">
                  <a16:creationId xmlns:a16="http://schemas.microsoft.com/office/drawing/2014/main" id="{D6BF8D91-1F05-4BE1-9E72-9E162C353F44}"/>
                </a:ext>
              </a:extLst>
            </p:cNvPr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Google Shape;1930;p37">
              <a:extLst>
                <a:ext uri="{FF2B5EF4-FFF2-40B4-BE49-F238E27FC236}">
                  <a16:creationId xmlns:a16="http://schemas.microsoft.com/office/drawing/2014/main" id="{77D27ED1-0F85-4AF5-A16F-0988A8BA02C3}"/>
                </a:ext>
              </a:extLst>
            </p:cNvPr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3" name="Google Shape;1931;p37">
              <a:extLst>
                <a:ext uri="{FF2B5EF4-FFF2-40B4-BE49-F238E27FC236}">
                  <a16:creationId xmlns:a16="http://schemas.microsoft.com/office/drawing/2014/main" id="{A349EF2F-7CA6-49E9-8593-3CD6034708BD}"/>
                </a:ext>
              </a:extLst>
            </p:cNvPr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4" name="Google Shape;1932;p37">
              <a:extLst>
                <a:ext uri="{FF2B5EF4-FFF2-40B4-BE49-F238E27FC236}">
                  <a16:creationId xmlns:a16="http://schemas.microsoft.com/office/drawing/2014/main" id="{AFBB4ABA-06EF-4515-83FA-1559090AE1BD}"/>
                </a:ext>
              </a:extLst>
            </p:cNvPr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5" name="Google Shape;1933;p37">
              <a:extLst>
                <a:ext uri="{FF2B5EF4-FFF2-40B4-BE49-F238E27FC236}">
                  <a16:creationId xmlns:a16="http://schemas.microsoft.com/office/drawing/2014/main" id="{0A900221-B41B-4D49-847B-5920D908DD39}"/>
                </a:ext>
              </a:extLst>
            </p:cNvPr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6" name="Google Shape;1934;p37">
              <a:extLst>
                <a:ext uri="{FF2B5EF4-FFF2-40B4-BE49-F238E27FC236}">
                  <a16:creationId xmlns:a16="http://schemas.microsoft.com/office/drawing/2014/main" id="{05147CD5-71AD-41E3-85E9-2535875D11E1}"/>
                </a:ext>
              </a:extLst>
            </p:cNvPr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7" name="Google Shape;1935;p37">
              <a:extLst>
                <a:ext uri="{FF2B5EF4-FFF2-40B4-BE49-F238E27FC236}">
                  <a16:creationId xmlns:a16="http://schemas.microsoft.com/office/drawing/2014/main" id="{7BD6504D-7FEA-4E1D-8E18-EAB35C46A162}"/>
                </a:ext>
              </a:extLst>
            </p:cNvPr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8" name="Google Shape;1936;p37">
              <a:extLst>
                <a:ext uri="{FF2B5EF4-FFF2-40B4-BE49-F238E27FC236}">
                  <a16:creationId xmlns:a16="http://schemas.microsoft.com/office/drawing/2014/main" id="{A1E6950F-4B0B-4DF0-8A2E-2234D7C3DD5F}"/>
                </a:ext>
              </a:extLst>
            </p:cNvPr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9" name="Google Shape;1937;p37">
              <a:extLst>
                <a:ext uri="{FF2B5EF4-FFF2-40B4-BE49-F238E27FC236}">
                  <a16:creationId xmlns:a16="http://schemas.microsoft.com/office/drawing/2014/main" id="{A4DF51FD-7E43-43E3-8D80-444B432BFFF0}"/>
                </a:ext>
              </a:extLst>
            </p:cNvPr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0" name="Google Shape;1938;p37">
              <a:extLst>
                <a:ext uri="{FF2B5EF4-FFF2-40B4-BE49-F238E27FC236}">
                  <a16:creationId xmlns:a16="http://schemas.microsoft.com/office/drawing/2014/main" id="{0A91DA1B-348E-43A7-BC4A-55A8803FDAC5}"/>
                </a:ext>
              </a:extLst>
            </p:cNvPr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1" name="Google Shape;1939;p37">
              <a:extLst>
                <a:ext uri="{FF2B5EF4-FFF2-40B4-BE49-F238E27FC236}">
                  <a16:creationId xmlns:a16="http://schemas.microsoft.com/office/drawing/2014/main" id="{B1493A40-368C-4C1F-9349-CC0C3CB73DEB}"/>
                </a:ext>
              </a:extLst>
            </p:cNvPr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2" name="Google Shape;1940;p37">
              <a:extLst>
                <a:ext uri="{FF2B5EF4-FFF2-40B4-BE49-F238E27FC236}">
                  <a16:creationId xmlns:a16="http://schemas.microsoft.com/office/drawing/2014/main" id="{A9C0F1EE-0A23-4351-8139-C5FA43E3D296}"/>
                </a:ext>
              </a:extLst>
            </p:cNvPr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3" name="Google Shape;1941;p37">
              <a:extLst>
                <a:ext uri="{FF2B5EF4-FFF2-40B4-BE49-F238E27FC236}">
                  <a16:creationId xmlns:a16="http://schemas.microsoft.com/office/drawing/2014/main" id="{F1BDF4B6-AC17-4ACC-93D7-0F74D9DB7777}"/>
                </a:ext>
              </a:extLst>
            </p:cNvPr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4" name="Google Shape;1942;p37">
              <a:extLst>
                <a:ext uri="{FF2B5EF4-FFF2-40B4-BE49-F238E27FC236}">
                  <a16:creationId xmlns:a16="http://schemas.microsoft.com/office/drawing/2014/main" id="{07E38FDB-C330-4324-8CB6-C4E4192262A7}"/>
                </a:ext>
              </a:extLst>
            </p:cNvPr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5" name="Google Shape;1943;p37">
              <a:extLst>
                <a:ext uri="{FF2B5EF4-FFF2-40B4-BE49-F238E27FC236}">
                  <a16:creationId xmlns:a16="http://schemas.microsoft.com/office/drawing/2014/main" id="{09F14342-9AFD-4933-8C96-358EB6C66065}"/>
                </a:ext>
              </a:extLst>
            </p:cNvPr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6" name="Google Shape;1944;p37">
              <a:extLst>
                <a:ext uri="{FF2B5EF4-FFF2-40B4-BE49-F238E27FC236}">
                  <a16:creationId xmlns:a16="http://schemas.microsoft.com/office/drawing/2014/main" id="{167DDB26-384A-4351-9641-A55BFE6D32C1}"/>
                </a:ext>
              </a:extLst>
            </p:cNvPr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7" name="Google Shape;1945;p37">
              <a:extLst>
                <a:ext uri="{FF2B5EF4-FFF2-40B4-BE49-F238E27FC236}">
                  <a16:creationId xmlns:a16="http://schemas.microsoft.com/office/drawing/2014/main" id="{69E7B755-D6BC-46C7-9B37-F89FB1EF89F5}"/>
                </a:ext>
              </a:extLst>
            </p:cNvPr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8" name="Google Shape;1946;p37">
              <a:extLst>
                <a:ext uri="{FF2B5EF4-FFF2-40B4-BE49-F238E27FC236}">
                  <a16:creationId xmlns:a16="http://schemas.microsoft.com/office/drawing/2014/main" id="{3EC218AF-DAA0-4888-BDF8-5DA37D7F3012}"/>
                </a:ext>
              </a:extLst>
            </p:cNvPr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9" name="Google Shape;1947;p37">
              <a:extLst>
                <a:ext uri="{FF2B5EF4-FFF2-40B4-BE49-F238E27FC236}">
                  <a16:creationId xmlns:a16="http://schemas.microsoft.com/office/drawing/2014/main" id="{C00AC722-859D-4BF6-AF98-5FCB0A6E7A07}"/>
                </a:ext>
              </a:extLst>
            </p:cNvPr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0" name="Google Shape;1948;p37">
              <a:extLst>
                <a:ext uri="{FF2B5EF4-FFF2-40B4-BE49-F238E27FC236}">
                  <a16:creationId xmlns:a16="http://schemas.microsoft.com/office/drawing/2014/main" id="{2EA3ABD2-0D02-4621-BD4B-08B6C30DC1A1}"/>
                </a:ext>
              </a:extLst>
            </p:cNvPr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" name="Google Shape;1949;p37">
              <a:extLst>
                <a:ext uri="{FF2B5EF4-FFF2-40B4-BE49-F238E27FC236}">
                  <a16:creationId xmlns:a16="http://schemas.microsoft.com/office/drawing/2014/main" id="{B45212B1-CE52-4AC4-B5FD-6DD131D13D94}"/>
                </a:ext>
              </a:extLst>
            </p:cNvPr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2" name="Google Shape;1950;p37">
              <a:extLst>
                <a:ext uri="{FF2B5EF4-FFF2-40B4-BE49-F238E27FC236}">
                  <a16:creationId xmlns:a16="http://schemas.microsoft.com/office/drawing/2014/main" id="{7DBD7115-ADD8-46EF-82C8-E7D09407B701}"/>
                </a:ext>
              </a:extLst>
            </p:cNvPr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3" name="Google Shape;1951;p37">
              <a:extLst>
                <a:ext uri="{FF2B5EF4-FFF2-40B4-BE49-F238E27FC236}">
                  <a16:creationId xmlns:a16="http://schemas.microsoft.com/office/drawing/2014/main" id="{115B2560-BB35-4CB1-AB38-8CCF362EFB93}"/>
                </a:ext>
              </a:extLst>
            </p:cNvPr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4" name="Google Shape;1952;p37">
              <a:extLst>
                <a:ext uri="{FF2B5EF4-FFF2-40B4-BE49-F238E27FC236}">
                  <a16:creationId xmlns:a16="http://schemas.microsoft.com/office/drawing/2014/main" id="{BCE8777B-DD06-4116-A657-C931B769FCA9}"/>
                </a:ext>
              </a:extLst>
            </p:cNvPr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5" name="Google Shape;1953;p37">
              <a:extLst>
                <a:ext uri="{FF2B5EF4-FFF2-40B4-BE49-F238E27FC236}">
                  <a16:creationId xmlns:a16="http://schemas.microsoft.com/office/drawing/2014/main" id="{B62E1116-711D-4840-8940-15DF4382FEE1}"/>
                </a:ext>
              </a:extLst>
            </p:cNvPr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6" name="Google Shape;1954;p37">
              <a:extLst>
                <a:ext uri="{FF2B5EF4-FFF2-40B4-BE49-F238E27FC236}">
                  <a16:creationId xmlns:a16="http://schemas.microsoft.com/office/drawing/2014/main" id="{9A7655E7-2DF1-4C30-A79B-E0DD546771A6}"/>
                </a:ext>
              </a:extLst>
            </p:cNvPr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7" name="Google Shape;1955;p37">
              <a:extLst>
                <a:ext uri="{FF2B5EF4-FFF2-40B4-BE49-F238E27FC236}">
                  <a16:creationId xmlns:a16="http://schemas.microsoft.com/office/drawing/2014/main" id="{24404CFC-2FC3-4321-9987-A07A480C91D8}"/>
                </a:ext>
              </a:extLst>
            </p:cNvPr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8" name="Google Shape;1956;p37">
              <a:extLst>
                <a:ext uri="{FF2B5EF4-FFF2-40B4-BE49-F238E27FC236}">
                  <a16:creationId xmlns:a16="http://schemas.microsoft.com/office/drawing/2014/main" id="{1AE00D24-9956-435E-8596-1D284BEB82DF}"/>
                </a:ext>
              </a:extLst>
            </p:cNvPr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9" name="Google Shape;1957;p37">
              <a:extLst>
                <a:ext uri="{FF2B5EF4-FFF2-40B4-BE49-F238E27FC236}">
                  <a16:creationId xmlns:a16="http://schemas.microsoft.com/office/drawing/2014/main" id="{6D33E669-22B7-40FF-91A5-BFDC866698EB}"/>
                </a:ext>
              </a:extLst>
            </p:cNvPr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0" name="Google Shape;1958;p37">
              <a:extLst>
                <a:ext uri="{FF2B5EF4-FFF2-40B4-BE49-F238E27FC236}">
                  <a16:creationId xmlns:a16="http://schemas.microsoft.com/office/drawing/2014/main" id="{1BF5076E-9411-4331-B82E-5A4BFF64E9AF}"/>
                </a:ext>
              </a:extLst>
            </p:cNvPr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" name="Google Shape;1959;p37">
              <a:extLst>
                <a:ext uri="{FF2B5EF4-FFF2-40B4-BE49-F238E27FC236}">
                  <a16:creationId xmlns:a16="http://schemas.microsoft.com/office/drawing/2014/main" id="{27E55570-5D6B-42E5-8CBB-F2146C67FF1C}"/>
                </a:ext>
              </a:extLst>
            </p:cNvPr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2" name="Google Shape;1960;p37">
              <a:extLst>
                <a:ext uri="{FF2B5EF4-FFF2-40B4-BE49-F238E27FC236}">
                  <a16:creationId xmlns:a16="http://schemas.microsoft.com/office/drawing/2014/main" id="{B35C36EB-03EE-4C53-B2BF-523E814DF878}"/>
                </a:ext>
              </a:extLst>
            </p:cNvPr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Google Shape;1961;p37">
              <a:extLst>
                <a:ext uri="{FF2B5EF4-FFF2-40B4-BE49-F238E27FC236}">
                  <a16:creationId xmlns:a16="http://schemas.microsoft.com/office/drawing/2014/main" id="{BE93DC98-99B2-4DDB-98BA-6B2D8F24EF9F}"/>
                </a:ext>
              </a:extLst>
            </p:cNvPr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Google Shape;1962;p37">
              <a:extLst>
                <a:ext uri="{FF2B5EF4-FFF2-40B4-BE49-F238E27FC236}">
                  <a16:creationId xmlns:a16="http://schemas.microsoft.com/office/drawing/2014/main" id="{722A5888-7389-433F-B2DE-DFBDCDEE4833}"/>
                </a:ext>
              </a:extLst>
            </p:cNvPr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5" name="Google Shape;1963;p37">
              <a:extLst>
                <a:ext uri="{FF2B5EF4-FFF2-40B4-BE49-F238E27FC236}">
                  <a16:creationId xmlns:a16="http://schemas.microsoft.com/office/drawing/2014/main" id="{93CE993B-4022-48A2-BD65-6B9D21783356}"/>
                </a:ext>
              </a:extLst>
            </p:cNvPr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6" name="Google Shape;1964;p37">
              <a:extLst>
                <a:ext uri="{FF2B5EF4-FFF2-40B4-BE49-F238E27FC236}">
                  <a16:creationId xmlns:a16="http://schemas.microsoft.com/office/drawing/2014/main" id="{8445D6EB-B5FA-4A67-AC4F-C4097DFBF9A5}"/>
                </a:ext>
              </a:extLst>
            </p:cNvPr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7" name="Google Shape;1965;p37">
              <a:extLst>
                <a:ext uri="{FF2B5EF4-FFF2-40B4-BE49-F238E27FC236}">
                  <a16:creationId xmlns:a16="http://schemas.microsoft.com/office/drawing/2014/main" id="{E6767F0B-66BD-41B7-B853-C20557B849E0}"/>
                </a:ext>
              </a:extLst>
            </p:cNvPr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8" name="Google Shape;1966;p37">
              <a:extLst>
                <a:ext uri="{FF2B5EF4-FFF2-40B4-BE49-F238E27FC236}">
                  <a16:creationId xmlns:a16="http://schemas.microsoft.com/office/drawing/2014/main" id="{4066B644-80F7-4E89-803B-4331FA5D8C11}"/>
                </a:ext>
              </a:extLst>
            </p:cNvPr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9" name="Google Shape;1967;p37">
              <a:extLst>
                <a:ext uri="{FF2B5EF4-FFF2-40B4-BE49-F238E27FC236}">
                  <a16:creationId xmlns:a16="http://schemas.microsoft.com/office/drawing/2014/main" id="{3CB7CB24-3969-46ED-85F3-B8E333673064}"/>
                </a:ext>
              </a:extLst>
            </p:cNvPr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0" name="Google Shape;1968;p37">
              <a:extLst>
                <a:ext uri="{FF2B5EF4-FFF2-40B4-BE49-F238E27FC236}">
                  <a16:creationId xmlns:a16="http://schemas.microsoft.com/office/drawing/2014/main" id="{D8838E0C-92C4-4CF1-8B12-7330E722976E}"/>
                </a:ext>
              </a:extLst>
            </p:cNvPr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" name="Google Shape;1969;p37">
              <a:extLst>
                <a:ext uri="{FF2B5EF4-FFF2-40B4-BE49-F238E27FC236}">
                  <a16:creationId xmlns:a16="http://schemas.microsoft.com/office/drawing/2014/main" id="{D14DCE7A-378C-4D7F-89A1-59A89FDF9133}"/>
                </a:ext>
              </a:extLst>
            </p:cNvPr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" name="Google Shape;1970;p37">
              <a:extLst>
                <a:ext uri="{FF2B5EF4-FFF2-40B4-BE49-F238E27FC236}">
                  <a16:creationId xmlns:a16="http://schemas.microsoft.com/office/drawing/2014/main" id="{BD2F2C5E-A8D8-4690-A97B-B1F20924032A}"/>
                </a:ext>
              </a:extLst>
            </p:cNvPr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3" name="Google Shape;1971;p37">
              <a:extLst>
                <a:ext uri="{FF2B5EF4-FFF2-40B4-BE49-F238E27FC236}">
                  <a16:creationId xmlns:a16="http://schemas.microsoft.com/office/drawing/2014/main" id="{6C1D478F-BF13-4112-ACA3-16532DCC05DC}"/>
                </a:ext>
              </a:extLst>
            </p:cNvPr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4" name="Google Shape;1972;p37">
              <a:extLst>
                <a:ext uri="{FF2B5EF4-FFF2-40B4-BE49-F238E27FC236}">
                  <a16:creationId xmlns:a16="http://schemas.microsoft.com/office/drawing/2014/main" id="{E8F5B96F-F6B8-4D10-A179-AF2337A03727}"/>
                </a:ext>
              </a:extLst>
            </p:cNvPr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5" name="Google Shape;1973;p37">
              <a:extLst>
                <a:ext uri="{FF2B5EF4-FFF2-40B4-BE49-F238E27FC236}">
                  <a16:creationId xmlns:a16="http://schemas.microsoft.com/office/drawing/2014/main" id="{ACAE4746-8A1F-4C7D-936F-441CEF1746D1}"/>
                </a:ext>
              </a:extLst>
            </p:cNvPr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6" name="Google Shape;1974;p37">
              <a:extLst>
                <a:ext uri="{FF2B5EF4-FFF2-40B4-BE49-F238E27FC236}">
                  <a16:creationId xmlns:a16="http://schemas.microsoft.com/office/drawing/2014/main" id="{C6EB44B6-A039-4D3A-BBB4-8B462546680D}"/>
                </a:ext>
              </a:extLst>
            </p:cNvPr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7" name="Google Shape;1975;p37">
              <a:extLst>
                <a:ext uri="{FF2B5EF4-FFF2-40B4-BE49-F238E27FC236}">
                  <a16:creationId xmlns:a16="http://schemas.microsoft.com/office/drawing/2014/main" id="{38FD95AA-8BFE-41DA-B659-88664E493480}"/>
                </a:ext>
              </a:extLst>
            </p:cNvPr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8" name="Google Shape;1976;p37">
              <a:extLst>
                <a:ext uri="{FF2B5EF4-FFF2-40B4-BE49-F238E27FC236}">
                  <a16:creationId xmlns:a16="http://schemas.microsoft.com/office/drawing/2014/main" id="{B744B2EC-D7AC-4EB7-B6CD-00F0B39137C4}"/>
                </a:ext>
              </a:extLst>
            </p:cNvPr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9" name="Google Shape;1977;p37">
              <a:extLst>
                <a:ext uri="{FF2B5EF4-FFF2-40B4-BE49-F238E27FC236}">
                  <a16:creationId xmlns:a16="http://schemas.microsoft.com/office/drawing/2014/main" id="{7644242C-E917-4BA4-995E-C5DA2B0394BA}"/>
                </a:ext>
              </a:extLst>
            </p:cNvPr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0" name="Google Shape;1978;p37">
              <a:extLst>
                <a:ext uri="{FF2B5EF4-FFF2-40B4-BE49-F238E27FC236}">
                  <a16:creationId xmlns:a16="http://schemas.microsoft.com/office/drawing/2014/main" id="{7891A42C-D233-4B27-BA1F-E10774888D59}"/>
                </a:ext>
              </a:extLst>
            </p:cNvPr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1" name="Google Shape;1979;p37">
              <a:extLst>
                <a:ext uri="{FF2B5EF4-FFF2-40B4-BE49-F238E27FC236}">
                  <a16:creationId xmlns:a16="http://schemas.microsoft.com/office/drawing/2014/main" id="{C323E011-22D3-419F-BA9E-D18F5557995B}"/>
                </a:ext>
              </a:extLst>
            </p:cNvPr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2" name="Google Shape;1980;p37">
              <a:extLst>
                <a:ext uri="{FF2B5EF4-FFF2-40B4-BE49-F238E27FC236}">
                  <a16:creationId xmlns:a16="http://schemas.microsoft.com/office/drawing/2014/main" id="{11498AA5-4312-40C2-9B8F-638D95C2C244}"/>
                </a:ext>
              </a:extLst>
            </p:cNvPr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3" name="Google Shape;1981;p37">
              <a:extLst>
                <a:ext uri="{FF2B5EF4-FFF2-40B4-BE49-F238E27FC236}">
                  <a16:creationId xmlns:a16="http://schemas.microsoft.com/office/drawing/2014/main" id="{F54D0358-EFC0-4D45-AC8C-E50DAE3EA93F}"/>
                </a:ext>
              </a:extLst>
            </p:cNvPr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4" name="Google Shape;1982;p37">
              <a:extLst>
                <a:ext uri="{FF2B5EF4-FFF2-40B4-BE49-F238E27FC236}">
                  <a16:creationId xmlns:a16="http://schemas.microsoft.com/office/drawing/2014/main" id="{938038E9-F94B-4B2F-BBC8-1CC6F065B7C5}"/>
                </a:ext>
              </a:extLst>
            </p:cNvPr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5" name="Google Shape;1983;p37">
              <a:extLst>
                <a:ext uri="{FF2B5EF4-FFF2-40B4-BE49-F238E27FC236}">
                  <a16:creationId xmlns:a16="http://schemas.microsoft.com/office/drawing/2014/main" id="{86612456-B56D-49C5-96D5-A06516735723}"/>
                </a:ext>
              </a:extLst>
            </p:cNvPr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6" name="Google Shape;1984;p37">
              <a:extLst>
                <a:ext uri="{FF2B5EF4-FFF2-40B4-BE49-F238E27FC236}">
                  <a16:creationId xmlns:a16="http://schemas.microsoft.com/office/drawing/2014/main" id="{662D2047-3619-4259-9AB6-24D7025AB4D4}"/>
                </a:ext>
              </a:extLst>
            </p:cNvPr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7" name="Google Shape;1985;p37">
              <a:extLst>
                <a:ext uri="{FF2B5EF4-FFF2-40B4-BE49-F238E27FC236}">
                  <a16:creationId xmlns:a16="http://schemas.microsoft.com/office/drawing/2014/main" id="{EB8076B2-6A8A-48D3-80E0-DF38203C9B76}"/>
                </a:ext>
              </a:extLst>
            </p:cNvPr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8" name="Google Shape;1986;p37">
              <a:extLst>
                <a:ext uri="{FF2B5EF4-FFF2-40B4-BE49-F238E27FC236}">
                  <a16:creationId xmlns:a16="http://schemas.microsoft.com/office/drawing/2014/main" id="{68E5F09E-C38A-4103-ADCC-2B1C7C36119F}"/>
                </a:ext>
              </a:extLst>
            </p:cNvPr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9" name="Google Shape;1987;p37">
              <a:extLst>
                <a:ext uri="{FF2B5EF4-FFF2-40B4-BE49-F238E27FC236}">
                  <a16:creationId xmlns:a16="http://schemas.microsoft.com/office/drawing/2014/main" id="{A20968EF-9001-4752-9296-A1113F50B7E9}"/>
                </a:ext>
              </a:extLst>
            </p:cNvPr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0" name="Google Shape;1988;p37">
              <a:extLst>
                <a:ext uri="{FF2B5EF4-FFF2-40B4-BE49-F238E27FC236}">
                  <a16:creationId xmlns:a16="http://schemas.microsoft.com/office/drawing/2014/main" id="{02AE1CB3-9E13-4C30-B0B5-9235441E30E4}"/>
                </a:ext>
              </a:extLst>
            </p:cNvPr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" name="Google Shape;1989;p37">
              <a:extLst>
                <a:ext uri="{FF2B5EF4-FFF2-40B4-BE49-F238E27FC236}">
                  <a16:creationId xmlns:a16="http://schemas.microsoft.com/office/drawing/2014/main" id="{E1A15CF6-38F4-44C8-B660-F3A6FBCB10BB}"/>
                </a:ext>
              </a:extLst>
            </p:cNvPr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2" name="Google Shape;1990;p37">
              <a:extLst>
                <a:ext uri="{FF2B5EF4-FFF2-40B4-BE49-F238E27FC236}">
                  <a16:creationId xmlns:a16="http://schemas.microsoft.com/office/drawing/2014/main" id="{386670FB-95B4-4E6F-AAB9-8B7009FCBBA9}"/>
                </a:ext>
              </a:extLst>
            </p:cNvPr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3" name="Google Shape;1991;p37">
              <a:extLst>
                <a:ext uri="{FF2B5EF4-FFF2-40B4-BE49-F238E27FC236}">
                  <a16:creationId xmlns:a16="http://schemas.microsoft.com/office/drawing/2014/main" id="{A07FDB4B-6CC4-4447-9ADB-785D3587CEA3}"/>
                </a:ext>
              </a:extLst>
            </p:cNvPr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4" name="Google Shape;1992;p37">
              <a:extLst>
                <a:ext uri="{FF2B5EF4-FFF2-40B4-BE49-F238E27FC236}">
                  <a16:creationId xmlns:a16="http://schemas.microsoft.com/office/drawing/2014/main" id="{C7102113-5740-4770-810F-4FA794B7D0BE}"/>
                </a:ext>
              </a:extLst>
            </p:cNvPr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5" name="Google Shape;1993;p37">
              <a:extLst>
                <a:ext uri="{FF2B5EF4-FFF2-40B4-BE49-F238E27FC236}">
                  <a16:creationId xmlns:a16="http://schemas.microsoft.com/office/drawing/2014/main" id="{4A51B882-9763-474C-9CBE-7743BA27204C}"/>
                </a:ext>
              </a:extLst>
            </p:cNvPr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6" name="Google Shape;1994;p37">
              <a:extLst>
                <a:ext uri="{FF2B5EF4-FFF2-40B4-BE49-F238E27FC236}">
                  <a16:creationId xmlns:a16="http://schemas.microsoft.com/office/drawing/2014/main" id="{FAF6FF75-60C5-466B-9F43-CD34622E7A3A}"/>
                </a:ext>
              </a:extLst>
            </p:cNvPr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7" name="Google Shape;1995;p37">
              <a:extLst>
                <a:ext uri="{FF2B5EF4-FFF2-40B4-BE49-F238E27FC236}">
                  <a16:creationId xmlns:a16="http://schemas.microsoft.com/office/drawing/2014/main" id="{2606D523-1900-4710-B0B3-AFDC5CBD4186}"/>
                </a:ext>
              </a:extLst>
            </p:cNvPr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8" name="Google Shape;1996;p37">
              <a:extLst>
                <a:ext uri="{FF2B5EF4-FFF2-40B4-BE49-F238E27FC236}">
                  <a16:creationId xmlns:a16="http://schemas.microsoft.com/office/drawing/2014/main" id="{1DA0468A-DB64-4AB5-ACDD-4B413B2FE76E}"/>
                </a:ext>
              </a:extLst>
            </p:cNvPr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9" name="Google Shape;1997;p37">
              <a:extLst>
                <a:ext uri="{FF2B5EF4-FFF2-40B4-BE49-F238E27FC236}">
                  <a16:creationId xmlns:a16="http://schemas.microsoft.com/office/drawing/2014/main" id="{1F570597-ED0D-44BE-A3AB-F99E004409E2}"/>
                </a:ext>
              </a:extLst>
            </p:cNvPr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0" name="Google Shape;1998;p37">
              <a:extLst>
                <a:ext uri="{FF2B5EF4-FFF2-40B4-BE49-F238E27FC236}">
                  <a16:creationId xmlns:a16="http://schemas.microsoft.com/office/drawing/2014/main" id="{D8DF5F5A-B6DA-45B1-9339-4D812B63AA15}"/>
                </a:ext>
              </a:extLst>
            </p:cNvPr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1" name="Google Shape;1999;p37">
              <a:extLst>
                <a:ext uri="{FF2B5EF4-FFF2-40B4-BE49-F238E27FC236}">
                  <a16:creationId xmlns:a16="http://schemas.microsoft.com/office/drawing/2014/main" id="{D7C0D5C5-E759-4746-8079-1F6EEF4875A3}"/>
                </a:ext>
              </a:extLst>
            </p:cNvPr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" name="Google Shape;2000;p37">
              <a:extLst>
                <a:ext uri="{FF2B5EF4-FFF2-40B4-BE49-F238E27FC236}">
                  <a16:creationId xmlns:a16="http://schemas.microsoft.com/office/drawing/2014/main" id="{C5998ED8-0DD8-45F7-9160-077C1FD852F1}"/>
                </a:ext>
              </a:extLst>
            </p:cNvPr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3" name="Google Shape;2001;p37">
              <a:extLst>
                <a:ext uri="{FF2B5EF4-FFF2-40B4-BE49-F238E27FC236}">
                  <a16:creationId xmlns:a16="http://schemas.microsoft.com/office/drawing/2014/main" id="{9BDEEE8C-745F-4E23-9891-023A2D7E61AA}"/>
                </a:ext>
              </a:extLst>
            </p:cNvPr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4" name="Google Shape;2002;p37">
              <a:extLst>
                <a:ext uri="{FF2B5EF4-FFF2-40B4-BE49-F238E27FC236}">
                  <a16:creationId xmlns:a16="http://schemas.microsoft.com/office/drawing/2014/main" id="{0C6BBD18-E3E1-424D-9A74-E1B589F86DB5}"/>
                </a:ext>
              </a:extLst>
            </p:cNvPr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5" name="Google Shape;2003;p37">
              <a:extLst>
                <a:ext uri="{FF2B5EF4-FFF2-40B4-BE49-F238E27FC236}">
                  <a16:creationId xmlns:a16="http://schemas.microsoft.com/office/drawing/2014/main" id="{2879CCEE-E1F9-4540-AFB7-0347312D503A}"/>
                </a:ext>
              </a:extLst>
            </p:cNvPr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6" name="Google Shape;2004;p37">
              <a:extLst>
                <a:ext uri="{FF2B5EF4-FFF2-40B4-BE49-F238E27FC236}">
                  <a16:creationId xmlns:a16="http://schemas.microsoft.com/office/drawing/2014/main" id="{D0027E69-2CB6-48CD-8438-017E5FB0D3C9}"/>
                </a:ext>
              </a:extLst>
            </p:cNvPr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7" name="Google Shape;2005;p37">
              <a:extLst>
                <a:ext uri="{FF2B5EF4-FFF2-40B4-BE49-F238E27FC236}">
                  <a16:creationId xmlns:a16="http://schemas.microsoft.com/office/drawing/2014/main" id="{65E71424-DA57-46CB-88F8-CA30B21376C0}"/>
                </a:ext>
              </a:extLst>
            </p:cNvPr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8" name="Google Shape;2006;p37">
              <a:extLst>
                <a:ext uri="{FF2B5EF4-FFF2-40B4-BE49-F238E27FC236}">
                  <a16:creationId xmlns:a16="http://schemas.microsoft.com/office/drawing/2014/main" id="{2E7FBCEF-DBB5-4149-8F48-6B4C42643B6A}"/>
                </a:ext>
              </a:extLst>
            </p:cNvPr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9" name="Google Shape;2007;p37">
              <a:extLst>
                <a:ext uri="{FF2B5EF4-FFF2-40B4-BE49-F238E27FC236}">
                  <a16:creationId xmlns:a16="http://schemas.microsoft.com/office/drawing/2014/main" id="{398426D8-3FA0-4C6E-910D-0E4E6E725067}"/>
                </a:ext>
              </a:extLst>
            </p:cNvPr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0" name="Google Shape;2008;p37">
              <a:extLst>
                <a:ext uri="{FF2B5EF4-FFF2-40B4-BE49-F238E27FC236}">
                  <a16:creationId xmlns:a16="http://schemas.microsoft.com/office/drawing/2014/main" id="{EC47DC05-9677-42D6-B635-51ECB906396F}"/>
                </a:ext>
              </a:extLst>
            </p:cNvPr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1" name="Google Shape;2009;p37">
              <a:extLst>
                <a:ext uri="{FF2B5EF4-FFF2-40B4-BE49-F238E27FC236}">
                  <a16:creationId xmlns:a16="http://schemas.microsoft.com/office/drawing/2014/main" id="{1AD1F60E-5B20-4C01-AECA-F70477FA20CD}"/>
                </a:ext>
              </a:extLst>
            </p:cNvPr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2" name="Google Shape;2010;p37">
              <a:extLst>
                <a:ext uri="{FF2B5EF4-FFF2-40B4-BE49-F238E27FC236}">
                  <a16:creationId xmlns:a16="http://schemas.microsoft.com/office/drawing/2014/main" id="{B4E2FC60-E16D-4262-91EA-7F017D8248E8}"/>
                </a:ext>
              </a:extLst>
            </p:cNvPr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3" name="Google Shape;2011;p37">
              <a:extLst>
                <a:ext uri="{FF2B5EF4-FFF2-40B4-BE49-F238E27FC236}">
                  <a16:creationId xmlns:a16="http://schemas.microsoft.com/office/drawing/2014/main" id="{0435FB86-5C6B-496A-9629-DA750B64DD3D}"/>
                </a:ext>
              </a:extLst>
            </p:cNvPr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4" name="Google Shape;2012;p37">
              <a:extLst>
                <a:ext uri="{FF2B5EF4-FFF2-40B4-BE49-F238E27FC236}">
                  <a16:creationId xmlns:a16="http://schemas.microsoft.com/office/drawing/2014/main" id="{B7E4B6D0-421D-45CA-A669-82C5AAD933CD}"/>
                </a:ext>
              </a:extLst>
            </p:cNvPr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5" name="Google Shape;2013;p37">
              <a:extLst>
                <a:ext uri="{FF2B5EF4-FFF2-40B4-BE49-F238E27FC236}">
                  <a16:creationId xmlns:a16="http://schemas.microsoft.com/office/drawing/2014/main" id="{0036107E-3AF2-49C8-89DA-907EBF05044E}"/>
                </a:ext>
              </a:extLst>
            </p:cNvPr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6" name="Google Shape;2014;p37">
              <a:extLst>
                <a:ext uri="{FF2B5EF4-FFF2-40B4-BE49-F238E27FC236}">
                  <a16:creationId xmlns:a16="http://schemas.microsoft.com/office/drawing/2014/main" id="{DA589831-B455-492C-9D6E-B2BB58B2238D}"/>
                </a:ext>
              </a:extLst>
            </p:cNvPr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7" name="Google Shape;2015;p37">
              <a:extLst>
                <a:ext uri="{FF2B5EF4-FFF2-40B4-BE49-F238E27FC236}">
                  <a16:creationId xmlns:a16="http://schemas.microsoft.com/office/drawing/2014/main" id="{423E110C-63CB-48F2-9D73-D69BB658598F}"/>
                </a:ext>
              </a:extLst>
            </p:cNvPr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8" name="Google Shape;2016;p37">
              <a:extLst>
                <a:ext uri="{FF2B5EF4-FFF2-40B4-BE49-F238E27FC236}">
                  <a16:creationId xmlns:a16="http://schemas.microsoft.com/office/drawing/2014/main" id="{65AAC040-92DA-44BC-9ECE-8132F72ABFFA}"/>
                </a:ext>
              </a:extLst>
            </p:cNvPr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9" name="Google Shape;2017;p37">
              <a:extLst>
                <a:ext uri="{FF2B5EF4-FFF2-40B4-BE49-F238E27FC236}">
                  <a16:creationId xmlns:a16="http://schemas.microsoft.com/office/drawing/2014/main" id="{2F5A561D-9837-4BFF-9F96-098694133850}"/>
                </a:ext>
              </a:extLst>
            </p:cNvPr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0" name="Google Shape;2018;p37">
              <a:extLst>
                <a:ext uri="{FF2B5EF4-FFF2-40B4-BE49-F238E27FC236}">
                  <a16:creationId xmlns:a16="http://schemas.microsoft.com/office/drawing/2014/main" id="{CEE7AD00-04C1-4018-8245-0A04C97FCCC4}"/>
                </a:ext>
              </a:extLst>
            </p:cNvPr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1" name="Google Shape;2019;p37">
              <a:extLst>
                <a:ext uri="{FF2B5EF4-FFF2-40B4-BE49-F238E27FC236}">
                  <a16:creationId xmlns:a16="http://schemas.microsoft.com/office/drawing/2014/main" id="{B4575649-680A-4469-A1B6-AD86C4242185}"/>
                </a:ext>
              </a:extLst>
            </p:cNvPr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2" name="Google Shape;2020;p37">
              <a:extLst>
                <a:ext uri="{FF2B5EF4-FFF2-40B4-BE49-F238E27FC236}">
                  <a16:creationId xmlns:a16="http://schemas.microsoft.com/office/drawing/2014/main" id="{6847F6BA-97A6-4476-85AD-4C3489BEB6A7}"/>
                </a:ext>
              </a:extLst>
            </p:cNvPr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3" name="Google Shape;2021;p37">
              <a:extLst>
                <a:ext uri="{FF2B5EF4-FFF2-40B4-BE49-F238E27FC236}">
                  <a16:creationId xmlns:a16="http://schemas.microsoft.com/office/drawing/2014/main" id="{6C0D17EA-6C80-4DA9-8399-ED48F0132307}"/>
                </a:ext>
              </a:extLst>
            </p:cNvPr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4" name="Google Shape;2022;p37">
              <a:extLst>
                <a:ext uri="{FF2B5EF4-FFF2-40B4-BE49-F238E27FC236}">
                  <a16:creationId xmlns:a16="http://schemas.microsoft.com/office/drawing/2014/main" id="{ED6407B5-377F-4C49-967E-9BCAF262AD98}"/>
                </a:ext>
              </a:extLst>
            </p:cNvPr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5" name="Google Shape;2023;p37">
              <a:extLst>
                <a:ext uri="{FF2B5EF4-FFF2-40B4-BE49-F238E27FC236}">
                  <a16:creationId xmlns:a16="http://schemas.microsoft.com/office/drawing/2014/main" id="{BC5CB4F1-10B0-4413-9B76-47B701AC217D}"/>
                </a:ext>
              </a:extLst>
            </p:cNvPr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6" name="Google Shape;2024;p37">
              <a:extLst>
                <a:ext uri="{FF2B5EF4-FFF2-40B4-BE49-F238E27FC236}">
                  <a16:creationId xmlns:a16="http://schemas.microsoft.com/office/drawing/2014/main" id="{9D779067-B6EB-48A6-9D4A-01A57578B0DB}"/>
                </a:ext>
              </a:extLst>
            </p:cNvPr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7" name="Google Shape;2025;p37">
              <a:extLst>
                <a:ext uri="{FF2B5EF4-FFF2-40B4-BE49-F238E27FC236}">
                  <a16:creationId xmlns:a16="http://schemas.microsoft.com/office/drawing/2014/main" id="{DB644BFE-AC38-4075-8DCA-1B1226CC15AD}"/>
                </a:ext>
              </a:extLst>
            </p:cNvPr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8" name="Google Shape;2026;p37">
              <a:extLst>
                <a:ext uri="{FF2B5EF4-FFF2-40B4-BE49-F238E27FC236}">
                  <a16:creationId xmlns:a16="http://schemas.microsoft.com/office/drawing/2014/main" id="{4AAF849D-590F-45E4-926F-2A6F13C80F5D}"/>
                </a:ext>
              </a:extLst>
            </p:cNvPr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9" name="Google Shape;2027;p37">
              <a:extLst>
                <a:ext uri="{FF2B5EF4-FFF2-40B4-BE49-F238E27FC236}">
                  <a16:creationId xmlns:a16="http://schemas.microsoft.com/office/drawing/2014/main" id="{64F06781-1031-4826-B22A-DBD8F2C75FC2}"/>
                </a:ext>
              </a:extLst>
            </p:cNvPr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0" name="Google Shape;2028;p37">
              <a:extLst>
                <a:ext uri="{FF2B5EF4-FFF2-40B4-BE49-F238E27FC236}">
                  <a16:creationId xmlns:a16="http://schemas.microsoft.com/office/drawing/2014/main" id="{93128AB7-9AC7-49AC-80EF-1B61EBEF5ACB}"/>
                </a:ext>
              </a:extLst>
            </p:cNvPr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1" name="Google Shape;2029;p37">
              <a:extLst>
                <a:ext uri="{FF2B5EF4-FFF2-40B4-BE49-F238E27FC236}">
                  <a16:creationId xmlns:a16="http://schemas.microsoft.com/office/drawing/2014/main" id="{DE0ADD48-794C-49CD-9FE3-A02F78C60642}"/>
                </a:ext>
              </a:extLst>
            </p:cNvPr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2" name="Google Shape;2030;p37">
              <a:extLst>
                <a:ext uri="{FF2B5EF4-FFF2-40B4-BE49-F238E27FC236}">
                  <a16:creationId xmlns:a16="http://schemas.microsoft.com/office/drawing/2014/main" id="{BA18199F-2A4D-4271-B8B2-44DA74F382EF}"/>
                </a:ext>
              </a:extLst>
            </p:cNvPr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3" name="Google Shape;2031;p37">
              <a:extLst>
                <a:ext uri="{FF2B5EF4-FFF2-40B4-BE49-F238E27FC236}">
                  <a16:creationId xmlns:a16="http://schemas.microsoft.com/office/drawing/2014/main" id="{41C8CDF5-AC11-40F7-B909-A92E116ECF60}"/>
                </a:ext>
              </a:extLst>
            </p:cNvPr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4" name="Google Shape;2032;p37">
              <a:extLst>
                <a:ext uri="{FF2B5EF4-FFF2-40B4-BE49-F238E27FC236}">
                  <a16:creationId xmlns:a16="http://schemas.microsoft.com/office/drawing/2014/main" id="{8E1367FC-62AC-48CB-B8F9-97E0CD9145D3}"/>
                </a:ext>
              </a:extLst>
            </p:cNvPr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5" name="Google Shape;2033;p37">
              <a:extLst>
                <a:ext uri="{FF2B5EF4-FFF2-40B4-BE49-F238E27FC236}">
                  <a16:creationId xmlns:a16="http://schemas.microsoft.com/office/drawing/2014/main" id="{CBCE0ED4-9526-445E-845D-1CF6E478F68D}"/>
                </a:ext>
              </a:extLst>
            </p:cNvPr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6" name="Google Shape;2034;p37">
              <a:extLst>
                <a:ext uri="{FF2B5EF4-FFF2-40B4-BE49-F238E27FC236}">
                  <a16:creationId xmlns:a16="http://schemas.microsoft.com/office/drawing/2014/main" id="{3E846A75-7658-4CFB-ACB4-9EBED8653EB3}"/>
                </a:ext>
              </a:extLst>
            </p:cNvPr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7" name="Google Shape;2035;p37">
              <a:extLst>
                <a:ext uri="{FF2B5EF4-FFF2-40B4-BE49-F238E27FC236}">
                  <a16:creationId xmlns:a16="http://schemas.microsoft.com/office/drawing/2014/main" id="{C73E1540-7337-4B04-8D3A-3A3618E049CA}"/>
                </a:ext>
              </a:extLst>
            </p:cNvPr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8" name="Google Shape;2036;p37">
              <a:extLst>
                <a:ext uri="{FF2B5EF4-FFF2-40B4-BE49-F238E27FC236}">
                  <a16:creationId xmlns:a16="http://schemas.microsoft.com/office/drawing/2014/main" id="{AF822430-D5BC-424C-BFF1-4EAF47EF5A92}"/>
                </a:ext>
              </a:extLst>
            </p:cNvPr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9" name="Google Shape;2037;p37">
              <a:extLst>
                <a:ext uri="{FF2B5EF4-FFF2-40B4-BE49-F238E27FC236}">
                  <a16:creationId xmlns:a16="http://schemas.microsoft.com/office/drawing/2014/main" id="{6534B44D-A672-4D52-B986-F68D0BC6665A}"/>
                </a:ext>
              </a:extLst>
            </p:cNvPr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0" name="Google Shape;2038;p37">
              <a:extLst>
                <a:ext uri="{FF2B5EF4-FFF2-40B4-BE49-F238E27FC236}">
                  <a16:creationId xmlns:a16="http://schemas.microsoft.com/office/drawing/2014/main" id="{E3A2D1FF-1F81-4716-B88F-AE882BFD3B6C}"/>
                </a:ext>
              </a:extLst>
            </p:cNvPr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1" name="Google Shape;2039;p37">
              <a:extLst>
                <a:ext uri="{FF2B5EF4-FFF2-40B4-BE49-F238E27FC236}">
                  <a16:creationId xmlns:a16="http://schemas.microsoft.com/office/drawing/2014/main" id="{15814913-EDC9-430A-BE3E-8D225680F343}"/>
                </a:ext>
              </a:extLst>
            </p:cNvPr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2" name="Google Shape;2040;p37">
              <a:extLst>
                <a:ext uri="{FF2B5EF4-FFF2-40B4-BE49-F238E27FC236}">
                  <a16:creationId xmlns:a16="http://schemas.microsoft.com/office/drawing/2014/main" id="{D3498CCF-50E6-468B-BFCE-CD512EC536EF}"/>
                </a:ext>
              </a:extLst>
            </p:cNvPr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3" name="Google Shape;2041;p37">
              <a:extLst>
                <a:ext uri="{FF2B5EF4-FFF2-40B4-BE49-F238E27FC236}">
                  <a16:creationId xmlns:a16="http://schemas.microsoft.com/office/drawing/2014/main" id="{03DB1776-14E9-43EA-A54D-D18C7A50645B}"/>
                </a:ext>
              </a:extLst>
            </p:cNvPr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4" name="Google Shape;2042;p37">
              <a:extLst>
                <a:ext uri="{FF2B5EF4-FFF2-40B4-BE49-F238E27FC236}">
                  <a16:creationId xmlns:a16="http://schemas.microsoft.com/office/drawing/2014/main" id="{7EAA6D52-C10A-49DB-81AC-9734AF0A2DA1}"/>
                </a:ext>
              </a:extLst>
            </p:cNvPr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5" name="Google Shape;2043;p37">
              <a:extLst>
                <a:ext uri="{FF2B5EF4-FFF2-40B4-BE49-F238E27FC236}">
                  <a16:creationId xmlns:a16="http://schemas.microsoft.com/office/drawing/2014/main" id="{0642AE0D-A3E9-4B6F-ABDC-F8A6C31B3142}"/>
                </a:ext>
              </a:extLst>
            </p:cNvPr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6" name="Google Shape;2044;p37">
              <a:extLst>
                <a:ext uri="{FF2B5EF4-FFF2-40B4-BE49-F238E27FC236}">
                  <a16:creationId xmlns:a16="http://schemas.microsoft.com/office/drawing/2014/main" id="{2F4AD4C4-934B-4F5E-A6B2-9A4C15631D97}"/>
                </a:ext>
              </a:extLst>
            </p:cNvPr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7" name="Google Shape;2045;p37">
              <a:extLst>
                <a:ext uri="{FF2B5EF4-FFF2-40B4-BE49-F238E27FC236}">
                  <a16:creationId xmlns:a16="http://schemas.microsoft.com/office/drawing/2014/main" id="{2A54838D-BD1F-4C99-A8C9-542A06B9EE8D}"/>
                </a:ext>
              </a:extLst>
            </p:cNvPr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8" name="Google Shape;2046;p37">
              <a:extLst>
                <a:ext uri="{FF2B5EF4-FFF2-40B4-BE49-F238E27FC236}">
                  <a16:creationId xmlns:a16="http://schemas.microsoft.com/office/drawing/2014/main" id="{70830334-9861-4BD1-9761-06DCD2DCCEF7}"/>
                </a:ext>
              </a:extLst>
            </p:cNvPr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9" name="Google Shape;2047;p37">
              <a:extLst>
                <a:ext uri="{FF2B5EF4-FFF2-40B4-BE49-F238E27FC236}">
                  <a16:creationId xmlns:a16="http://schemas.microsoft.com/office/drawing/2014/main" id="{FDDF3E89-F176-4EFC-A244-A0361E98121C}"/>
                </a:ext>
              </a:extLst>
            </p:cNvPr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0" name="Google Shape;2048;p37">
              <a:extLst>
                <a:ext uri="{FF2B5EF4-FFF2-40B4-BE49-F238E27FC236}">
                  <a16:creationId xmlns:a16="http://schemas.microsoft.com/office/drawing/2014/main" id="{30509C08-C38C-4C83-A7F5-79CCB063A001}"/>
                </a:ext>
              </a:extLst>
            </p:cNvPr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1" name="Google Shape;2049;p37">
              <a:extLst>
                <a:ext uri="{FF2B5EF4-FFF2-40B4-BE49-F238E27FC236}">
                  <a16:creationId xmlns:a16="http://schemas.microsoft.com/office/drawing/2014/main" id="{8DE84557-2CF0-4178-ABA3-567F660D42BC}"/>
                </a:ext>
              </a:extLst>
            </p:cNvPr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2" name="Google Shape;2050;p37">
              <a:extLst>
                <a:ext uri="{FF2B5EF4-FFF2-40B4-BE49-F238E27FC236}">
                  <a16:creationId xmlns:a16="http://schemas.microsoft.com/office/drawing/2014/main" id="{0B405AD5-C86A-42B0-95E1-E09D7B481947}"/>
                </a:ext>
              </a:extLst>
            </p:cNvPr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" name="Google Shape;2051;p37">
              <a:extLst>
                <a:ext uri="{FF2B5EF4-FFF2-40B4-BE49-F238E27FC236}">
                  <a16:creationId xmlns:a16="http://schemas.microsoft.com/office/drawing/2014/main" id="{2D6AD64A-C413-48D1-87CC-22CA6A0F8291}"/>
                </a:ext>
              </a:extLst>
            </p:cNvPr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4" name="Google Shape;2052;p37">
              <a:extLst>
                <a:ext uri="{FF2B5EF4-FFF2-40B4-BE49-F238E27FC236}">
                  <a16:creationId xmlns:a16="http://schemas.microsoft.com/office/drawing/2014/main" id="{FCCE927D-B1F9-495C-86AF-C9221E247FCB}"/>
                </a:ext>
              </a:extLst>
            </p:cNvPr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5" name="Google Shape;2053;p37">
              <a:extLst>
                <a:ext uri="{FF2B5EF4-FFF2-40B4-BE49-F238E27FC236}">
                  <a16:creationId xmlns:a16="http://schemas.microsoft.com/office/drawing/2014/main" id="{3BC05BF6-063A-4344-A218-2E1D1EF75B57}"/>
                </a:ext>
              </a:extLst>
            </p:cNvPr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6" name="Google Shape;2054;p37">
              <a:extLst>
                <a:ext uri="{FF2B5EF4-FFF2-40B4-BE49-F238E27FC236}">
                  <a16:creationId xmlns:a16="http://schemas.microsoft.com/office/drawing/2014/main" id="{70D1987D-E797-45F9-B9D7-8B8B92333F95}"/>
                </a:ext>
              </a:extLst>
            </p:cNvPr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7" name="Google Shape;2055;p37">
              <a:extLst>
                <a:ext uri="{FF2B5EF4-FFF2-40B4-BE49-F238E27FC236}">
                  <a16:creationId xmlns:a16="http://schemas.microsoft.com/office/drawing/2014/main" id="{D264242A-5CAB-4BBA-A7ED-9F6112F10FF7}"/>
                </a:ext>
              </a:extLst>
            </p:cNvPr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8" name="Google Shape;2056;p37">
              <a:extLst>
                <a:ext uri="{FF2B5EF4-FFF2-40B4-BE49-F238E27FC236}">
                  <a16:creationId xmlns:a16="http://schemas.microsoft.com/office/drawing/2014/main" id="{B17F587E-6E39-4192-90CE-DDD9E434B311}"/>
                </a:ext>
              </a:extLst>
            </p:cNvPr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9" name="Google Shape;2057;p37">
              <a:extLst>
                <a:ext uri="{FF2B5EF4-FFF2-40B4-BE49-F238E27FC236}">
                  <a16:creationId xmlns:a16="http://schemas.microsoft.com/office/drawing/2014/main" id="{20619197-0537-4098-BFA0-E885AF0134DD}"/>
                </a:ext>
              </a:extLst>
            </p:cNvPr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0" name="Google Shape;2058;p37">
              <a:extLst>
                <a:ext uri="{FF2B5EF4-FFF2-40B4-BE49-F238E27FC236}">
                  <a16:creationId xmlns:a16="http://schemas.microsoft.com/office/drawing/2014/main" id="{2D3CDC8C-C42C-4E31-B388-97017DE349CD}"/>
                </a:ext>
              </a:extLst>
            </p:cNvPr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1" name="Google Shape;2059;p37">
              <a:extLst>
                <a:ext uri="{FF2B5EF4-FFF2-40B4-BE49-F238E27FC236}">
                  <a16:creationId xmlns:a16="http://schemas.microsoft.com/office/drawing/2014/main" id="{006C3AD5-714D-49C8-B001-7D96BB88B7DE}"/>
                </a:ext>
              </a:extLst>
            </p:cNvPr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2" name="Google Shape;2060;p37">
              <a:extLst>
                <a:ext uri="{FF2B5EF4-FFF2-40B4-BE49-F238E27FC236}">
                  <a16:creationId xmlns:a16="http://schemas.microsoft.com/office/drawing/2014/main" id="{DF5BD44C-DB84-4291-B56E-52B7E1BE8276}"/>
                </a:ext>
              </a:extLst>
            </p:cNvPr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3" name="Google Shape;2061;p37">
              <a:extLst>
                <a:ext uri="{FF2B5EF4-FFF2-40B4-BE49-F238E27FC236}">
                  <a16:creationId xmlns:a16="http://schemas.microsoft.com/office/drawing/2014/main" id="{899E816A-1C30-42FD-8650-DF9202A53AA4}"/>
                </a:ext>
              </a:extLst>
            </p:cNvPr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4" name="Google Shape;2062;p37">
              <a:extLst>
                <a:ext uri="{FF2B5EF4-FFF2-40B4-BE49-F238E27FC236}">
                  <a16:creationId xmlns:a16="http://schemas.microsoft.com/office/drawing/2014/main" id="{2B0C5575-3906-4C92-A213-3095F81D932F}"/>
                </a:ext>
              </a:extLst>
            </p:cNvPr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5" name="Google Shape;2063;p37">
              <a:extLst>
                <a:ext uri="{FF2B5EF4-FFF2-40B4-BE49-F238E27FC236}">
                  <a16:creationId xmlns:a16="http://schemas.microsoft.com/office/drawing/2014/main" id="{571D1328-6C96-472E-9785-E1CE07FB5EED}"/>
                </a:ext>
              </a:extLst>
            </p:cNvPr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6" name="Google Shape;2064;p37">
              <a:extLst>
                <a:ext uri="{FF2B5EF4-FFF2-40B4-BE49-F238E27FC236}">
                  <a16:creationId xmlns:a16="http://schemas.microsoft.com/office/drawing/2014/main" id="{DCE4F1C3-3C92-4EE6-912D-EA2541563663}"/>
                </a:ext>
              </a:extLst>
            </p:cNvPr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7" name="Google Shape;2065;p37">
              <a:extLst>
                <a:ext uri="{FF2B5EF4-FFF2-40B4-BE49-F238E27FC236}">
                  <a16:creationId xmlns:a16="http://schemas.microsoft.com/office/drawing/2014/main" id="{67A1EE6A-2FF5-4FDE-8B54-8144201B4B59}"/>
                </a:ext>
              </a:extLst>
            </p:cNvPr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8" name="Google Shape;2066;p37">
              <a:extLst>
                <a:ext uri="{FF2B5EF4-FFF2-40B4-BE49-F238E27FC236}">
                  <a16:creationId xmlns:a16="http://schemas.microsoft.com/office/drawing/2014/main" id="{EC7CC59B-E8D9-418F-A776-F2BC9D576463}"/>
                </a:ext>
              </a:extLst>
            </p:cNvPr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9" name="Google Shape;2067;p37">
              <a:extLst>
                <a:ext uri="{FF2B5EF4-FFF2-40B4-BE49-F238E27FC236}">
                  <a16:creationId xmlns:a16="http://schemas.microsoft.com/office/drawing/2014/main" id="{4A4B950F-C12F-4E32-BD09-678BAF455823}"/>
                </a:ext>
              </a:extLst>
            </p:cNvPr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0" name="Google Shape;2068;p37">
              <a:extLst>
                <a:ext uri="{FF2B5EF4-FFF2-40B4-BE49-F238E27FC236}">
                  <a16:creationId xmlns:a16="http://schemas.microsoft.com/office/drawing/2014/main" id="{E74D321D-4D9E-403B-AFB0-CB608E067304}"/>
                </a:ext>
              </a:extLst>
            </p:cNvPr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1" name="Google Shape;2069;p37">
              <a:extLst>
                <a:ext uri="{FF2B5EF4-FFF2-40B4-BE49-F238E27FC236}">
                  <a16:creationId xmlns:a16="http://schemas.microsoft.com/office/drawing/2014/main" id="{0C1108D7-3224-474B-BDCD-7FF88BB29547}"/>
                </a:ext>
              </a:extLst>
            </p:cNvPr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2" name="Google Shape;2070;p37">
              <a:extLst>
                <a:ext uri="{FF2B5EF4-FFF2-40B4-BE49-F238E27FC236}">
                  <a16:creationId xmlns:a16="http://schemas.microsoft.com/office/drawing/2014/main" id="{E94C59B4-767A-47DE-95C2-7658CB61E7F2}"/>
                </a:ext>
              </a:extLst>
            </p:cNvPr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3" name="Google Shape;2071;p37">
              <a:extLst>
                <a:ext uri="{FF2B5EF4-FFF2-40B4-BE49-F238E27FC236}">
                  <a16:creationId xmlns:a16="http://schemas.microsoft.com/office/drawing/2014/main" id="{918287B5-A81B-456E-B3CC-3CFB78E54245}"/>
                </a:ext>
              </a:extLst>
            </p:cNvPr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4" name="Google Shape;2072;p37">
              <a:extLst>
                <a:ext uri="{FF2B5EF4-FFF2-40B4-BE49-F238E27FC236}">
                  <a16:creationId xmlns:a16="http://schemas.microsoft.com/office/drawing/2014/main" id="{21DEF485-AF31-4940-8050-FD18060236BB}"/>
                </a:ext>
              </a:extLst>
            </p:cNvPr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5" name="Google Shape;2073;p37">
              <a:extLst>
                <a:ext uri="{FF2B5EF4-FFF2-40B4-BE49-F238E27FC236}">
                  <a16:creationId xmlns:a16="http://schemas.microsoft.com/office/drawing/2014/main" id="{AA8547C9-D96F-4808-878C-4AED79D9619E}"/>
                </a:ext>
              </a:extLst>
            </p:cNvPr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6" name="Google Shape;2074;p37">
              <a:extLst>
                <a:ext uri="{FF2B5EF4-FFF2-40B4-BE49-F238E27FC236}">
                  <a16:creationId xmlns:a16="http://schemas.microsoft.com/office/drawing/2014/main" id="{4B941AEE-415E-41AB-BD70-5BC0C3AF99C5}"/>
                </a:ext>
              </a:extLst>
            </p:cNvPr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7" name="Google Shape;2075;p37">
              <a:extLst>
                <a:ext uri="{FF2B5EF4-FFF2-40B4-BE49-F238E27FC236}">
                  <a16:creationId xmlns:a16="http://schemas.microsoft.com/office/drawing/2014/main" id="{DB4F2E31-2F66-4F5E-B19E-5211CC488F32}"/>
                </a:ext>
              </a:extLst>
            </p:cNvPr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8" name="Google Shape;2076;p37">
              <a:extLst>
                <a:ext uri="{FF2B5EF4-FFF2-40B4-BE49-F238E27FC236}">
                  <a16:creationId xmlns:a16="http://schemas.microsoft.com/office/drawing/2014/main" id="{049ECEDB-C09F-4EA6-B852-975E6822A036}"/>
                </a:ext>
              </a:extLst>
            </p:cNvPr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9" name="Google Shape;2077;p37">
              <a:extLst>
                <a:ext uri="{FF2B5EF4-FFF2-40B4-BE49-F238E27FC236}">
                  <a16:creationId xmlns:a16="http://schemas.microsoft.com/office/drawing/2014/main" id="{A68A9A23-AF08-43FD-8DA1-203CB70119D3}"/>
                </a:ext>
              </a:extLst>
            </p:cNvPr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0" name="Google Shape;2078;p37">
              <a:extLst>
                <a:ext uri="{FF2B5EF4-FFF2-40B4-BE49-F238E27FC236}">
                  <a16:creationId xmlns:a16="http://schemas.microsoft.com/office/drawing/2014/main" id="{4DAD15B4-BA6B-4174-B19F-0745752BFC8E}"/>
                </a:ext>
              </a:extLst>
            </p:cNvPr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1" name="Google Shape;2079;p37">
              <a:extLst>
                <a:ext uri="{FF2B5EF4-FFF2-40B4-BE49-F238E27FC236}">
                  <a16:creationId xmlns:a16="http://schemas.microsoft.com/office/drawing/2014/main" id="{A2D86482-3748-4C6E-9ADC-185B5BA29EA1}"/>
                </a:ext>
              </a:extLst>
            </p:cNvPr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2" name="Google Shape;2080;p37">
              <a:extLst>
                <a:ext uri="{FF2B5EF4-FFF2-40B4-BE49-F238E27FC236}">
                  <a16:creationId xmlns:a16="http://schemas.microsoft.com/office/drawing/2014/main" id="{F2AECB1C-29B2-48CD-9C8C-F3C95211D29B}"/>
                </a:ext>
              </a:extLst>
            </p:cNvPr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3" name="Google Shape;2081;p37">
              <a:extLst>
                <a:ext uri="{FF2B5EF4-FFF2-40B4-BE49-F238E27FC236}">
                  <a16:creationId xmlns:a16="http://schemas.microsoft.com/office/drawing/2014/main" id="{E9C0227C-3751-4C48-8990-5222FDEA7371}"/>
                </a:ext>
              </a:extLst>
            </p:cNvPr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" name="Google Shape;2082;p37">
              <a:extLst>
                <a:ext uri="{FF2B5EF4-FFF2-40B4-BE49-F238E27FC236}">
                  <a16:creationId xmlns:a16="http://schemas.microsoft.com/office/drawing/2014/main" id="{EB49FE4A-B828-4BCF-AC08-1B452B25AE0C}"/>
                </a:ext>
              </a:extLst>
            </p:cNvPr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5" name="Google Shape;2083;p37">
              <a:extLst>
                <a:ext uri="{FF2B5EF4-FFF2-40B4-BE49-F238E27FC236}">
                  <a16:creationId xmlns:a16="http://schemas.microsoft.com/office/drawing/2014/main" id="{C0414BC4-8EAE-4C59-8CAC-603D677E08BA}"/>
                </a:ext>
              </a:extLst>
            </p:cNvPr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6" name="Google Shape;2084;p37">
              <a:extLst>
                <a:ext uri="{FF2B5EF4-FFF2-40B4-BE49-F238E27FC236}">
                  <a16:creationId xmlns:a16="http://schemas.microsoft.com/office/drawing/2014/main" id="{6F782A8B-460D-4042-8A7E-5E115605C8A8}"/>
                </a:ext>
              </a:extLst>
            </p:cNvPr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7" name="Google Shape;2085;p37">
              <a:extLst>
                <a:ext uri="{FF2B5EF4-FFF2-40B4-BE49-F238E27FC236}">
                  <a16:creationId xmlns:a16="http://schemas.microsoft.com/office/drawing/2014/main" id="{7F914FFF-3E0B-4F1A-9FD9-125CDBEE36DA}"/>
                </a:ext>
              </a:extLst>
            </p:cNvPr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8" name="Google Shape;2086;p37">
              <a:extLst>
                <a:ext uri="{FF2B5EF4-FFF2-40B4-BE49-F238E27FC236}">
                  <a16:creationId xmlns:a16="http://schemas.microsoft.com/office/drawing/2014/main" id="{04BFB717-D283-4B8E-A86F-5EF3C39ECFF0}"/>
                </a:ext>
              </a:extLst>
            </p:cNvPr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9" name="Google Shape;2087;p37">
              <a:extLst>
                <a:ext uri="{FF2B5EF4-FFF2-40B4-BE49-F238E27FC236}">
                  <a16:creationId xmlns:a16="http://schemas.microsoft.com/office/drawing/2014/main" id="{90F98673-AF6D-4488-BA4A-B60854613DB3}"/>
                </a:ext>
              </a:extLst>
            </p:cNvPr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0" name="Google Shape;2088;p37">
              <a:extLst>
                <a:ext uri="{FF2B5EF4-FFF2-40B4-BE49-F238E27FC236}">
                  <a16:creationId xmlns:a16="http://schemas.microsoft.com/office/drawing/2014/main" id="{501EFFE7-83EF-4FDE-A88D-DF8E26FF7979}"/>
                </a:ext>
              </a:extLst>
            </p:cNvPr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1" name="Google Shape;2089;p37">
              <a:extLst>
                <a:ext uri="{FF2B5EF4-FFF2-40B4-BE49-F238E27FC236}">
                  <a16:creationId xmlns:a16="http://schemas.microsoft.com/office/drawing/2014/main" id="{F1E70728-E61B-4FBC-B541-BCB24B011376}"/>
                </a:ext>
              </a:extLst>
            </p:cNvPr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2" name="Google Shape;2090;p37">
              <a:extLst>
                <a:ext uri="{FF2B5EF4-FFF2-40B4-BE49-F238E27FC236}">
                  <a16:creationId xmlns:a16="http://schemas.microsoft.com/office/drawing/2014/main" id="{654B1509-0BA7-4E3B-96CA-321C92CE8F2A}"/>
                </a:ext>
              </a:extLst>
            </p:cNvPr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3" name="Google Shape;2091;p37">
              <a:extLst>
                <a:ext uri="{FF2B5EF4-FFF2-40B4-BE49-F238E27FC236}">
                  <a16:creationId xmlns:a16="http://schemas.microsoft.com/office/drawing/2014/main" id="{A6D90D89-CFEF-4E1E-9092-62DD01CB8B5B}"/>
                </a:ext>
              </a:extLst>
            </p:cNvPr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4" name="Google Shape;2092;p37">
              <a:extLst>
                <a:ext uri="{FF2B5EF4-FFF2-40B4-BE49-F238E27FC236}">
                  <a16:creationId xmlns:a16="http://schemas.microsoft.com/office/drawing/2014/main" id="{BCA8950C-7656-4EFA-8D73-21BE33F4CDC6}"/>
                </a:ext>
              </a:extLst>
            </p:cNvPr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5" name="Google Shape;2093;p37">
              <a:extLst>
                <a:ext uri="{FF2B5EF4-FFF2-40B4-BE49-F238E27FC236}">
                  <a16:creationId xmlns:a16="http://schemas.microsoft.com/office/drawing/2014/main" id="{28F0D544-F44D-4E4B-9346-C1F89288060F}"/>
                </a:ext>
              </a:extLst>
            </p:cNvPr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6" name="Google Shape;2094;p37">
              <a:extLst>
                <a:ext uri="{FF2B5EF4-FFF2-40B4-BE49-F238E27FC236}">
                  <a16:creationId xmlns:a16="http://schemas.microsoft.com/office/drawing/2014/main" id="{8289C325-0EBE-47D5-BFF2-D16CC3BF1500}"/>
                </a:ext>
              </a:extLst>
            </p:cNvPr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7" name="Google Shape;2095;p37">
              <a:extLst>
                <a:ext uri="{FF2B5EF4-FFF2-40B4-BE49-F238E27FC236}">
                  <a16:creationId xmlns:a16="http://schemas.microsoft.com/office/drawing/2014/main" id="{3D69C163-465C-4A8B-9674-62FB7FCD6F26}"/>
                </a:ext>
              </a:extLst>
            </p:cNvPr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8" name="Google Shape;2096;p37">
              <a:extLst>
                <a:ext uri="{FF2B5EF4-FFF2-40B4-BE49-F238E27FC236}">
                  <a16:creationId xmlns:a16="http://schemas.microsoft.com/office/drawing/2014/main" id="{EABD6E59-FB74-4E76-8308-235670D7EFA7}"/>
                </a:ext>
              </a:extLst>
            </p:cNvPr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9" name="Google Shape;2097;p37">
              <a:extLst>
                <a:ext uri="{FF2B5EF4-FFF2-40B4-BE49-F238E27FC236}">
                  <a16:creationId xmlns:a16="http://schemas.microsoft.com/office/drawing/2014/main" id="{721C5BFA-3C39-48FE-A6FB-0765784D7CA5}"/>
                </a:ext>
              </a:extLst>
            </p:cNvPr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0" name="Google Shape;2098;p37">
              <a:extLst>
                <a:ext uri="{FF2B5EF4-FFF2-40B4-BE49-F238E27FC236}">
                  <a16:creationId xmlns:a16="http://schemas.microsoft.com/office/drawing/2014/main" id="{5E517C5D-ED67-4838-AA06-409EEE767C8B}"/>
                </a:ext>
              </a:extLst>
            </p:cNvPr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1" name="Google Shape;2099;p37">
              <a:extLst>
                <a:ext uri="{FF2B5EF4-FFF2-40B4-BE49-F238E27FC236}">
                  <a16:creationId xmlns:a16="http://schemas.microsoft.com/office/drawing/2014/main" id="{9FF6B206-9926-45DB-A462-3CDC43CDF911}"/>
                </a:ext>
              </a:extLst>
            </p:cNvPr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2" name="Google Shape;2100;p37">
              <a:extLst>
                <a:ext uri="{FF2B5EF4-FFF2-40B4-BE49-F238E27FC236}">
                  <a16:creationId xmlns:a16="http://schemas.microsoft.com/office/drawing/2014/main" id="{3A121B3A-B8AC-41F6-ACC6-D29079F6A361}"/>
                </a:ext>
              </a:extLst>
            </p:cNvPr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3" name="Google Shape;2101;p37">
              <a:extLst>
                <a:ext uri="{FF2B5EF4-FFF2-40B4-BE49-F238E27FC236}">
                  <a16:creationId xmlns:a16="http://schemas.microsoft.com/office/drawing/2014/main" id="{C3A87851-0AF2-4888-81BF-15D67CB84449}"/>
                </a:ext>
              </a:extLst>
            </p:cNvPr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4" name="Google Shape;2102;p37">
              <a:extLst>
                <a:ext uri="{FF2B5EF4-FFF2-40B4-BE49-F238E27FC236}">
                  <a16:creationId xmlns:a16="http://schemas.microsoft.com/office/drawing/2014/main" id="{83152A12-96D1-4D25-8DB4-7A117008461B}"/>
                </a:ext>
              </a:extLst>
            </p:cNvPr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5" name="Google Shape;2103;p37">
              <a:extLst>
                <a:ext uri="{FF2B5EF4-FFF2-40B4-BE49-F238E27FC236}">
                  <a16:creationId xmlns:a16="http://schemas.microsoft.com/office/drawing/2014/main" id="{BAA61580-24B8-41CA-A534-B56BF4276BE6}"/>
                </a:ext>
              </a:extLst>
            </p:cNvPr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6" name="Google Shape;2104;p37">
              <a:extLst>
                <a:ext uri="{FF2B5EF4-FFF2-40B4-BE49-F238E27FC236}">
                  <a16:creationId xmlns:a16="http://schemas.microsoft.com/office/drawing/2014/main" id="{C653C6C1-A474-420E-B96B-B94665C96D90}"/>
                </a:ext>
              </a:extLst>
            </p:cNvPr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7" name="Google Shape;2105;p37">
              <a:extLst>
                <a:ext uri="{FF2B5EF4-FFF2-40B4-BE49-F238E27FC236}">
                  <a16:creationId xmlns:a16="http://schemas.microsoft.com/office/drawing/2014/main" id="{59FC8637-CF96-4EAF-A678-4F12DEEC594A}"/>
                </a:ext>
              </a:extLst>
            </p:cNvPr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5670123" y="1809076"/>
            <a:ext cx="5907207" cy="4141872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904381" y="122208"/>
            <a:ext cx="846800" cy="97952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69" y="8352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893201" y="1365157"/>
            <a:ext cx="846800" cy="977987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855628" y="2782152"/>
            <a:ext cx="846800" cy="979979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922397" y="5549796"/>
            <a:ext cx="846800" cy="979605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997368" y="40757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769197" y="72599"/>
            <a:ext cx="3486800" cy="51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KHÁI NIỆM RÀNG BUỘC TOÀN VẸN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771207" y="1356556"/>
            <a:ext cx="3908129" cy="51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ĐẶC TRƯNG CỦA RÀNG BUỘC TOÀN VẸN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765411" y="2988968"/>
            <a:ext cx="3600177" cy="51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</a:pPr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VÀ BỐI CẢNH </a:t>
            </a:r>
            <a:endParaRPr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908851" y="5738158"/>
            <a:ext cx="3486800" cy="51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</a:pPr>
            <a:r>
              <a:rPr lang="e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endParaRPr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1037808" y="328599"/>
            <a:ext cx="609600" cy="4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1021391" y="1559381"/>
            <a:ext cx="609600" cy="4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986260" y="2993555"/>
            <a:ext cx="609600" cy="4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1052467" y="5774944"/>
            <a:ext cx="609600" cy="4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6" name="Google Shape;2130;p37">
            <a:extLst>
              <a:ext uri="{FF2B5EF4-FFF2-40B4-BE49-F238E27FC236}">
                <a16:creationId xmlns:a16="http://schemas.microsoft.com/office/drawing/2014/main" id="{06E03F88-C5AB-4D64-B084-55D164D685F6}"/>
              </a:ext>
            </a:extLst>
          </p:cNvPr>
          <p:cNvGrpSpPr/>
          <p:nvPr/>
        </p:nvGrpSpPr>
        <p:grpSpPr>
          <a:xfrm>
            <a:off x="893201" y="4203125"/>
            <a:ext cx="846800" cy="979605"/>
            <a:chOff x="731647" y="3806675"/>
            <a:chExt cx="635100" cy="734704"/>
          </a:xfrm>
        </p:grpSpPr>
        <p:grpSp>
          <p:nvGrpSpPr>
            <p:cNvPr id="257" name="Google Shape;2131;p37">
              <a:extLst>
                <a:ext uri="{FF2B5EF4-FFF2-40B4-BE49-F238E27FC236}">
                  <a16:creationId xmlns:a16="http://schemas.microsoft.com/office/drawing/2014/main" id="{3FF7293E-8AE1-4653-B52D-C14079F57AD5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62" name="Google Shape;2132;p37">
                <a:extLst>
                  <a:ext uri="{FF2B5EF4-FFF2-40B4-BE49-F238E27FC236}">
                    <a16:creationId xmlns:a16="http://schemas.microsoft.com/office/drawing/2014/main" id="{32FAA7C5-C79D-4D7E-B92E-B3E12F33990C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3" name="Google Shape;2133;p37">
                <a:extLst>
                  <a:ext uri="{FF2B5EF4-FFF2-40B4-BE49-F238E27FC236}">
                    <a16:creationId xmlns:a16="http://schemas.microsoft.com/office/drawing/2014/main" id="{72638E09-0DB7-4C92-9D75-C84FCC389A36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8" name="Google Shape;2134;p37">
              <a:extLst>
                <a:ext uri="{FF2B5EF4-FFF2-40B4-BE49-F238E27FC236}">
                  <a16:creationId xmlns:a16="http://schemas.microsoft.com/office/drawing/2014/main" id="{BE944214-5171-424A-AC38-46C0B764FB5B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59" name="Google Shape;2135;p37">
                <a:extLst>
                  <a:ext uri="{FF2B5EF4-FFF2-40B4-BE49-F238E27FC236}">
                    <a16:creationId xmlns:a16="http://schemas.microsoft.com/office/drawing/2014/main" id="{515EF0AD-136D-41ED-824F-44729E59215F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Google Shape;2136;p37">
                <a:extLst>
                  <a:ext uri="{FF2B5EF4-FFF2-40B4-BE49-F238E27FC236}">
                    <a16:creationId xmlns:a16="http://schemas.microsoft.com/office/drawing/2014/main" id="{2D39D705-D25F-46F2-AD14-DBCF0E3A114B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Google Shape;2137;p37">
                <a:extLst>
                  <a:ext uri="{FF2B5EF4-FFF2-40B4-BE49-F238E27FC236}">
                    <a16:creationId xmlns:a16="http://schemas.microsoft.com/office/drawing/2014/main" id="{440AA040-F3EB-48C4-95B3-874601C014F4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64" name="Google Shape;2150;p37">
            <a:extLst>
              <a:ext uri="{FF2B5EF4-FFF2-40B4-BE49-F238E27FC236}">
                <a16:creationId xmlns:a16="http://schemas.microsoft.com/office/drawing/2014/main" id="{12BF6CA7-4A4E-4739-8F9F-791DFD0A2540}"/>
              </a:ext>
            </a:extLst>
          </p:cNvPr>
          <p:cNvSpPr txBox="1">
            <a:spLocks/>
          </p:cNvSpPr>
          <p:nvPr/>
        </p:nvSpPr>
        <p:spPr>
          <a:xfrm>
            <a:off x="1027096" y="4421987"/>
            <a:ext cx="6096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265" name="Google Shape;2145;p37">
            <a:extLst>
              <a:ext uri="{FF2B5EF4-FFF2-40B4-BE49-F238E27FC236}">
                <a16:creationId xmlns:a16="http://schemas.microsoft.com/office/drawing/2014/main" id="{C1B70869-B0FC-4943-960A-1165EB02C69F}"/>
              </a:ext>
            </a:extLst>
          </p:cNvPr>
          <p:cNvSpPr txBox="1">
            <a:spLocks/>
          </p:cNvSpPr>
          <p:nvPr/>
        </p:nvSpPr>
        <p:spPr>
          <a:xfrm>
            <a:off x="1784644" y="4327108"/>
            <a:ext cx="404578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 TẢ BẢNG TẦM ẢNH HƯỞNG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3962400" y="2974848"/>
            <a:ext cx="4267200" cy="107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KHÁI NIỆM 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grpSp>
        <p:nvGrpSpPr>
          <p:cNvPr id="4" name="Google Shape;4766;p64">
            <a:extLst>
              <a:ext uri="{FF2B5EF4-FFF2-40B4-BE49-F238E27FC236}">
                <a16:creationId xmlns:a16="http://schemas.microsoft.com/office/drawing/2014/main" id="{05E5CCC9-0E11-43B4-8087-C528C7091E00}"/>
              </a:ext>
            </a:extLst>
          </p:cNvPr>
          <p:cNvGrpSpPr/>
          <p:nvPr/>
        </p:nvGrpSpPr>
        <p:grpSpPr>
          <a:xfrm>
            <a:off x="2301719" y="161269"/>
            <a:ext cx="1893192" cy="2100316"/>
            <a:chOff x="1260950" y="-166737"/>
            <a:chExt cx="5129675" cy="5643987"/>
          </a:xfrm>
        </p:grpSpPr>
        <p:sp>
          <p:nvSpPr>
            <p:cNvPr id="5" name="Google Shape;4767;p64">
              <a:extLst>
                <a:ext uri="{FF2B5EF4-FFF2-40B4-BE49-F238E27FC236}">
                  <a16:creationId xmlns:a16="http://schemas.microsoft.com/office/drawing/2014/main" id="{9A2D870E-D2D5-4071-8A32-058CE3B4D77F}"/>
                </a:ext>
              </a:extLst>
            </p:cNvPr>
            <p:cNvSpPr/>
            <p:nvPr/>
          </p:nvSpPr>
          <p:spPr>
            <a:xfrm>
              <a:off x="1260950" y="395850"/>
              <a:ext cx="5129675" cy="4941275"/>
            </a:xfrm>
            <a:custGeom>
              <a:avLst/>
              <a:gdLst/>
              <a:ahLst/>
              <a:cxnLst/>
              <a:rect l="l" t="t" r="r" b="b"/>
              <a:pathLst>
                <a:path w="205187" h="197651" extrusionOk="0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" name="Google Shape;4768;p64">
              <a:extLst>
                <a:ext uri="{FF2B5EF4-FFF2-40B4-BE49-F238E27FC236}">
                  <a16:creationId xmlns:a16="http://schemas.microsoft.com/office/drawing/2014/main" id="{BA0432D0-DC5D-4A19-97A8-32F08D94DCCA}"/>
                </a:ext>
              </a:extLst>
            </p:cNvPr>
            <p:cNvSpPr/>
            <p:nvPr/>
          </p:nvSpPr>
          <p:spPr>
            <a:xfrm>
              <a:off x="1297025" y="395900"/>
              <a:ext cx="5022350" cy="4941225"/>
            </a:xfrm>
            <a:custGeom>
              <a:avLst/>
              <a:gdLst/>
              <a:ahLst/>
              <a:cxnLst/>
              <a:rect l="l" t="t" r="r" b="b"/>
              <a:pathLst>
                <a:path w="200894" h="197649" extrusionOk="0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4769;p64">
              <a:extLst>
                <a:ext uri="{FF2B5EF4-FFF2-40B4-BE49-F238E27FC236}">
                  <a16:creationId xmlns:a16="http://schemas.microsoft.com/office/drawing/2014/main" id="{6098940B-41CD-49BA-8667-E00BFDE72193}"/>
                </a:ext>
              </a:extLst>
            </p:cNvPr>
            <p:cNvSpPr/>
            <p:nvPr/>
          </p:nvSpPr>
          <p:spPr>
            <a:xfrm>
              <a:off x="5625075" y="5303525"/>
              <a:ext cx="225425" cy="80725"/>
            </a:xfrm>
            <a:custGeom>
              <a:avLst/>
              <a:gdLst/>
              <a:ahLst/>
              <a:cxnLst/>
              <a:rect l="l" t="t" r="r" b="b"/>
              <a:pathLst>
                <a:path w="9017" h="3229" extrusionOk="0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4770;p64">
              <a:extLst>
                <a:ext uri="{FF2B5EF4-FFF2-40B4-BE49-F238E27FC236}">
                  <a16:creationId xmlns:a16="http://schemas.microsoft.com/office/drawing/2014/main" id="{70972451-B052-45D2-8536-3F731E8BEAFD}"/>
                </a:ext>
              </a:extLst>
            </p:cNvPr>
            <p:cNvSpPr/>
            <p:nvPr/>
          </p:nvSpPr>
          <p:spPr>
            <a:xfrm>
              <a:off x="1607200" y="4042075"/>
              <a:ext cx="3884450" cy="1229450"/>
            </a:xfrm>
            <a:custGeom>
              <a:avLst/>
              <a:gdLst/>
              <a:ahLst/>
              <a:cxnLst/>
              <a:rect l="l" t="t" r="r" b="b"/>
              <a:pathLst>
                <a:path w="155378" h="49178" extrusionOk="0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4771;p64">
              <a:extLst>
                <a:ext uri="{FF2B5EF4-FFF2-40B4-BE49-F238E27FC236}">
                  <a16:creationId xmlns:a16="http://schemas.microsoft.com/office/drawing/2014/main" id="{633932B6-BC15-415B-ABD5-C61B8699849B}"/>
                </a:ext>
              </a:extLst>
            </p:cNvPr>
            <p:cNvSpPr/>
            <p:nvPr/>
          </p:nvSpPr>
          <p:spPr>
            <a:xfrm>
              <a:off x="2109425" y="4449850"/>
              <a:ext cx="1904375" cy="1019825"/>
            </a:xfrm>
            <a:custGeom>
              <a:avLst/>
              <a:gdLst/>
              <a:ahLst/>
              <a:cxnLst/>
              <a:rect l="l" t="t" r="r" b="b"/>
              <a:pathLst>
                <a:path w="76175" h="40793" extrusionOk="0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4772;p64">
              <a:extLst>
                <a:ext uri="{FF2B5EF4-FFF2-40B4-BE49-F238E27FC236}">
                  <a16:creationId xmlns:a16="http://schemas.microsoft.com/office/drawing/2014/main" id="{359A607D-2C43-4540-A995-B4271BE15C1B}"/>
                </a:ext>
              </a:extLst>
            </p:cNvPr>
            <p:cNvSpPr/>
            <p:nvPr/>
          </p:nvSpPr>
          <p:spPr>
            <a:xfrm>
              <a:off x="2101300" y="4442275"/>
              <a:ext cx="1920600" cy="1034975"/>
            </a:xfrm>
            <a:custGeom>
              <a:avLst/>
              <a:gdLst/>
              <a:ahLst/>
              <a:cxnLst/>
              <a:rect l="l" t="t" r="r" b="b"/>
              <a:pathLst>
                <a:path w="76824" h="41399" extrusionOk="0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4773;p64">
              <a:extLst>
                <a:ext uri="{FF2B5EF4-FFF2-40B4-BE49-F238E27FC236}">
                  <a16:creationId xmlns:a16="http://schemas.microsoft.com/office/drawing/2014/main" id="{00DEC024-7A82-44FC-AB63-842A52D687DC}"/>
                </a:ext>
              </a:extLst>
            </p:cNvPr>
            <p:cNvSpPr/>
            <p:nvPr/>
          </p:nvSpPr>
          <p:spPr>
            <a:xfrm>
              <a:off x="2372725" y="4594125"/>
              <a:ext cx="1442700" cy="737600"/>
            </a:xfrm>
            <a:custGeom>
              <a:avLst/>
              <a:gdLst/>
              <a:ahLst/>
              <a:cxnLst/>
              <a:rect l="l" t="t" r="r" b="b"/>
              <a:pathLst>
                <a:path w="57708" h="29504" extrusionOk="0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4774;p64">
              <a:extLst>
                <a:ext uri="{FF2B5EF4-FFF2-40B4-BE49-F238E27FC236}">
                  <a16:creationId xmlns:a16="http://schemas.microsoft.com/office/drawing/2014/main" id="{68362893-5024-4343-859E-C8AF77E8ACD5}"/>
                </a:ext>
              </a:extLst>
            </p:cNvPr>
            <p:cNvSpPr/>
            <p:nvPr/>
          </p:nvSpPr>
          <p:spPr>
            <a:xfrm>
              <a:off x="2364600" y="4586550"/>
              <a:ext cx="1458025" cy="752725"/>
            </a:xfrm>
            <a:custGeom>
              <a:avLst/>
              <a:gdLst/>
              <a:ahLst/>
              <a:cxnLst/>
              <a:rect l="l" t="t" r="r" b="b"/>
              <a:pathLst>
                <a:path w="58321" h="30109" extrusionOk="0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4775;p64">
              <a:extLst>
                <a:ext uri="{FF2B5EF4-FFF2-40B4-BE49-F238E27FC236}">
                  <a16:creationId xmlns:a16="http://schemas.microsoft.com/office/drawing/2014/main" id="{91111CE8-ED8E-46F4-A2AC-B714ADA5988C}"/>
                </a:ext>
              </a:extLst>
            </p:cNvPr>
            <p:cNvSpPr/>
            <p:nvPr/>
          </p:nvSpPr>
          <p:spPr>
            <a:xfrm>
              <a:off x="2342050" y="1025400"/>
              <a:ext cx="3594125" cy="3621050"/>
            </a:xfrm>
            <a:custGeom>
              <a:avLst/>
              <a:gdLst/>
              <a:ahLst/>
              <a:cxnLst/>
              <a:rect l="l" t="t" r="r" b="b"/>
              <a:pathLst>
                <a:path w="143765" h="144842" extrusionOk="0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4776;p64">
              <a:extLst>
                <a:ext uri="{FF2B5EF4-FFF2-40B4-BE49-F238E27FC236}">
                  <a16:creationId xmlns:a16="http://schemas.microsoft.com/office/drawing/2014/main" id="{B2DC3AC4-D2A9-490E-A5FB-913FCA870B08}"/>
                </a:ext>
              </a:extLst>
            </p:cNvPr>
            <p:cNvSpPr/>
            <p:nvPr/>
          </p:nvSpPr>
          <p:spPr>
            <a:xfrm>
              <a:off x="3621525" y="3838525"/>
              <a:ext cx="734900" cy="798900"/>
            </a:xfrm>
            <a:custGeom>
              <a:avLst/>
              <a:gdLst/>
              <a:ahLst/>
              <a:cxnLst/>
              <a:rect l="l" t="t" r="r" b="b"/>
              <a:pathLst>
                <a:path w="29396" h="31956" extrusionOk="0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4777;p64">
              <a:extLst>
                <a:ext uri="{FF2B5EF4-FFF2-40B4-BE49-F238E27FC236}">
                  <a16:creationId xmlns:a16="http://schemas.microsoft.com/office/drawing/2014/main" id="{F8776EC9-655A-4358-B3D3-330866E6E334}"/>
                </a:ext>
              </a:extLst>
            </p:cNvPr>
            <p:cNvSpPr/>
            <p:nvPr/>
          </p:nvSpPr>
          <p:spPr>
            <a:xfrm>
              <a:off x="2437625" y="3653675"/>
              <a:ext cx="495950" cy="734875"/>
            </a:xfrm>
            <a:custGeom>
              <a:avLst/>
              <a:gdLst/>
              <a:ahLst/>
              <a:cxnLst/>
              <a:rect l="l" t="t" r="r" b="b"/>
              <a:pathLst>
                <a:path w="19838" h="29395" extrusionOk="0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4778;p64">
              <a:extLst>
                <a:ext uri="{FF2B5EF4-FFF2-40B4-BE49-F238E27FC236}">
                  <a16:creationId xmlns:a16="http://schemas.microsoft.com/office/drawing/2014/main" id="{E3478C93-0C6A-4819-8B9E-52993342D7C5}"/>
                </a:ext>
              </a:extLst>
            </p:cNvPr>
            <p:cNvSpPr/>
            <p:nvPr/>
          </p:nvSpPr>
          <p:spPr>
            <a:xfrm>
              <a:off x="2333950" y="1018075"/>
              <a:ext cx="3604025" cy="3636025"/>
            </a:xfrm>
            <a:custGeom>
              <a:avLst/>
              <a:gdLst/>
              <a:ahLst/>
              <a:cxnLst/>
              <a:rect l="l" t="t" r="r" b="b"/>
              <a:pathLst>
                <a:path w="144161" h="145441" extrusionOk="0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4779;p64">
              <a:extLst>
                <a:ext uri="{FF2B5EF4-FFF2-40B4-BE49-F238E27FC236}">
                  <a16:creationId xmlns:a16="http://schemas.microsoft.com/office/drawing/2014/main" id="{C76C3627-443F-49CB-ACEA-C2E6FDA65EC3}"/>
                </a:ext>
              </a:extLst>
            </p:cNvPr>
            <p:cNvSpPr/>
            <p:nvPr/>
          </p:nvSpPr>
          <p:spPr>
            <a:xfrm>
              <a:off x="2728875" y="2701500"/>
              <a:ext cx="2002650" cy="1227200"/>
            </a:xfrm>
            <a:custGeom>
              <a:avLst/>
              <a:gdLst/>
              <a:ahLst/>
              <a:cxnLst/>
              <a:rect l="l" t="t" r="r" b="b"/>
              <a:pathLst>
                <a:path w="80106" h="49088" extrusionOk="0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4780;p64">
              <a:extLst>
                <a:ext uri="{FF2B5EF4-FFF2-40B4-BE49-F238E27FC236}">
                  <a16:creationId xmlns:a16="http://schemas.microsoft.com/office/drawing/2014/main" id="{F8770E98-28C6-4F7F-B8C0-036E174FA53A}"/>
                </a:ext>
              </a:extLst>
            </p:cNvPr>
            <p:cNvSpPr/>
            <p:nvPr/>
          </p:nvSpPr>
          <p:spPr>
            <a:xfrm>
              <a:off x="2941675" y="3491375"/>
              <a:ext cx="1069400" cy="313800"/>
            </a:xfrm>
            <a:custGeom>
              <a:avLst/>
              <a:gdLst/>
              <a:ahLst/>
              <a:cxnLst/>
              <a:rect l="l" t="t" r="r" b="b"/>
              <a:pathLst>
                <a:path w="42776" h="12552" extrusionOk="0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4781;p64">
              <a:extLst>
                <a:ext uri="{FF2B5EF4-FFF2-40B4-BE49-F238E27FC236}">
                  <a16:creationId xmlns:a16="http://schemas.microsoft.com/office/drawing/2014/main" id="{C8A2508B-2E1C-406F-988D-35E9763F6D8F}"/>
                </a:ext>
              </a:extLst>
            </p:cNvPr>
            <p:cNvSpPr/>
            <p:nvPr/>
          </p:nvSpPr>
          <p:spPr>
            <a:xfrm>
              <a:off x="4294200" y="3286675"/>
              <a:ext cx="393150" cy="620400"/>
            </a:xfrm>
            <a:custGeom>
              <a:avLst/>
              <a:gdLst/>
              <a:ahLst/>
              <a:cxnLst/>
              <a:rect l="l" t="t" r="r" b="b"/>
              <a:pathLst>
                <a:path w="15726" h="24816" extrusionOk="0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4782;p64">
              <a:extLst>
                <a:ext uri="{FF2B5EF4-FFF2-40B4-BE49-F238E27FC236}">
                  <a16:creationId xmlns:a16="http://schemas.microsoft.com/office/drawing/2014/main" id="{C6B39CD7-F5D8-4314-AC2A-03489BB0F518}"/>
                </a:ext>
              </a:extLst>
            </p:cNvPr>
            <p:cNvSpPr/>
            <p:nvPr/>
          </p:nvSpPr>
          <p:spPr>
            <a:xfrm>
              <a:off x="2720750" y="2693375"/>
              <a:ext cx="2014375" cy="1243450"/>
            </a:xfrm>
            <a:custGeom>
              <a:avLst/>
              <a:gdLst/>
              <a:ahLst/>
              <a:cxnLst/>
              <a:rect l="l" t="t" r="r" b="b"/>
              <a:pathLst>
                <a:path w="80575" h="49738" extrusionOk="0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4783;p64">
              <a:extLst>
                <a:ext uri="{FF2B5EF4-FFF2-40B4-BE49-F238E27FC236}">
                  <a16:creationId xmlns:a16="http://schemas.microsoft.com/office/drawing/2014/main" id="{E0CAEEA0-8D45-4DD8-8F6F-E15E709AEB0C}"/>
                </a:ext>
              </a:extLst>
            </p:cNvPr>
            <p:cNvSpPr/>
            <p:nvPr/>
          </p:nvSpPr>
          <p:spPr>
            <a:xfrm>
              <a:off x="3962375" y="3422450"/>
              <a:ext cx="140675" cy="348425"/>
            </a:xfrm>
            <a:custGeom>
              <a:avLst/>
              <a:gdLst/>
              <a:ahLst/>
              <a:cxnLst/>
              <a:rect l="l" t="t" r="r" b="b"/>
              <a:pathLst>
                <a:path w="5627" h="13937" extrusionOk="0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4784;p64">
              <a:extLst>
                <a:ext uri="{FF2B5EF4-FFF2-40B4-BE49-F238E27FC236}">
                  <a16:creationId xmlns:a16="http://schemas.microsoft.com/office/drawing/2014/main" id="{36ACE7F4-33ED-4560-ABC9-E7D98DA24637}"/>
                </a:ext>
              </a:extLst>
            </p:cNvPr>
            <p:cNvSpPr/>
            <p:nvPr/>
          </p:nvSpPr>
          <p:spPr>
            <a:xfrm>
              <a:off x="3011100" y="2579750"/>
              <a:ext cx="993675" cy="569675"/>
            </a:xfrm>
            <a:custGeom>
              <a:avLst/>
              <a:gdLst/>
              <a:ahLst/>
              <a:cxnLst/>
              <a:rect l="l" t="t" r="r" b="b"/>
              <a:pathLst>
                <a:path w="39747" h="22787" extrusionOk="0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4785;p64">
              <a:extLst>
                <a:ext uri="{FF2B5EF4-FFF2-40B4-BE49-F238E27FC236}">
                  <a16:creationId xmlns:a16="http://schemas.microsoft.com/office/drawing/2014/main" id="{63DC21AF-5EAE-4557-84B3-1E91C27D1B11}"/>
                </a:ext>
              </a:extLst>
            </p:cNvPr>
            <p:cNvSpPr/>
            <p:nvPr/>
          </p:nvSpPr>
          <p:spPr>
            <a:xfrm>
              <a:off x="3018325" y="2572550"/>
              <a:ext cx="988250" cy="584325"/>
            </a:xfrm>
            <a:custGeom>
              <a:avLst/>
              <a:gdLst/>
              <a:ahLst/>
              <a:cxnLst/>
              <a:rect l="l" t="t" r="r" b="b"/>
              <a:pathLst>
                <a:path w="39530" h="23373" extrusionOk="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4786;p64">
              <a:extLst>
                <a:ext uri="{FF2B5EF4-FFF2-40B4-BE49-F238E27FC236}">
                  <a16:creationId xmlns:a16="http://schemas.microsoft.com/office/drawing/2014/main" id="{4388F5C9-3399-49F3-B4FD-B173DCF9C522}"/>
                </a:ext>
              </a:extLst>
            </p:cNvPr>
            <p:cNvSpPr/>
            <p:nvPr/>
          </p:nvSpPr>
          <p:spPr>
            <a:xfrm>
              <a:off x="3553000" y="3237875"/>
              <a:ext cx="350775" cy="489200"/>
            </a:xfrm>
            <a:custGeom>
              <a:avLst/>
              <a:gdLst/>
              <a:ahLst/>
              <a:cxnLst/>
              <a:rect l="l" t="t" r="r" b="b"/>
              <a:pathLst>
                <a:path w="14031" h="19568" extrusionOk="0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4787;p64">
              <a:extLst>
                <a:ext uri="{FF2B5EF4-FFF2-40B4-BE49-F238E27FC236}">
                  <a16:creationId xmlns:a16="http://schemas.microsoft.com/office/drawing/2014/main" id="{EA4EA573-30C6-4D37-A30A-DBF8EC2C2D3A}"/>
                </a:ext>
              </a:extLst>
            </p:cNvPr>
            <p:cNvSpPr/>
            <p:nvPr/>
          </p:nvSpPr>
          <p:spPr>
            <a:xfrm>
              <a:off x="3580050" y="3238000"/>
              <a:ext cx="303900" cy="488725"/>
            </a:xfrm>
            <a:custGeom>
              <a:avLst/>
              <a:gdLst/>
              <a:ahLst/>
              <a:cxnLst/>
              <a:rect l="l" t="t" r="r" b="b"/>
              <a:pathLst>
                <a:path w="12156" h="19549" extrusionOk="0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4788;p64">
              <a:extLst>
                <a:ext uri="{FF2B5EF4-FFF2-40B4-BE49-F238E27FC236}">
                  <a16:creationId xmlns:a16="http://schemas.microsoft.com/office/drawing/2014/main" id="{6E317E97-6EA9-464D-ACE2-E605D5292C89}"/>
                </a:ext>
              </a:extLst>
            </p:cNvPr>
            <p:cNvSpPr/>
            <p:nvPr/>
          </p:nvSpPr>
          <p:spPr>
            <a:xfrm>
              <a:off x="3572850" y="3229875"/>
              <a:ext cx="319225" cy="504975"/>
            </a:xfrm>
            <a:custGeom>
              <a:avLst/>
              <a:gdLst/>
              <a:ahLst/>
              <a:cxnLst/>
              <a:rect l="l" t="t" r="r" b="b"/>
              <a:pathLst>
                <a:path w="12769" h="20199" extrusionOk="0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4789;p64">
              <a:extLst>
                <a:ext uri="{FF2B5EF4-FFF2-40B4-BE49-F238E27FC236}">
                  <a16:creationId xmlns:a16="http://schemas.microsoft.com/office/drawing/2014/main" id="{8F5FF8D9-5449-405B-AD43-533C11BF4865}"/>
                </a:ext>
              </a:extLst>
            </p:cNvPr>
            <p:cNvSpPr/>
            <p:nvPr/>
          </p:nvSpPr>
          <p:spPr>
            <a:xfrm>
              <a:off x="3224800" y="2836750"/>
              <a:ext cx="786275" cy="880150"/>
            </a:xfrm>
            <a:custGeom>
              <a:avLst/>
              <a:gdLst/>
              <a:ahLst/>
              <a:cxnLst/>
              <a:rect l="l" t="t" r="r" b="b"/>
              <a:pathLst>
                <a:path w="31451" h="35206" extrusionOk="0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4790;p64">
              <a:extLst>
                <a:ext uri="{FF2B5EF4-FFF2-40B4-BE49-F238E27FC236}">
                  <a16:creationId xmlns:a16="http://schemas.microsoft.com/office/drawing/2014/main" id="{0A064935-F54F-4C34-8991-78AF61312B6C}"/>
                </a:ext>
              </a:extLst>
            </p:cNvPr>
            <p:cNvSpPr/>
            <p:nvPr/>
          </p:nvSpPr>
          <p:spPr>
            <a:xfrm>
              <a:off x="3217575" y="2829200"/>
              <a:ext cx="793500" cy="895725"/>
            </a:xfrm>
            <a:custGeom>
              <a:avLst/>
              <a:gdLst/>
              <a:ahLst/>
              <a:cxnLst/>
              <a:rect l="l" t="t" r="r" b="b"/>
              <a:pathLst>
                <a:path w="31740" h="35829" extrusionOk="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4791;p64">
              <a:extLst>
                <a:ext uri="{FF2B5EF4-FFF2-40B4-BE49-F238E27FC236}">
                  <a16:creationId xmlns:a16="http://schemas.microsoft.com/office/drawing/2014/main" id="{732EE0BD-8AAE-4CC7-9A5E-E8668E156548}"/>
                </a:ext>
              </a:extLst>
            </p:cNvPr>
            <p:cNvSpPr/>
            <p:nvPr/>
          </p:nvSpPr>
          <p:spPr>
            <a:xfrm>
              <a:off x="3751375" y="3083575"/>
              <a:ext cx="155125" cy="68600"/>
            </a:xfrm>
            <a:custGeom>
              <a:avLst/>
              <a:gdLst/>
              <a:ahLst/>
              <a:cxnLst/>
              <a:rect l="l" t="t" r="r" b="b"/>
              <a:pathLst>
                <a:path w="6205" h="2744" extrusionOk="0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4792;p64">
              <a:extLst>
                <a:ext uri="{FF2B5EF4-FFF2-40B4-BE49-F238E27FC236}">
                  <a16:creationId xmlns:a16="http://schemas.microsoft.com/office/drawing/2014/main" id="{6C87B90C-7B3A-4AF0-9F6C-535E8972A37B}"/>
                </a:ext>
              </a:extLst>
            </p:cNvPr>
            <p:cNvSpPr/>
            <p:nvPr/>
          </p:nvSpPr>
          <p:spPr>
            <a:xfrm>
              <a:off x="3156275" y="3109950"/>
              <a:ext cx="628500" cy="217975"/>
            </a:xfrm>
            <a:custGeom>
              <a:avLst/>
              <a:gdLst/>
              <a:ahLst/>
              <a:cxnLst/>
              <a:rect l="l" t="t" r="r" b="b"/>
              <a:pathLst>
                <a:path w="25140" h="8719" extrusionOk="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4793;p64">
              <a:extLst>
                <a:ext uri="{FF2B5EF4-FFF2-40B4-BE49-F238E27FC236}">
                  <a16:creationId xmlns:a16="http://schemas.microsoft.com/office/drawing/2014/main" id="{01DD73ED-E8D3-4E25-ABB7-FF7E35E2E375}"/>
                </a:ext>
              </a:extLst>
            </p:cNvPr>
            <p:cNvSpPr/>
            <p:nvPr/>
          </p:nvSpPr>
          <p:spPr>
            <a:xfrm>
              <a:off x="3501625" y="3169475"/>
              <a:ext cx="275025" cy="158450"/>
            </a:xfrm>
            <a:custGeom>
              <a:avLst/>
              <a:gdLst/>
              <a:ahLst/>
              <a:cxnLst/>
              <a:rect l="l" t="t" r="r" b="b"/>
              <a:pathLst>
                <a:path w="11001" h="6338" extrusionOk="0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4794;p64">
              <a:extLst>
                <a:ext uri="{FF2B5EF4-FFF2-40B4-BE49-F238E27FC236}">
                  <a16:creationId xmlns:a16="http://schemas.microsoft.com/office/drawing/2014/main" id="{D7061679-247D-46AE-9931-DD7BD2CEC91C}"/>
                </a:ext>
              </a:extLst>
            </p:cNvPr>
            <p:cNvSpPr/>
            <p:nvPr/>
          </p:nvSpPr>
          <p:spPr>
            <a:xfrm>
              <a:off x="3217575" y="3153250"/>
              <a:ext cx="351700" cy="144800"/>
            </a:xfrm>
            <a:custGeom>
              <a:avLst/>
              <a:gdLst/>
              <a:ahLst/>
              <a:cxnLst/>
              <a:rect l="l" t="t" r="r" b="b"/>
              <a:pathLst>
                <a:path w="14068" h="5792" extrusionOk="0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4795;p64">
              <a:extLst>
                <a:ext uri="{FF2B5EF4-FFF2-40B4-BE49-F238E27FC236}">
                  <a16:creationId xmlns:a16="http://schemas.microsoft.com/office/drawing/2014/main" id="{4BDA7602-654D-4381-A4FA-15E2E4F4F0DE}"/>
                </a:ext>
              </a:extLst>
            </p:cNvPr>
            <p:cNvSpPr/>
            <p:nvPr/>
          </p:nvSpPr>
          <p:spPr>
            <a:xfrm>
              <a:off x="3148150" y="3102400"/>
              <a:ext cx="633000" cy="233000"/>
            </a:xfrm>
            <a:custGeom>
              <a:avLst/>
              <a:gdLst/>
              <a:ahLst/>
              <a:cxnLst/>
              <a:rect l="l" t="t" r="r" b="b"/>
              <a:pathLst>
                <a:path w="25320" h="9320" extrusionOk="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4796;p64">
              <a:extLst>
                <a:ext uri="{FF2B5EF4-FFF2-40B4-BE49-F238E27FC236}">
                  <a16:creationId xmlns:a16="http://schemas.microsoft.com/office/drawing/2014/main" id="{BD9F71DD-93D2-40C7-905F-95858BDE8DF8}"/>
                </a:ext>
              </a:extLst>
            </p:cNvPr>
            <p:cNvSpPr/>
            <p:nvPr/>
          </p:nvSpPr>
          <p:spPr>
            <a:xfrm>
              <a:off x="3403325" y="3253325"/>
              <a:ext cx="122650" cy="195700"/>
            </a:xfrm>
            <a:custGeom>
              <a:avLst/>
              <a:gdLst/>
              <a:ahLst/>
              <a:cxnLst/>
              <a:rect l="l" t="t" r="r" b="b"/>
              <a:pathLst>
                <a:path w="4906" h="7828" extrusionOk="0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4797;p64">
              <a:extLst>
                <a:ext uri="{FF2B5EF4-FFF2-40B4-BE49-F238E27FC236}">
                  <a16:creationId xmlns:a16="http://schemas.microsoft.com/office/drawing/2014/main" id="{42E8C5E6-362A-40EA-AFB6-64B7BCC06DED}"/>
                </a:ext>
              </a:extLst>
            </p:cNvPr>
            <p:cNvSpPr/>
            <p:nvPr/>
          </p:nvSpPr>
          <p:spPr>
            <a:xfrm>
              <a:off x="3510625" y="3441775"/>
              <a:ext cx="207425" cy="137075"/>
            </a:xfrm>
            <a:custGeom>
              <a:avLst/>
              <a:gdLst/>
              <a:ahLst/>
              <a:cxnLst/>
              <a:rect l="l" t="t" r="r" b="b"/>
              <a:pathLst>
                <a:path w="8297" h="5483" extrusionOk="0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4798;p64">
              <a:extLst>
                <a:ext uri="{FF2B5EF4-FFF2-40B4-BE49-F238E27FC236}">
                  <a16:creationId xmlns:a16="http://schemas.microsoft.com/office/drawing/2014/main" id="{16234AFB-3B12-43ED-9F13-2E4BDAB52F83}"/>
                </a:ext>
              </a:extLst>
            </p:cNvPr>
            <p:cNvSpPr/>
            <p:nvPr/>
          </p:nvSpPr>
          <p:spPr>
            <a:xfrm>
              <a:off x="3519650" y="3464200"/>
              <a:ext cx="179450" cy="87600"/>
            </a:xfrm>
            <a:custGeom>
              <a:avLst/>
              <a:gdLst/>
              <a:ahLst/>
              <a:cxnLst/>
              <a:rect l="l" t="t" r="r" b="b"/>
              <a:pathLst>
                <a:path w="7178" h="3504" extrusionOk="0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4799;p64">
              <a:extLst>
                <a:ext uri="{FF2B5EF4-FFF2-40B4-BE49-F238E27FC236}">
                  <a16:creationId xmlns:a16="http://schemas.microsoft.com/office/drawing/2014/main" id="{6EB17227-E0F9-4D1D-BC43-353DB04E0E65}"/>
                </a:ext>
              </a:extLst>
            </p:cNvPr>
            <p:cNvSpPr/>
            <p:nvPr/>
          </p:nvSpPr>
          <p:spPr>
            <a:xfrm>
              <a:off x="3448425" y="3008125"/>
              <a:ext cx="265700" cy="114050"/>
            </a:xfrm>
            <a:custGeom>
              <a:avLst/>
              <a:gdLst/>
              <a:ahLst/>
              <a:cxnLst/>
              <a:rect l="l" t="t" r="r" b="b"/>
              <a:pathLst>
                <a:path w="10628" h="4562" extrusionOk="0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4800;p64">
              <a:extLst>
                <a:ext uri="{FF2B5EF4-FFF2-40B4-BE49-F238E27FC236}">
                  <a16:creationId xmlns:a16="http://schemas.microsoft.com/office/drawing/2014/main" id="{AAD222E1-2BF4-43AD-8C20-7A3301428F5D}"/>
                </a:ext>
              </a:extLst>
            </p:cNvPr>
            <p:cNvSpPr/>
            <p:nvPr/>
          </p:nvSpPr>
          <p:spPr>
            <a:xfrm>
              <a:off x="3440300" y="3000850"/>
              <a:ext cx="279550" cy="128075"/>
            </a:xfrm>
            <a:custGeom>
              <a:avLst/>
              <a:gdLst/>
              <a:ahLst/>
              <a:cxnLst/>
              <a:rect l="l" t="t" r="r" b="b"/>
              <a:pathLst>
                <a:path w="11182" h="5123" extrusionOk="0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4801;p64">
              <a:extLst>
                <a:ext uri="{FF2B5EF4-FFF2-40B4-BE49-F238E27FC236}">
                  <a16:creationId xmlns:a16="http://schemas.microsoft.com/office/drawing/2014/main" id="{52D50C7F-D12B-4A02-B704-E304A7F70BE4}"/>
                </a:ext>
              </a:extLst>
            </p:cNvPr>
            <p:cNvSpPr/>
            <p:nvPr/>
          </p:nvSpPr>
          <p:spPr>
            <a:xfrm>
              <a:off x="3222100" y="3043825"/>
              <a:ext cx="154200" cy="61775"/>
            </a:xfrm>
            <a:custGeom>
              <a:avLst/>
              <a:gdLst/>
              <a:ahLst/>
              <a:cxnLst/>
              <a:rect l="l" t="t" r="r" b="b"/>
              <a:pathLst>
                <a:path w="6168" h="2471" extrusionOk="0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4802;p64">
              <a:extLst>
                <a:ext uri="{FF2B5EF4-FFF2-40B4-BE49-F238E27FC236}">
                  <a16:creationId xmlns:a16="http://schemas.microsoft.com/office/drawing/2014/main" id="{7017CB96-F810-4B4D-A728-070BCEF2A31B}"/>
                </a:ext>
              </a:extLst>
            </p:cNvPr>
            <p:cNvSpPr/>
            <p:nvPr/>
          </p:nvSpPr>
          <p:spPr>
            <a:xfrm>
              <a:off x="3217575" y="3036025"/>
              <a:ext cx="166850" cy="76650"/>
            </a:xfrm>
            <a:custGeom>
              <a:avLst/>
              <a:gdLst/>
              <a:ahLst/>
              <a:cxnLst/>
              <a:rect l="l" t="t" r="r" b="b"/>
              <a:pathLst>
                <a:path w="6674" h="3066" extrusionOk="0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4803;p64">
              <a:extLst>
                <a:ext uri="{FF2B5EF4-FFF2-40B4-BE49-F238E27FC236}">
                  <a16:creationId xmlns:a16="http://schemas.microsoft.com/office/drawing/2014/main" id="{E58D59C9-E82F-48E6-A1F0-ED7ADAA18E69}"/>
                </a:ext>
              </a:extLst>
            </p:cNvPr>
            <p:cNvSpPr/>
            <p:nvPr/>
          </p:nvSpPr>
          <p:spPr>
            <a:xfrm>
              <a:off x="3744175" y="2649575"/>
              <a:ext cx="185750" cy="297200"/>
            </a:xfrm>
            <a:custGeom>
              <a:avLst/>
              <a:gdLst/>
              <a:ahLst/>
              <a:cxnLst/>
              <a:rect l="l" t="t" r="r" b="b"/>
              <a:pathLst>
                <a:path w="7430" h="11888" extrusionOk="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4804;p64">
              <a:extLst>
                <a:ext uri="{FF2B5EF4-FFF2-40B4-BE49-F238E27FC236}">
                  <a16:creationId xmlns:a16="http://schemas.microsoft.com/office/drawing/2014/main" id="{FFE5F896-0844-4B10-8D19-82F0503EBBD8}"/>
                </a:ext>
              </a:extLst>
            </p:cNvPr>
            <p:cNvSpPr/>
            <p:nvPr/>
          </p:nvSpPr>
          <p:spPr>
            <a:xfrm>
              <a:off x="3736050" y="2641975"/>
              <a:ext cx="198400" cy="312025"/>
            </a:xfrm>
            <a:custGeom>
              <a:avLst/>
              <a:gdLst/>
              <a:ahLst/>
              <a:cxnLst/>
              <a:rect l="l" t="t" r="r" b="b"/>
              <a:pathLst>
                <a:path w="7936" h="12481" extrusionOk="0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4805;p64">
              <a:extLst>
                <a:ext uri="{FF2B5EF4-FFF2-40B4-BE49-F238E27FC236}">
                  <a16:creationId xmlns:a16="http://schemas.microsoft.com/office/drawing/2014/main" id="{2A643B56-C246-43D5-BD34-844E139A93CD}"/>
                </a:ext>
              </a:extLst>
            </p:cNvPr>
            <p:cNvSpPr/>
            <p:nvPr/>
          </p:nvSpPr>
          <p:spPr>
            <a:xfrm>
              <a:off x="3817200" y="2908125"/>
              <a:ext cx="233550" cy="136925"/>
            </a:xfrm>
            <a:custGeom>
              <a:avLst/>
              <a:gdLst/>
              <a:ahLst/>
              <a:cxnLst/>
              <a:rect l="l" t="t" r="r" b="b"/>
              <a:pathLst>
                <a:path w="9342" h="5477" extrusionOk="0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4806;p64">
              <a:extLst>
                <a:ext uri="{FF2B5EF4-FFF2-40B4-BE49-F238E27FC236}">
                  <a16:creationId xmlns:a16="http://schemas.microsoft.com/office/drawing/2014/main" id="{A68314F2-1C22-4AA8-8A8F-D5ABD67A4655}"/>
                </a:ext>
              </a:extLst>
            </p:cNvPr>
            <p:cNvSpPr/>
            <p:nvPr/>
          </p:nvSpPr>
          <p:spPr>
            <a:xfrm>
              <a:off x="3815400" y="2900775"/>
              <a:ext cx="237175" cy="152400"/>
            </a:xfrm>
            <a:custGeom>
              <a:avLst/>
              <a:gdLst/>
              <a:ahLst/>
              <a:cxnLst/>
              <a:rect l="l" t="t" r="r" b="b"/>
              <a:pathLst>
                <a:path w="9487" h="6096" extrusionOk="0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4807;p64">
              <a:extLst>
                <a:ext uri="{FF2B5EF4-FFF2-40B4-BE49-F238E27FC236}">
                  <a16:creationId xmlns:a16="http://schemas.microsoft.com/office/drawing/2014/main" id="{FE2153A9-45D7-4BD1-9102-CF373081A48D}"/>
                </a:ext>
              </a:extLst>
            </p:cNvPr>
            <p:cNvSpPr/>
            <p:nvPr/>
          </p:nvSpPr>
          <p:spPr>
            <a:xfrm>
              <a:off x="3821700" y="2967975"/>
              <a:ext cx="66750" cy="73075"/>
            </a:xfrm>
            <a:custGeom>
              <a:avLst/>
              <a:gdLst/>
              <a:ahLst/>
              <a:cxnLst/>
              <a:rect l="l" t="t" r="r" b="b"/>
              <a:pathLst>
                <a:path w="2670" h="2923" extrusionOk="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4808;p64">
              <a:extLst>
                <a:ext uri="{FF2B5EF4-FFF2-40B4-BE49-F238E27FC236}">
                  <a16:creationId xmlns:a16="http://schemas.microsoft.com/office/drawing/2014/main" id="{063A11B0-D5D3-47FC-BC13-DBF7CACC66CE}"/>
                </a:ext>
              </a:extLst>
            </p:cNvPr>
            <p:cNvSpPr/>
            <p:nvPr/>
          </p:nvSpPr>
          <p:spPr>
            <a:xfrm>
              <a:off x="3818100" y="2960275"/>
              <a:ext cx="73975" cy="88400"/>
            </a:xfrm>
            <a:custGeom>
              <a:avLst/>
              <a:gdLst/>
              <a:ahLst/>
              <a:cxnLst/>
              <a:rect l="l" t="t" r="r" b="b"/>
              <a:pathLst>
                <a:path w="2959" h="3536" extrusionOk="0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4809;p64">
              <a:extLst>
                <a:ext uri="{FF2B5EF4-FFF2-40B4-BE49-F238E27FC236}">
                  <a16:creationId xmlns:a16="http://schemas.microsoft.com/office/drawing/2014/main" id="{51ADA2E6-05F1-4761-B72B-6ACB6752CFF5}"/>
                </a:ext>
              </a:extLst>
            </p:cNvPr>
            <p:cNvSpPr/>
            <p:nvPr/>
          </p:nvSpPr>
          <p:spPr>
            <a:xfrm>
              <a:off x="3797375" y="3155050"/>
              <a:ext cx="75750" cy="128050"/>
            </a:xfrm>
            <a:custGeom>
              <a:avLst/>
              <a:gdLst/>
              <a:ahLst/>
              <a:cxnLst/>
              <a:rect l="l" t="t" r="r" b="b"/>
              <a:pathLst>
                <a:path w="3030" h="5122" extrusionOk="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4810;p64">
              <a:extLst>
                <a:ext uri="{FF2B5EF4-FFF2-40B4-BE49-F238E27FC236}">
                  <a16:creationId xmlns:a16="http://schemas.microsoft.com/office/drawing/2014/main" id="{64F39C63-5831-4021-A542-390ACC0B106C}"/>
                </a:ext>
              </a:extLst>
            </p:cNvPr>
            <p:cNvSpPr/>
            <p:nvPr/>
          </p:nvSpPr>
          <p:spPr>
            <a:xfrm>
              <a:off x="4011050" y="1025400"/>
              <a:ext cx="1925125" cy="2285650"/>
            </a:xfrm>
            <a:custGeom>
              <a:avLst/>
              <a:gdLst/>
              <a:ahLst/>
              <a:cxnLst/>
              <a:rect l="l" t="t" r="r" b="b"/>
              <a:pathLst>
                <a:path w="77005" h="91426" extrusionOk="0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4811;p64">
              <a:extLst>
                <a:ext uri="{FF2B5EF4-FFF2-40B4-BE49-F238E27FC236}">
                  <a16:creationId xmlns:a16="http://schemas.microsoft.com/office/drawing/2014/main" id="{8E59D20F-99EA-49BB-A487-31F980DAAA54}"/>
                </a:ext>
              </a:extLst>
            </p:cNvPr>
            <p:cNvSpPr/>
            <p:nvPr/>
          </p:nvSpPr>
          <p:spPr>
            <a:xfrm>
              <a:off x="4002950" y="1018075"/>
              <a:ext cx="1935025" cy="2300275"/>
            </a:xfrm>
            <a:custGeom>
              <a:avLst/>
              <a:gdLst/>
              <a:ahLst/>
              <a:cxnLst/>
              <a:rect l="l" t="t" r="r" b="b"/>
              <a:pathLst>
                <a:path w="77401" h="92011" extrusionOk="0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4812;p64">
              <a:extLst>
                <a:ext uri="{FF2B5EF4-FFF2-40B4-BE49-F238E27FC236}">
                  <a16:creationId xmlns:a16="http://schemas.microsoft.com/office/drawing/2014/main" id="{739696B9-4EA1-4D9E-860A-7B2FAA598E46}"/>
                </a:ext>
              </a:extLst>
            </p:cNvPr>
            <p:cNvSpPr/>
            <p:nvPr/>
          </p:nvSpPr>
          <p:spPr>
            <a:xfrm>
              <a:off x="4489850" y="2578700"/>
              <a:ext cx="470700" cy="295075"/>
            </a:xfrm>
            <a:custGeom>
              <a:avLst/>
              <a:gdLst/>
              <a:ahLst/>
              <a:cxnLst/>
              <a:rect l="l" t="t" r="r" b="b"/>
              <a:pathLst>
                <a:path w="18828" h="11803" extrusionOk="0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4813;p64">
              <a:extLst>
                <a:ext uri="{FF2B5EF4-FFF2-40B4-BE49-F238E27FC236}">
                  <a16:creationId xmlns:a16="http://schemas.microsoft.com/office/drawing/2014/main" id="{CC4F0CDA-1966-48F6-893A-045FE61AFA42}"/>
                </a:ext>
              </a:extLst>
            </p:cNvPr>
            <p:cNvSpPr/>
            <p:nvPr/>
          </p:nvSpPr>
          <p:spPr>
            <a:xfrm>
              <a:off x="5419475" y="1062375"/>
              <a:ext cx="516700" cy="513275"/>
            </a:xfrm>
            <a:custGeom>
              <a:avLst/>
              <a:gdLst/>
              <a:ahLst/>
              <a:cxnLst/>
              <a:rect l="l" t="t" r="r" b="b"/>
              <a:pathLst>
                <a:path w="20668" h="20531" extrusionOk="0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4814;p64">
              <a:extLst>
                <a:ext uri="{FF2B5EF4-FFF2-40B4-BE49-F238E27FC236}">
                  <a16:creationId xmlns:a16="http://schemas.microsoft.com/office/drawing/2014/main" id="{7A425935-FF97-434E-980D-549106421321}"/>
                </a:ext>
              </a:extLst>
            </p:cNvPr>
            <p:cNvSpPr/>
            <p:nvPr/>
          </p:nvSpPr>
          <p:spPr>
            <a:xfrm>
              <a:off x="5411375" y="1055025"/>
              <a:ext cx="526600" cy="528425"/>
            </a:xfrm>
            <a:custGeom>
              <a:avLst/>
              <a:gdLst/>
              <a:ahLst/>
              <a:cxnLst/>
              <a:rect l="l" t="t" r="r" b="b"/>
              <a:pathLst>
                <a:path w="21064" h="21137" extrusionOk="0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4815;p64">
              <a:extLst>
                <a:ext uri="{FF2B5EF4-FFF2-40B4-BE49-F238E27FC236}">
                  <a16:creationId xmlns:a16="http://schemas.microsoft.com/office/drawing/2014/main" id="{79467899-B3BA-4EC5-B0D1-275391EECFA6}"/>
                </a:ext>
              </a:extLst>
            </p:cNvPr>
            <p:cNvSpPr/>
            <p:nvPr/>
          </p:nvSpPr>
          <p:spPr>
            <a:xfrm>
              <a:off x="4158925" y="1025400"/>
              <a:ext cx="508275" cy="645500"/>
            </a:xfrm>
            <a:custGeom>
              <a:avLst/>
              <a:gdLst/>
              <a:ahLst/>
              <a:cxnLst/>
              <a:rect l="l" t="t" r="r" b="b"/>
              <a:pathLst>
                <a:path w="20331" h="25820" extrusionOk="0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4816;p64">
              <a:extLst>
                <a:ext uri="{FF2B5EF4-FFF2-40B4-BE49-F238E27FC236}">
                  <a16:creationId xmlns:a16="http://schemas.microsoft.com/office/drawing/2014/main" id="{C3CB3601-197F-4516-95BA-FB79E5621AA7}"/>
                </a:ext>
              </a:extLst>
            </p:cNvPr>
            <p:cNvSpPr/>
            <p:nvPr/>
          </p:nvSpPr>
          <p:spPr>
            <a:xfrm>
              <a:off x="4176975" y="1018075"/>
              <a:ext cx="496850" cy="660050"/>
            </a:xfrm>
            <a:custGeom>
              <a:avLst/>
              <a:gdLst/>
              <a:ahLst/>
              <a:cxnLst/>
              <a:rect l="l" t="t" r="r" b="b"/>
              <a:pathLst>
                <a:path w="19874" h="26402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4817;p64">
              <a:extLst>
                <a:ext uri="{FF2B5EF4-FFF2-40B4-BE49-F238E27FC236}">
                  <a16:creationId xmlns:a16="http://schemas.microsoft.com/office/drawing/2014/main" id="{84BBFFCE-5A3D-4DCA-ADA7-B476EF21B49E}"/>
                </a:ext>
              </a:extLst>
            </p:cNvPr>
            <p:cNvSpPr/>
            <p:nvPr/>
          </p:nvSpPr>
          <p:spPr>
            <a:xfrm>
              <a:off x="4167950" y="1025400"/>
              <a:ext cx="499250" cy="549925"/>
            </a:xfrm>
            <a:custGeom>
              <a:avLst/>
              <a:gdLst/>
              <a:ahLst/>
              <a:cxnLst/>
              <a:rect l="l" t="t" r="r" b="b"/>
              <a:pathLst>
                <a:path w="19970" h="21997" extrusionOk="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4818;p64">
              <a:extLst>
                <a:ext uri="{FF2B5EF4-FFF2-40B4-BE49-F238E27FC236}">
                  <a16:creationId xmlns:a16="http://schemas.microsoft.com/office/drawing/2014/main" id="{4D660052-7ACA-44A2-907A-E1E414AFD82D}"/>
                </a:ext>
              </a:extLst>
            </p:cNvPr>
            <p:cNvSpPr/>
            <p:nvPr/>
          </p:nvSpPr>
          <p:spPr>
            <a:xfrm>
              <a:off x="4176975" y="1018075"/>
              <a:ext cx="496850" cy="564825"/>
            </a:xfrm>
            <a:custGeom>
              <a:avLst/>
              <a:gdLst/>
              <a:ahLst/>
              <a:cxnLst/>
              <a:rect l="l" t="t" r="r" b="b"/>
              <a:pathLst>
                <a:path w="19874" h="22593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4819;p64">
              <a:extLst>
                <a:ext uri="{FF2B5EF4-FFF2-40B4-BE49-F238E27FC236}">
                  <a16:creationId xmlns:a16="http://schemas.microsoft.com/office/drawing/2014/main" id="{8FDD70D2-0419-4850-AC73-D661A2EF37F9}"/>
                </a:ext>
              </a:extLst>
            </p:cNvPr>
            <p:cNvSpPr/>
            <p:nvPr/>
          </p:nvSpPr>
          <p:spPr>
            <a:xfrm>
              <a:off x="4178775" y="1025400"/>
              <a:ext cx="488425" cy="508700"/>
            </a:xfrm>
            <a:custGeom>
              <a:avLst/>
              <a:gdLst/>
              <a:ahLst/>
              <a:cxnLst/>
              <a:rect l="l" t="t" r="r" b="b"/>
              <a:pathLst>
                <a:path w="19537" h="20348" extrusionOk="0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4820;p64">
              <a:extLst>
                <a:ext uri="{FF2B5EF4-FFF2-40B4-BE49-F238E27FC236}">
                  <a16:creationId xmlns:a16="http://schemas.microsoft.com/office/drawing/2014/main" id="{47CA271C-A9F3-4F99-B12B-99E3195BD0D5}"/>
                </a:ext>
              </a:extLst>
            </p:cNvPr>
            <p:cNvSpPr/>
            <p:nvPr/>
          </p:nvSpPr>
          <p:spPr>
            <a:xfrm>
              <a:off x="4176975" y="1018075"/>
              <a:ext cx="496850" cy="523900"/>
            </a:xfrm>
            <a:custGeom>
              <a:avLst/>
              <a:gdLst/>
              <a:ahLst/>
              <a:cxnLst/>
              <a:rect l="l" t="t" r="r" b="b"/>
              <a:pathLst>
                <a:path w="19874" h="20956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4821;p64">
              <a:extLst>
                <a:ext uri="{FF2B5EF4-FFF2-40B4-BE49-F238E27FC236}">
                  <a16:creationId xmlns:a16="http://schemas.microsoft.com/office/drawing/2014/main" id="{B01985EA-3685-4986-A06E-95149A9D65A8}"/>
                </a:ext>
              </a:extLst>
            </p:cNvPr>
            <p:cNvSpPr/>
            <p:nvPr/>
          </p:nvSpPr>
          <p:spPr>
            <a:xfrm>
              <a:off x="5450150" y="1062375"/>
              <a:ext cx="486025" cy="512950"/>
            </a:xfrm>
            <a:custGeom>
              <a:avLst/>
              <a:gdLst/>
              <a:ahLst/>
              <a:cxnLst/>
              <a:rect l="l" t="t" r="r" b="b"/>
              <a:pathLst>
                <a:path w="19441" h="20518" extrusionOk="0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4822;p64">
              <a:extLst>
                <a:ext uri="{FF2B5EF4-FFF2-40B4-BE49-F238E27FC236}">
                  <a16:creationId xmlns:a16="http://schemas.microsoft.com/office/drawing/2014/main" id="{D9272D5B-1A1F-457D-88EE-5BA9E041E20C}"/>
                </a:ext>
              </a:extLst>
            </p:cNvPr>
            <p:cNvSpPr/>
            <p:nvPr/>
          </p:nvSpPr>
          <p:spPr>
            <a:xfrm>
              <a:off x="5442025" y="1055025"/>
              <a:ext cx="495950" cy="528425"/>
            </a:xfrm>
            <a:custGeom>
              <a:avLst/>
              <a:gdLst/>
              <a:ahLst/>
              <a:cxnLst/>
              <a:rect l="l" t="t" r="r" b="b"/>
              <a:pathLst>
                <a:path w="19838" h="21137" extrusionOk="0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4823;p64">
              <a:extLst>
                <a:ext uri="{FF2B5EF4-FFF2-40B4-BE49-F238E27FC236}">
                  <a16:creationId xmlns:a16="http://schemas.microsoft.com/office/drawing/2014/main" id="{54A65688-667C-487D-83D1-A93EA67492EC}"/>
                </a:ext>
              </a:extLst>
            </p:cNvPr>
            <p:cNvSpPr/>
            <p:nvPr/>
          </p:nvSpPr>
          <p:spPr>
            <a:xfrm>
              <a:off x="4674700" y="3104025"/>
              <a:ext cx="162325" cy="244525"/>
            </a:xfrm>
            <a:custGeom>
              <a:avLst/>
              <a:gdLst/>
              <a:ahLst/>
              <a:cxnLst/>
              <a:rect l="l" t="t" r="r" b="b"/>
              <a:pathLst>
                <a:path w="6493" h="9781" extrusionOk="0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4824;p64">
              <a:extLst>
                <a:ext uri="{FF2B5EF4-FFF2-40B4-BE49-F238E27FC236}">
                  <a16:creationId xmlns:a16="http://schemas.microsoft.com/office/drawing/2014/main" id="{5EF31344-1FA1-4EDF-A276-6D9028DFC5C6}"/>
                </a:ext>
              </a:extLst>
            </p:cNvPr>
            <p:cNvSpPr/>
            <p:nvPr/>
          </p:nvSpPr>
          <p:spPr>
            <a:xfrm>
              <a:off x="4667475" y="3096425"/>
              <a:ext cx="176750" cy="259725"/>
            </a:xfrm>
            <a:custGeom>
              <a:avLst/>
              <a:gdLst/>
              <a:ahLst/>
              <a:cxnLst/>
              <a:rect l="l" t="t" r="r" b="b"/>
              <a:pathLst>
                <a:path w="7070" h="10389" extrusionOk="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4825;p64">
              <a:extLst>
                <a:ext uri="{FF2B5EF4-FFF2-40B4-BE49-F238E27FC236}">
                  <a16:creationId xmlns:a16="http://schemas.microsoft.com/office/drawing/2014/main" id="{97695D40-5CBF-4A54-A437-53FA03F79322}"/>
                </a:ext>
              </a:extLst>
            </p:cNvPr>
            <p:cNvSpPr/>
            <p:nvPr/>
          </p:nvSpPr>
          <p:spPr>
            <a:xfrm>
              <a:off x="4739591" y="-166683"/>
              <a:ext cx="18104" cy="2089879"/>
            </a:xfrm>
            <a:custGeom>
              <a:avLst/>
              <a:gdLst/>
              <a:ahLst/>
              <a:cxnLst/>
              <a:rect l="l" t="t" r="r" b="b"/>
              <a:pathLst>
                <a:path w="722" h="67410" extrusionOk="0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4826;p64">
              <a:extLst>
                <a:ext uri="{FF2B5EF4-FFF2-40B4-BE49-F238E27FC236}">
                  <a16:creationId xmlns:a16="http://schemas.microsoft.com/office/drawing/2014/main" id="{80E1820D-CA01-4628-9582-4CEC696BECEC}"/>
                </a:ext>
              </a:extLst>
            </p:cNvPr>
            <p:cNvSpPr/>
            <p:nvPr/>
          </p:nvSpPr>
          <p:spPr>
            <a:xfrm>
              <a:off x="4742325" y="1908025"/>
              <a:ext cx="15350" cy="1251550"/>
            </a:xfrm>
            <a:custGeom>
              <a:avLst/>
              <a:gdLst/>
              <a:ahLst/>
              <a:cxnLst/>
              <a:rect l="l" t="t" r="r" b="b"/>
              <a:pathLst>
                <a:path w="614" h="50062" extrusionOk="0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4827;p64">
              <a:extLst>
                <a:ext uri="{FF2B5EF4-FFF2-40B4-BE49-F238E27FC236}">
                  <a16:creationId xmlns:a16="http://schemas.microsoft.com/office/drawing/2014/main" id="{9F7D5598-77DD-4A9C-A350-077B7590B150}"/>
                </a:ext>
              </a:extLst>
            </p:cNvPr>
            <p:cNvSpPr/>
            <p:nvPr/>
          </p:nvSpPr>
          <p:spPr>
            <a:xfrm>
              <a:off x="3923552" y="-166737"/>
              <a:ext cx="18104" cy="2984732"/>
            </a:xfrm>
            <a:custGeom>
              <a:avLst/>
              <a:gdLst/>
              <a:ahLst/>
              <a:cxnLst/>
              <a:rect l="l" t="t" r="r" b="b"/>
              <a:pathLst>
                <a:path w="722" h="103153" extrusionOk="0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4828;p64">
              <a:extLst>
                <a:ext uri="{FF2B5EF4-FFF2-40B4-BE49-F238E27FC236}">
                  <a16:creationId xmlns:a16="http://schemas.microsoft.com/office/drawing/2014/main" id="{C1E07559-9C1B-46C8-9233-45C9E1CD27F4}"/>
                </a:ext>
              </a:extLst>
            </p:cNvPr>
            <p:cNvSpPr/>
            <p:nvPr/>
          </p:nvSpPr>
          <p:spPr>
            <a:xfrm>
              <a:off x="3599900" y="4261400"/>
              <a:ext cx="339050" cy="267825"/>
            </a:xfrm>
            <a:custGeom>
              <a:avLst/>
              <a:gdLst/>
              <a:ahLst/>
              <a:cxnLst/>
              <a:rect l="l" t="t" r="r" b="b"/>
              <a:pathLst>
                <a:path w="13562" h="10713" extrusionOk="0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4829;p64">
              <a:extLst>
                <a:ext uri="{FF2B5EF4-FFF2-40B4-BE49-F238E27FC236}">
                  <a16:creationId xmlns:a16="http://schemas.microsoft.com/office/drawing/2014/main" id="{094866CD-D5FC-4224-8D83-8150C158E977}"/>
                </a:ext>
              </a:extLst>
            </p:cNvPr>
            <p:cNvSpPr/>
            <p:nvPr/>
          </p:nvSpPr>
          <p:spPr>
            <a:xfrm>
              <a:off x="3591775" y="4254175"/>
              <a:ext cx="355300" cy="282700"/>
            </a:xfrm>
            <a:custGeom>
              <a:avLst/>
              <a:gdLst/>
              <a:ahLst/>
              <a:cxnLst/>
              <a:rect l="l" t="t" r="r" b="b"/>
              <a:pathLst>
                <a:path w="14212" h="11308" extrusionOk="0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4830;p64">
              <a:extLst>
                <a:ext uri="{FF2B5EF4-FFF2-40B4-BE49-F238E27FC236}">
                  <a16:creationId xmlns:a16="http://schemas.microsoft.com/office/drawing/2014/main" id="{8F492D0F-E1E2-42C2-A618-5B157078739B}"/>
                </a:ext>
              </a:extLst>
            </p:cNvPr>
            <p:cNvSpPr/>
            <p:nvPr/>
          </p:nvSpPr>
          <p:spPr>
            <a:xfrm>
              <a:off x="3592675" y="4213600"/>
              <a:ext cx="394975" cy="349875"/>
            </a:xfrm>
            <a:custGeom>
              <a:avLst/>
              <a:gdLst/>
              <a:ahLst/>
              <a:cxnLst/>
              <a:rect l="l" t="t" r="r" b="b"/>
              <a:pathLst>
                <a:path w="15799" h="13995" extrusionOk="0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4831;p64">
              <a:extLst>
                <a:ext uri="{FF2B5EF4-FFF2-40B4-BE49-F238E27FC236}">
                  <a16:creationId xmlns:a16="http://schemas.microsoft.com/office/drawing/2014/main" id="{2C91A276-FF62-41A8-B5F2-D9091EBAA794}"/>
                </a:ext>
              </a:extLst>
            </p:cNvPr>
            <p:cNvSpPr/>
            <p:nvPr/>
          </p:nvSpPr>
          <p:spPr>
            <a:xfrm>
              <a:off x="3584575" y="4205450"/>
              <a:ext cx="411175" cy="365600"/>
            </a:xfrm>
            <a:custGeom>
              <a:avLst/>
              <a:gdLst/>
              <a:ahLst/>
              <a:cxnLst/>
              <a:rect l="l" t="t" r="r" b="b"/>
              <a:pathLst>
                <a:path w="16447" h="14624" extrusionOk="0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4832;p64">
              <a:extLst>
                <a:ext uri="{FF2B5EF4-FFF2-40B4-BE49-F238E27FC236}">
                  <a16:creationId xmlns:a16="http://schemas.microsoft.com/office/drawing/2014/main" id="{660E15F0-D935-46B4-A67C-FF60C92ACA7D}"/>
                </a:ext>
              </a:extLst>
            </p:cNvPr>
            <p:cNvSpPr/>
            <p:nvPr/>
          </p:nvSpPr>
          <p:spPr>
            <a:xfrm>
              <a:off x="3659400" y="4259600"/>
              <a:ext cx="255200" cy="233550"/>
            </a:xfrm>
            <a:custGeom>
              <a:avLst/>
              <a:gdLst/>
              <a:ahLst/>
              <a:cxnLst/>
              <a:rect l="l" t="t" r="r" b="b"/>
              <a:pathLst>
                <a:path w="10208" h="9342" extrusionOk="0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4833;p64">
              <a:extLst>
                <a:ext uri="{FF2B5EF4-FFF2-40B4-BE49-F238E27FC236}">
                  <a16:creationId xmlns:a16="http://schemas.microsoft.com/office/drawing/2014/main" id="{E83B0A95-88D9-48BC-8028-382FDDE01DCE}"/>
                </a:ext>
              </a:extLst>
            </p:cNvPr>
            <p:cNvSpPr/>
            <p:nvPr/>
          </p:nvSpPr>
          <p:spPr>
            <a:xfrm>
              <a:off x="3651300" y="4252025"/>
              <a:ext cx="271425" cy="248425"/>
            </a:xfrm>
            <a:custGeom>
              <a:avLst/>
              <a:gdLst/>
              <a:ahLst/>
              <a:cxnLst/>
              <a:rect l="l" t="t" r="r" b="b"/>
              <a:pathLst>
                <a:path w="10857" h="9937" extrusionOk="0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4834;p64">
              <a:extLst>
                <a:ext uri="{FF2B5EF4-FFF2-40B4-BE49-F238E27FC236}">
                  <a16:creationId xmlns:a16="http://schemas.microsoft.com/office/drawing/2014/main" id="{03908C6B-C9E8-45D1-BA4A-3117BC9887F4}"/>
                </a:ext>
              </a:extLst>
            </p:cNvPr>
            <p:cNvSpPr/>
            <p:nvPr/>
          </p:nvSpPr>
          <p:spPr>
            <a:xfrm>
              <a:off x="2214925" y="4282725"/>
              <a:ext cx="151500" cy="319300"/>
            </a:xfrm>
            <a:custGeom>
              <a:avLst/>
              <a:gdLst/>
              <a:ahLst/>
              <a:cxnLst/>
              <a:rect l="l" t="t" r="r" b="b"/>
              <a:pathLst>
                <a:path w="6060" h="12772" extrusionOk="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4835;p64">
              <a:extLst>
                <a:ext uri="{FF2B5EF4-FFF2-40B4-BE49-F238E27FC236}">
                  <a16:creationId xmlns:a16="http://schemas.microsoft.com/office/drawing/2014/main" id="{D0BD42D7-D387-4C74-B43C-4B3AE9E00222}"/>
                </a:ext>
              </a:extLst>
            </p:cNvPr>
            <p:cNvSpPr/>
            <p:nvPr/>
          </p:nvSpPr>
          <p:spPr>
            <a:xfrm>
              <a:off x="2218525" y="4275825"/>
              <a:ext cx="153300" cy="333650"/>
            </a:xfrm>
            <a:custGeom>
              <a:avLst/>
              <a:gdLst/>
              <a:ahLst/>
              <a:cxnLst/>
              <a:rect l="l" t="t" r="r" b="b"/>
              <a:pathLst>
                <a:path w="6132" h="13346" extrusionOk="0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4836;p64">
              <a:extLst>
                <a:ext uri="{FF2B5EF4-FFF2-40B4-BE49-F238E27FC236}">
                  <a16:creationId xmlns:a16="http://schemas.microsoft.com/office/drawing/2014/main" id="{B19B8CEE-930F-4330-8F06-2BAEA07174B1}"/>
                </a:ext>
              </a:extLst>
            </p:cNvPr>
            <p:cNvSpPr/>
            <p:nvPr/>
          </p:nvSpPr>
          <p:spPr>
            <a:xfrm>
              <a:off x="2166225" y="4403450"/>
              <a:ext cx="113650" cy="239800"/>
            </a:xfrm>
            <a:custGeom>
              <a:avLst/>
              <a:gdLst/>
              <a:ahLst/>
              <a:cxnLst/>
              <a:rect l="l" t="t" r="r" b="b"/>
              <a:pathLst>
                <a:path w="4546" h="9592" extrusionOk="0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4837;p64">
              <a:extLst>
                <a:ext uri="{FF2B5EF4-FFF2-40B4-BE49-F238E27FC236}">
                  <a16:creationId xmlns:a16="http://schemas.microsoft.com/office/drawing/2014/main" id="{20816EED-0139-47A3-A381-C758B8A2482F}"/>
                </a:ext>
              </a:extLst>
            </p:cNvPr>
            <p:cNvSpPr/>
            <p:nvPr/>
          </p:nvSpPr>
          <p:spPr>
            <a:xfrm>
              <a:off x="2166225" y="4395750"/>
              <a:ext cx="119950" cy="255200"/>
            </a:xfrm>
            <a:custGeom>
              <a:avLst/>
              <a:gdLst/>
              <a:ahLst/>
              <a:cxnLst/>
              <a:rect l="l" t="t" r="r" b="b"/>
              <a:pathLst>
                <a:path w="4798" h="10208" extrusionOk="0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4838;p64">
              <a:extLst>
                <a:ext uri="{FF2B5EF4-FFF2-40B4-BE49-F238E27FC236}">
                  <a16:creationId xmlns:a16="http://schemas.microsoft.com/office/drawing/2014/main" id="{47E0BF54-8775-423C-AA70-0B52E42818BC}"/>
                </a:ext>
              </a:extLst>
            </p:cNvPr>
            <p:cNvSpPr/>
            <p:nvPr/>
          </p:nvSpPr>
          <p:spPr>
            <a:xfrm>
              <a:off x="2527800" y="4365100"/>
              <a:ext cx="239875" cy="326075"/>
            </a:xfrm>
            <a:custGeom>
              <a:avLst/>
              <a:gdLst/>
              <a:ahLst/>
              <a:cxnLst/>
              <a:rect l="l" t="t" r="r" b="b"/>
              <a:pathLst>
                <a:path w="9595" h="13043" extrusionOk="0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4839;p64">
              <a:extLst>
                <a:ext uri="{FF2B5EF4-FFF2-40B4-BE49-F238E27FC236}">
                  <a16:creationId xmlns:a16="http://schemas.microsoft.com/office/drawing/2014/main" id="{59D0CC47-461E-456F-BA67-2FCDEB4AF791}"/>
                </a:ext>
              </a:extLst>
            </p:cNvPr>
            <p:cNvSpPr/>
            <p:nvPr/>
          </p:nvSpPr>
          <p:spPr>
            <a:xfrm>
              <a:off x="2526000" y="4357550"/>
              <a:ext cx="235350" cy="341200"/>
            </a:xfrm>
            <a:custGeom>
              <a:avLst/>
              <a:gdLst/>
              <a:ahLst/>
              <a:cxnLst/>
              <a:rect l="l" t="t" r="r" b="b"/>
              <a:pathLst>
                <a:path w="9414" h="13648" extrusionOk="0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4840;p64">
              <a:extLst>
                <a:ext uri="{FF2B5EF4-FFF2-40B4-BE49-F238E27FC236}">
                  <a16:creationId xmlns:a16="http://schemas.microsoft.com/office/drawing/2014/main" id="{B930D56C-D02C-412A-A187-677E69AA51C2}"/>
                </a:ext>
              </a:extLst>
            </p:cNvPr>
            <p:cNvSpPr/>
            <p:nvPr/>
          </p:nvSpPr>
          <p:spPr>
            <a:xfrm>
              <a:off x="2313200" y="426107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4841;p64">
              <a:extLst>
                <a:ext uri="{FF2B5EF4-FFF2-40B4-BE49-F238E27FC236}">
                  <a16:creationId xmlns:a16="http://schemas.microsoft.com/office/drawing/2014/main" id="{F17C3690-FE0F-4CCB-A949-1C86AD7B0C1F}"/>
                </a:ext>
              </a:extLst>
            </p:cNvPr>
            <p:cNvSpPr/>
            <p:nvPr/>
          </p:nvSpPr>
          <p:spPr>
            <a:xfrm>
              <a:off x="2316800" y="4254175"/>
              <a:ext cx="154225" cy="333650"/>
            </a:xfrm>
            <a:custGeom>
              <a:avLst/>
              <a:gdLst/>
              <a:ahLst/>
              <a:cxnLst/>
              <a:rect l="l" t="t" r="r" b="b"/>
              <a:pathLst>
                <a:path w="6169" h="13346" extrusionOk="0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4842;p64">
              <a:extLst>
                <a:ext uri="{FF2B5EF4-FFF2-40B4-BE49-F238E27FC236}">
                  <a16:creationId xmlns:a16="http://schemas.microsoft.com/office/drawing/2014/main" id="{5A987DE4-9B06-4C47-B3D4-71B8ED1B9D80}"/>
                </a:ext>
              </a:extLst>
            </p:cNvPr>
            <p:cNvSpPr/>
            <p:nvPr/>
          </p:nvSpPr>
          <p:spPr>
            <a:xfrm>
              <a:off x="2431325" y="428902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4843;p64">
              <a:extLst>
                <a:ext uri="{FF2B5EF4-FFF2-40B4-BE49-F238E27FC236}">
                  <a16:creationId xmlns:a16="http://schemas.microsoft.com/office/drawing/2014/main" id="{B01BC29E-4340-43C8-8C16-80206FB663FB}"/>
                </a:ext>
              </a:extLst>
            </p:cNvPr>
            <p:cNvSpPr/>
            <p:nvPr/>
          </p:nvSpPr>
          <p:spPr>
            <a:xfrm>
              <a:off x="2434025" y="4281225"/>
              <a:ext cx="154225" cy="334550"/>
            </a:xfrm>
            <a:custGeom>
              <a:avLst/>
              <a:gdLst/>
              <a:ahLst/>
              <a:cxnLst/>
              <a:rect l="l" t="t" r="r" b="b"/>
              <a:pathLst>
                <a:path w="6169" h="13382" extrusionOk="0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4844;p64">
              <a:extLst>
                <a:ext uri="{FF2B5EF4-FFF2-40B4-BE49-F238E27FC236}">
                  <a16:creationId xmlns:a16="http://schemas.microsoft.com/office/drawing/2014/main" id="{14FC940E-E425-48A4-8209-245AD2AEFADF}"/>
                </a:ext>
              </a:extLst>
            </p:cNvPr>
            <p:cNvSpPr/>
            <p:nvPr/>
          </p:nvSpPr>
          <p:spPr>
            <a:xfrm>
              <a:off x="3493500" y="4624625"/>
              <a:ext cx="241675" cy="332750"/>
            </a:xfrm>
            <a:custGeom>
              <a:avLst/>
              <a:gdLst/>
              <a:ahLst/>
              <a:cxnLst/>
              <a:rect l="l" t="t" r="r" b="b"/>
              <a:pathLst>
                <a:path w="9667" h="13310" extrusionOk="0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4845;p64">
              <a:extLst>
                <a:ext uri="{FF2B5EF4-FFF2-40B4-BE49-F238E27FC236}">
                  <a16:creationId xmlns:a16="http://schemas.microsoft.com/office/drawing/2014/main" id="{A27982F6-CFA2-49F4-A0B7-89FED6BDE016}"/>
                </a:ext>
              </a:extLst>
            </p:cNvPr>
            <p:cNvSpPr/>
            <p:nvPr/>
          </p:nvSpPr>
          <p:spPr>
            <a:xfrm>
              <a:off x="3492600" y="46175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4846;p64">
              <a:extLst>
                <a:ext uri="{FF2B5EF4-FFF2-40B4-BE49-F238E27FC236}">
                  <a16:creationId xmlns:a16="http://schemas.microsoft.com/office/drawing/2014/main" id="{52B0961B-58AF-40F3-B1D1-09A58F338042}"/>
                </a:ext>
              </a:extLst>
            </p:cNvPr>
            <p:cNvSpPr/>
            <p:nvPr/>
          </p:nvSpPr>
          <p:spPr>
            <a:xfrm>
              <a:off x="3610725" y="4730250"/>
              <a:ext cx="182150" cy="250325"/>
            </a:xfrm>
            <a:custGeom>
              <a:avLst/>
              <a:gdLst/>
              <a:ahLst/>
              <a:cxnLst/>
              <a:rect l="l" t="t" r="r" b="b"/>
              <a:pathLst>
                <a:path w="7286" h="10013" extrusionOk="0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4847;p64">
              <a:extLst>
                <a:ext uri="{FF2B5EF4-FFF2-40B4-BE49-F238E27FC236}">
                  <a16:creationId xmlns:a16="http://schemas.microsoft.com/office/drawing/2014/main" id="{B3FB00C3-7292-40D8-8767-99B29454120C}"/>
                </a:ext>
              </a:extLst>
            </p:cNvPr>
            <p:cNvSpPr/>
            <p:nvPr/>
          </p:nvSpPr>
          <p:spPr>
            <a:xfrm>
              <a:off x="3608925" y="4723050"/>
              <a:ext cx="181250" cy="265125"/>
            </a:xfrm>
            <a:custGeom>
              <a:avLst/>
              <a:gdLst/>
              <a:ahLst/>
              <a:cxnLst/>
              <a:rect l="l" t="t" r="r" b="b"/>
              <a:pathLst>
                <a:path w="7250" h="10605" extrusionOk="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4848;p64">
              <a:extLst>
                <a:ext uri="{FF2B5EF4-FFF2-40B4-BE49-F238E27FC236}">
                  <a16:creationId xmlns:a16="http://schemas.microsoft.com/office/drawing/2014/main" id="{F9661420-2A6F-41B7-AE73-9934D7856E6B}"/>
                </a:ext>
              </a:extLst>
            </p:cNvPr>
            <p:cNvSpPr/>
            <p:nvPr/>
          </p:nvSpPr>
          <p:spPr>
            <a:xfrm>
              <a:off x="3129225" y="4525600"/>
              <a:ext cx="300275" cy="286350"/>
            </a:xfrm>
            <a:custGeom>
              <a:avLst/>
              <a:gdLst/>
              <a:ahLst/>
              <a:cxnLst/>
              <a:rect l="l" t="t" r="r" b="b"/>
              <a:pathLst>
                <a:path w="12011" h="11454" extrusionOk="0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4849;p64">
              <a:extLst>
                <a:ext uri="{FF2B5EF4-FFF2-40B4-BE49-F238E27FC236}">
                  <a16:creationId xmlns:a16="http://schemas.microsoft.com/office/drawing/2014/main" id="{B90C49C3-77EC-4F69-8711-6C7B6B29A924}"/>
                </a:ext>
              </a:extLst>
            </p:cNvPr>
            <p:cNvSpPr/>
            <p:nvPr/>
          </p:nvSpPr>
          <p:spPr>
            <a:xfrm>
              <a:off x="3136425" y="4518300"/>
              <a:ext cx="300300" cy="301275"/>
            </a:xfrm>
            <a:custGeom>
              <a:avLst/>
              <a:gdLst/>
              <a:ahLst/>
              <a:cxnLst/>
              <a:rect l="l" t="t" r="r" b="b"/>
              <a:pathLst>
                <a:path w="12012" h="12051" extrusionOk="0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4850;p64">
              <a:extLst>
                <a:ext uri="{FF2B5EF4-FFF2-40B4-BE49-F238E27FC236}">
                  <a16:creationId xmlns:a16="http://schemas.microsoft.com/office/drawing/2014/main" id="{EE21CDC7-5269-4E90-A222-F778DB3EE43B}"/>
                </a:ext>
              </a:extLst>
            </p:cNvPr>
            <p:cNvSpPr/>
            <p:nvPr/>
          </p:nvSpPr>
          <p:spPr>
            <a:xfrm>
              <a:off x="3441200" y="4492850"/>
              <a:ext cx="241675" cy="331975"/>
            </a:xfrm>
            <a:custGeom>
              <a:avLst/>
              <a:gdLst/>
              <a:ahLst/>
              <a:cxnLst/>
              <a:rect l="l" t="t" r="r" b="b"/>
              <a:pathLst>
                <a:path w="9667" h="13279" extrusionOk="0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4851;p64">
              <a:extLst>
                <a:ext uri="{FF2B5EF4-FFF2-40B4-BE49-F238E27FC236}">
                  <a16:creationId xmlns:a16="http://schemas.microsoft.com/office/drawing/2014/main" id="{9E83CBD7-B940-4B20-93CC-E42E1CD341FE}"/>
                </a:ext>
              </a:extLst>
            </p:cNvPr>
            <p:cNvSpPr/>
            <p:nvPr/>
          </p:nvSpPr>
          <p:spPr>
            <a:xfrm>
              <a:off x="3440300" y="4485025"/>
              <a:ext cx="237175" cy="348075"/>
            </a:xfrm>
            <a:custGeom>
              <a:avLst/>
              <a:gdLst/>
              <a:ahLst/>
              <a:cxnLst/>
              <a:rect l="l" t="t" r="r" b="b"/>
              <a:pathLst>
                <a:path w="9487" h="13923" extrusionOk="0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4852;p64">
              <a:extLst>
                <a:ext uri="{FF2B5EF4-FFF2-40B4-BE49-F238E27FC236}">
                  <a16:creationId xmlns:a16="http://schemas.microsoft.com/office/drawing/2014/main" id="{66E05748-0CA0-47E6-9E80-872AE4B4B788}"/>
                </a:ext>
              </a:extLst>
            </p:cNvPr>
            <p:cNvSpPr/>
            <p:nvPr/>
          </p:nvSpPr>
          <p:spPr>
            <a:xfrm>
              <a:off x="3309550" y="4463625"/>
              <a:ext cx="241675" cy="332350"/>
            </a:xfrm>
            <a:custGeom>
              <a:avLst/>
              <a:gdLst/>
              <a:ahLst/>
              <a:cxnLst/>
              <a:rect l="l" t="t" r="r" b="b"/>
              <a:pathLst>
                <a:path w="9667" h="13294" extrusionOk="0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4853;p64">
              <a:extLst>
                <a:ext uri="{FF2B5EF4-FFF2-40B4-BE49-F238E27FC236}">
                  <a16:creationId xmlns:a16="http://schemas.microsoft.com/office/drawing/2014/main" id="{89AFA233-566A-4B06-9C6B-5DFE137DE164}"/>
                </a:ext>
              </a:extLst>
            </p:cNvPr>
            <p:cNvSpPr/>
            <p:nvPr/>
          </p:nvSpPr>
          <p:spPr>
            <a:xfrm>
              <a:off x="3308650" y="44561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4854;p64">
              <a:extLst>
                <a:ext uri="{FF2B5EF4-FFF2-40B4-BE49-F238E27FC236}">
                  <a16:creationId xmlns:a16="http://schemas.microsoft.com/office/drawing/2014/main" id="{363941BB-67FB-4D8B-9F6A-F6D3FDD1BE17}"/>
                </a:ext>
              </a:extLst>
            </p:cNvPr>
            <p:cNvSpPr/>
            <p:nvPr/>
          </p:nvSpPr>
          <p:spPr>
            <a:xfrm>
              <a:off x="1841625" y="4237050"/>
              <a:ext cx="1703300" cy="1232625"/>
            </a:xfrm>
            <a:custGeom>
              <a:avLst/>
              <a:gdLst/>
              <a:ahLst/>
              <a:cxnLst/>
              <a:rect l="l" t="t" r="r" b="b"/>
              <a:pathLst>
                <a:path w="68132" h="49305" extrusionOk="0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4855;p64">
              <a:extLst>
                <a:ext uri="{FF2B5EF4-FFF2-40B4-BE49-F238E27FC236}">
                  <a16:creationId xmlns:a16="http://schemas.microsoft.com/office/drawing/2014/main" id="{C8F11504-1212-4F30-982C-70ACF795E818}"/>
                </a:ext>
              </a:extLst>
            </p:cNvPr>
            <p:cNvSpPr/>
            <p:nvPr/>
          </p:nvSpPr>
          <p:spPr>
            <a:xfrm>
              <a:off x="1833500" y="4229500"/>
              <a:ext cx="1718625" cy="1247750"/>
            </a:xfrm>
            <a:custGeom>
              <a:avLst/>
              <a:gdLst/>
              <a:ahLst/>
              <a:cxnLst/>
              <a:rect l="l" t="t" r="r" b="b"/>
              <a:pathLst>
                <a:path w="68745" h="49910" extrusionOk="0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4856;p64">
              <a:extLst>
                <a:ext uri="{FF2B5EF4-FFF2-40B4-BE49-F238E27FC236}">
                  <a16:creationId xmlns:a16="http://schemas.microsoft.com/office/drawing/2014/main" id="{0557F94D-6651-4447-A278-BAF0F4F38133}"/>
                </a:ext>
              </a:extLst>
            </p:cNvPr>
            <p:cNvSpPr/>
            <p:nvPr/>
          </p:nvSpPr>
          <p:spPr>
            <a:xfrm>
              <a:off x="5068725" y="3813275"/>
              <a:ext cx="471600" cy="14450"/>
            </a:xfrm>
            <a:custGeom>
              <a:avLst/>
              <a:gdLst/>
              <a:ahLst/>
              <a:cxnLst/>
              <a:rect l="l" t="t" r="r" b="b"/>
              <a:pathLst>
                <a:path w="18864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4857;p64">
              <a:extLst>
                <a:ext uri="{FF2B5EF4-FFF2-40B4-BE49-F238E27FC236}">
                  <a16:creationId xmlns:a16="http://schemas.microsoft.com/office/drawing/2014/main" id="{6BD92999-D58D-49AE-8B21-DFC9623B4802}"/>
                </a:ext>
              </a:extLst>
            </p:cNvPr>
            <p:cNvSpPr/>
            <p:nvPr/>
          </p:nvSpPr>
          <p:spPr>
            <a:xfrm>
              <a:off x="4743225" y="3813275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4858;p64">
              <a:extLst>
                <a:ext uri="{FF2B5EF4-FFF2-40B4-BE49-F238E27FC236}">
                  <a16:creationId xmlns:a16="http://schemas.microsoft.com/office/drawing/2014/main" id="{EADBB379-3EFF-4DBD-9A8F-94DB84FEC3BF}"/>
                </a:ext>
              </a:extLst>
            </p:cNvPr>
            <p:cNvSpPr/>
            <p:nvPr/>
          </p:nvSpPr>
          <p:spPr>
            <a:xfrm>
              <a:off x="5445625" y="38962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4859;p64">
              <a:extLst>
                <a:ext uri="{FF2B5EF4-FFF2-40B4-BE49-F238E27FC236}">
                  <a16:creationId xmlns:a16="http://schemas.microsoft.com/office/drawing/2014/main" id="{8E036DE4-DF9E-4308-87C0-DE610825CF29}"/>
                </a:ext>
              </a:extLst>
            </p:cNvPr>
            <p:cNvSpPr/>
            <p:nvPr/>
          </p:nvSpPr>
          <p:spPr>
            <a:xfrm>
              <a:off x="5221125" y="38962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4860;p64">
              <a:extLst>
                <a:ext uri="{FF2B5EF4-FFF2-40B4-BE49-F238E27FC236}">
                  <a16:creationId xmlns:a16="http://schemas.microsoft.com/office/drawing/2014/main" id="{45B75C94-CA27-474A-9178-8B71C998799C}"/>
                </a:ext>
              </a:extLst>
            </p:cNvPr>
            <p:cNvSpPr/>
            <p:nvPr/>
          </p:nvSpPr>
          <p:spPr>
            <a:xfrm>
              <a:off x="4743225" y="38962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4861;p64">
              <a:extLst>
                <a:ext uri="{FF2B5EF4-FFF2-40B4-BE49-F238E27FC236}">
                  <a16:creationId xmlns:a16="http://schemas.microsoft.com/office/drawing/2014/main" id="{3AFFAC68-21C7-4247-8FCB-E0F63DAC1641}"/>
                </a:ext>
              </a:extLst>
            </p:cNvPr>
            <p:cNvSpPr/>
            <p:nvPr/>
          </p:nvSpPr>
          <p:spPr>
            <a:xfrm>
              <a:off x="5120125" y="397917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4862;p64">
              <a:extLst>
                <a:ext uri="{FF2B5EF4-FFF2-40B4-BE49-F238E27FC236}">
                  <a16:creationId xmlns:a16="http://schemas.microsoft.com/office/drawing/2014/main" id="{BB92ABB4-2DC9-48D4-A452-626B8A7F5DE3}"/>
                </a:ext>
              </a:extLst>
            </p:cNvPr>
            <p:cNvSpPr/>
            <p:nvPr/>
          </p:nvSpPr>
          <p:spPr>
            <a:xfrm>
              <a:off x="4743225" y="397917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4863;p64">
              <a:extLst>
                <a:ext uri="{FF2B5EF4-FFF2-40B4-BE49-F238E27FC236}">
                  <a16:creationId xmlns:a16="http://schemas.microsoft.com/office/drawing/2014/main" id="{D24E3EAC-B2DC-47A0-89AE-BA615D95B124}"/>
                </a:ext>
              </a:extLst>
            </p:cNvPr>
            <p:cNvSpPr/>
            <p:nvPr/>
          </p:nvSpPr>
          <p:spPr>
            <a:xfrm>
              <a:off x="5350950" y="406212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4864;p64">
              <a:extLst>
                <a:ext uri="{FF2B5EF4-FFF2-40B4-BE49-F238E27FC236}">
                  <a16:creationId xmlns:a16="http://schemas.microsoft.com/office/drawing/2014/main" id="{208B3907-CEA6-44EA-B0E2-96F2E908F2DF}"/>
                </a:ext>
              </a:extLst>
            </p:cNvPr>
            <p:cNvSpPr/>
            <p:nvPr/>
          </p:nvSpPr>
          <p:spPr>
            <a:xfrm>
              <a:off x="4917250" y="406212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4865;p64">
              <a:extLst>
                <a:ext uri="{FF2B5EF4-FFF2-40B4-BE49-F238E27FC236}">
                  <a16:creationId xmlns:a16="http://schemas.microsoft.com/office/drawing/2014/main" id="{A077FAFF-BA40-49F5-AA8D-6D2A48A3F408}"/>
                </a:ext>
              </a:extLst>
            </p:cNvPr>
            <p:cNvSpPr/>
            <p:nvPr/>
          </p:nvSpPr>
          <p:spPr>
            <a:xfrm>
              <a:off x="4743225" y="406212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4866;p64">
              <a:extLst>
                <a:ext uri="{FF2B5EF4-FFF2-40B4-BE49-F238E27FC236}">
                  <a16:creationId xmlns:a16="http://schemas.microsoft.com/office/drawing/2014/main" id="{DE655BC0-1070-4788-B5F0-B2DC00BD8392}"/>
                </a:ext>
              </a:extLst>
            </p:cNvPr>
            <p:cNvSpPr/>
            <p:nvPr/>
          </p:nvSpPr>
          <p:spPr>
            <a:xfrm>
              <a:off x="5068725" y="4135175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4867;p64">
              <a:extLst>
                <a:ext uri="{FF2B5EF4-FFF2-40B4-BE49-F238E27FC236}">
                  <a16:creationId xmlns:a16="http://schemas.microsoft.com/office/drawing/2014/main" id="{8B869341-DDE7-48E4-B88C-10E32DB18970}"/>
                </a:ext>
              </a:extLst>
            </p:cNvPr>
            <p:cNvSpPr/>
            <p:nvPr/>
          </p:nvSpPr>
          <p:spPr>
            <a:xfrm>
              <a:off x="4743225" y="4135175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4868;p64">
              <a:extLst>
                <a:ext uri="{FF2B5EF4-FFF2-40B4-BE49-F238E27FC236}">
                  <a16:creationId xmlns:a16="http://schemas.microsoft.com/office/drawing/2014/main" id="{B1175350-0544-4D5C-B4DB-FBED89C55EC1}"/>
                </a:ext>
              </a:extLst>
            </p:cNvPr>
            <p:cNvSpPr/>
            <p:nvPr/>
          </p:nvSpPr>
          <p:spPr>
            <a:xfrm>
              <a:off x="5445625" y="42181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4869;p64">
              <a:extLst>
                <a:ext uri="{FF2B5EF4-FFF2-40B4-BE49-F238E27FC236}">
                  <a16:creationId xmlns:a16="http://schemas.microsoft.com/office/drawing/2014/main" id="{DA9009C7-AC17-4C75-A188-6783E22BD969}"/>
                </a:ext>
              </a:extLst>
            </p:cNvPr>
            <p:cNvSpPr/>
            <p:nvPr/>
          </p:nvSpPr>
          <p:spPr>
            <a:xfrm>
              <a:off x="5221125" y="42181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4870;p64">
              <a:extLst>
                <a:ext uri="{FF2B5EF4-FFF2-40B4-BE49-F238E27FC236}">
                  <a16:creationId xmlns:a16="http://schemas.microsoft.com/office/drawing/2014/main" id="{B65D65F6-33E3-4900-841E-C286E658D579}"/>
                </a:ext>
              </a:extLst>
            </p:cNvPr>
            <p:cNvSpPr/>
            <p:nvPr/>
          </p:nvSpPr>
          <p:spPr>
            <a:xfrm>
              <a:off x="4743225" y="42181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4871;p64">
              <a:extLst>
                <a:ext uri="{FF2B5EF4-FFF2-40B4-BE49-F238E27FC236}">
                  <a16:creationId xmlns:a16="http://schemas.microsoft.com/office/drawing/2014/main" id="{B0F6C342-AEE6-471C-BA86-C90CDBC073C2}"/>
                </a:ext>
              </a:extLst>
            </p:cNvPr>
            <p:cNvSpPr/>
            <p:nvPr/>
          </p:nvSpPr>
          <p:spPr>
            <a:xfrm>
              <a:off x="5120125" y="430197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4872;p64">
              <a:extLst>
                <a:ext uri="{FF2B5EF4-FFF2-40B4-BE49-F238E27FC236}">
                  <a16:creationId xmlns:a16="http://schemas.microsoft.com/office/drawing/2014/main" id="{2039B6C4-3429-4D35-BF07-230CCB6E1F1A}"/>
                </a:ext>
              </a:extLst>
            </p:cNvPr>
            <p:cNvSpPr/>
            <p:nvPr/>
          </p:nvSpPr>
          <p:spPr>
            <a:xfrm>
              <a:off x="4743225" y="4301975"/>
              <a:ext cx="304800" cy="14450"/>
            </a:xfrm>
            <a:custGeom>
              <a:avLst/>
              <a:gdLst/>
              <a:ahLst/>
              <a:cxnLst/>
              <a:rect l="l" t="t" r="r" b="b"/>
              <a:pathLst>
                <a:path w="12192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4873;p64">
              <a:extLst>
                <a:ext uri="{FF2B5EF4-FFF2-40B4-BE49-F238E27FC236}">
                  <a16:creationId xmlns:a16="http://schemas.microsoft.com/office/drawing/2014/main" id="{AE89F97E-47A7-487F-BF0E-5393E9F14216}"/>
                </a:ext>
              </a:extLst>
            </p:cNvPr>
            <p:cNvSpPr/>
            <p:nvPr/>
          </p:nvSpPr>
          <p:spPr>
            <a:xfrm>
              <a:off x="5445625" y="44579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" name="Google Shape;4874;p64">
              <a:extLst>
                <a:ext uri="{FF2B5EF4-FFF2-40B4-BE49-F238E27FC236}">
                  <a16:creationId xmlns:a16="http://schemas.microsoft.com/office/drawing/2014/main" id="{78667A34-415B-41BD-B939-EF1D73B2DC6A}"/>
                </a:ext>
              </a:extLst>
            </p:cNvPr>
            <p:cNvSpPr/>
            <p:nvPr/>
          </p:nvSpPr>
          <p:spPr>
            <a:xfrm>
              <a:off x="5221125" y="44579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4875;p64">
              <a:extLst>
                <a:ext uri="{FF2B5EF4-FFF2-40B4-BE49-F238E27FC236}">
                  <a16:creationId xmlns:a16="http://schemas.microsoft.com/office/drawing/2014/main" id="{ACABCF60-734E-4770-A2A4-E0D8E7B8B794}"/>
                </a:ext>
              </a:extLst>
            </p:cNvPr>
            <p:cNvSpPr/>
            <p:nvPr/>
          </p:nvSpPr>
          <p:spPr>
            <a:xfrm>
              <a:off x="4743225" y="44579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4876;p64">
              <a:extLst>
                <a:ext uri="{FF2B5EF4-FFF2-40B4-BE49-F238E27FC236}">
                  <a16:creationId xmlns:a16="http://schemas.microsoft.com/office/drawing/2014/main" id="{F290C860-FA27-4688-A57E-4A71A2B61E8C}"/>
                </a:ext>
              </a:extLst>
            </p:cNvPr>
            <p:cNvSpPr/>
            <p:nvPr/>
          </p:nvSpPr>
          <p:spPr>
            <a:xfrm>
              <a:off x="5120125" y="454092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4877;p64">
              <a:extLst>
                <a:ext uri="{FF2B5EF4-FFF2-40B4-BE49-F238E27FC236}">
                  <a16:creationId xmlns:a16="http://schemas.microsoft.com/office/drawing/2014/main" id="{688F0DC8-6DB3-4544-98AC-90981B0DCE48}"/>
                </a:ext>
              </a:extLst>
            </p:cNvPr>
            <p:cNvSpPr/>
            <p:nvPr/>
          </p:nvSpPr>
          <p:spPr>
            <a:xfrm>
              <a:off x="4743225" y="454092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4878;p64">
              <a:extLst>
                <a:ext uri="{FF2B5EF4-FFF2-40B4-BE49-F238E27FC236}">
                  <a16:creationId xmlns:a16="http://schemas.microsoft.com/office/drawing/2014/main" id="{94C32C25-3DB5-4983-B268-6CE0C8C5D7AC}"/>
                </a:ext>
              </a:extLst>
            </p:cNvPr>
            <p:cNvSpPr/>
            <p:nvPr/>
          </p:nvSpPr>
          <p:spPr>
            <a:xfrm>
              <a:off x="5350950" y="46238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4879;p64">
              <a:extLst>
                <a:ext uri="{FF2B5EF4-FFF2-40B4-BE49-F238E27FC236}">
                  <a16:creationId xmlns:a16="http://schemas.microsoft.com/office/drawing/2014/main" id="{2BAB0434-697B-40EF-86DF-C2C652F572E5}"/>
                </a:ext>
              </a:extLst>
            </p:cNvPr>
            <p:cNvSpPr/>
            <p:nvPr/>
          </p:nvSpPr>
          <p:spPr>
            <a:xfrm>
              <a:off x="4917250" y="46238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" name="Google Shape;4880;p64">
              <a:extLst>
                <a:ext uri="{FF2B5EF4-FFF2-40B4-BE49-F238E27FC236}">
                  <a16:creationId xmlns:a16="http://schemas.microsoft.com/office/drawing/2014/main" id="{1A95EBA2-8DDC-4D38-ABBA-E2DBC1AF97AE}"/>
                </a:ext>
              </a:extLst>
            </p:cNvPr>
            <p:cNvSpPr/>
            <p:nvPr/>
          </p:nvSpPr>
          <p:spPr>
            <a:xfrm>
              <a:off x="4743225" y="46238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Google Shape;4881;p64">
              <a:extLst>
                <a:ext uri="{FF2B5EF4-FFF2-40B4-BE49-F238E27FC236}">
                  <a16:creationId xmlns:a16="http://schemas.microsoft.com/office/drawing/2014/main" id="{0B9327BF-FD9D-45EC-A121-D34502BA66A6}"/>
                </a:ext>
              </a:extLst>
            </p:cNvPr>
            <p:cNvSpPr/>
            <p:nvPr/>
          </p:nvSpPr>
          <p:spPr>
            <a:xfrm>
              <a:off x="5068725" y="4696900"/>
              <a:ext cx="471600" cy="15375"/>
            </a:xfrm>
            <a:custGeom>
              <a:avLst/>
              <a:gdLst/>
              <a:ahLst/>
              <a:cxnLst/>
              <a:rect l="l" t="t" r="r" b="b"/>
              <a:pathLst>
                <a:path w="18864" h="615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Google Shape;4882;p64">
              <a:extLst>
                <a:ext uri="{FF2B5EF4-FFF2-40B4-BE49-F238E27FC236}">
                  <a16:creationId xmlns:a16="http://schemas.microsoft.com/office/drawing/2014/main" id="{E662F8D3-5BA1-45DF-B34D-1A7BE943112A}"/>
                </a:ext>
              </a:extLst>
            </p:cNvPr>
            <p:cNvSpPr/>
            <p:nvPr/>
          </p:nvSpPr>
          <p:spPr>
            <a:xfrm>
              <a:off x="4743225" y="4696900"/>
              <a:ext cx="174050" cy="15375"/>
            </a:xfrm>
            <a:custGeom>
              <a:avLst/>
              <a:gdLst/>
              <a:ahLst/>
              <a:cxnLst/>
              <a:rect l="l" t="t" r="r" b="b"/>
              <a:pathLst>
                <a:path w="6962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" name="Google Shape;4883;p64">
              <a:extLst>
                <a:ext uri="{FF2B5EF4-FFF2-40B4-BE49-F238E27FC236}">
                  <a16:creationId xmlns:a16="http://schemas.microsoft.com/office/drawing/2014/main" id="{7EE564C9-463F-449E-B2FE-D683F674A135}"/>
                </a:ext>
              </a:extLst>
            </p:cNvPr>
            <p:cNvSpPr/>
            <p:nvPr/>
          </p:nvSpPr>
          <p:spPr>
            <a:xfrm>
              <a:off x="5445625" y="47798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" name="Google Shape;4884;p64">
              <a:extLst>
                <a:ext uri="{FF2B5EF4-FFF2-40B4-BE49-F238E27FC236}">
                  <a16:creationId xmlns:a16="http://schemas.microsoft.com/office/drawing/2014/main" id="{B164659B-1507-4506-9C48-794A7C4EBE7E}"/>
                </a:ext>
              </a:extLst>
            </p:cNvPr>
            <p:cNvSpPr/>
            <p:nvPr/>
          </p:nvSpPr>
          <p:spPr>
            <a:xfrm>
              <a:off x="5221125" y="47798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" name="Google Shape;4885;p64">
              <a:extLst>
                <a:ext uri="{FF2B5EF4-FFF2-40B4-BE49-F238E27FC236}">
                  <a16:creationId xmlns:a16="http://schemas.microsoft.com/office/drawing/2014/main" id="{50B09B11-CF94-4F57-A9BD-B418FB0CB20F}"/>
                </a:ext>
              </a:extLst>
            </p:cNvPr>
            <p:cNvSpPr/>
            <p:nvPr/>
          </p:nvSpPr>
          <p:spPr>
            <a:xfrm>
              <a:off x="4743225" y="47798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" name="Google Shape;4886;p64">
              <a:extLst>
                <a:ext uri="{FF2B5EF4-FFF2-40B4-BE49-F238E27FC236}">
                  <a16:creationId xmlns:a16="http://schemas.microsoft.com/office/drawing/2014/main" id="{26856ACC-8DBB-4A39-BE3B-9920CED7C903}"/>
                </a:ext>
              </a:extLst>
            </p:cNvPr>
            <p:cNvSpPr/>
            <p:nvPr/>
          </p:nvSpPr>
          <p:spPr>
            <a:xfrm>
              <a:off x="5619650" y="3718600"/>
              <a:ext cx="671775" cy="1228275"/>
            </a:xfrm>
            <a:custGeom>
              <a:avLst/>
              <a:gdLst/>
              <a:ahLst/>
              <a:cxnLst/>
              <a:rect l="l" t="t" r="r" b="b"/>
              <a:pathLst>
                <a:path w="26871" h="49131" extrusionOk="0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" name="Google Shape;4887;p64">
              <a:extLst>
                <a:ext uri="{FF2B5EF4-FFF2-40B4-BE49-F238E27FC236}">
                  <a16:creationId xmlns:a16="http://schemas.microsoft.com/office/drawing/2014/main" id="{EE451BDD-455C-46B4-A464-B4C50AC2FDCE}"/>
                </a:ext>
              </a:extLst>
            </p:cNvPr>
            <p:cNvSpPr/>
            <p:nvPr/>
          </p:nvSpPr>
          <p:spPr>
            <a:xfrm>
              <a:off x="4803625" y="3226950"/>
              <a:ext cx="1458050" cy="440500"/>
            </a:xfrm>
            <a:custGeom>
              <a:avLst/>
              <a:gdLst/>
              <a:ahLst/>
              <a:cxnLst/>
              <a:rect l="l" t="t" r="r" b="b"/>
              <a:pathLst>
                <a:path w="58322" h="17620" extrusionOk="0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4888;p64">
              <a:extLst>
                <a:ext uri="{FF2B5EF4-FFF2-40B4-BE49-F238E27FC236}">
                  <a16:creationId xmlns:a16="http://schemas.microsoft.com/office/drawing/2014/main" id="{1A1FF4E3-3F8C-44DB-8C02-1F7F545DBB93}"/>
                </a:ext>
              </a:extLst>
            </p:cNvPr>
            <p:cNvSpPr/>
            <p:nvPr/>
          </p:nvSpPr>
          <p:spPr>
            <a:xfrm>
              <a:off x="5103900" y="3278575"/>
              <a:ext cx="89275" cy="89275"/>
            </a:xfrm>
            <a:custGeom>
              <a:avLst/>
              <a:gdLst/>
              <a:ahLst/>
              <a:cxnLst/>
              <a:rect l="l" t="t" r="r" b="b"/>
              <a:pathLst>
                <a:path w="3571" h="3571" extrusionOk="0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4889;p64">
              <a:extLst>
                <a:ext uri="{FF2B5EF4-FFF2-40B4-BE49-F238E27FC236}">
                  <a16:creationId xmlns:a16="http://schemas.microsoft.com/office/drawing/2014/main" id="{6E64AD2D-D52D-4FB8-8E08-2611C4279CE9}"/>
                </a:ext>
              </a:extLst>
            </p:cNvPr>
            <p:cNvSpPr/>
            <p:nvPr/>
          </p:nvSpPr>
          <p:spPr>
            <a:xfrm>
              <a:off x="5096675" y="32713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4890;p64">
              <a:extLst>
                <a:ext uri="{FF2B5EF4-FFF2-40B4-BE49-F238E27FC236}">
                  <a16:creationId xmlns:a16="http://schemas.microsoft.com/office/drawing/2014/main" id="{7890CB49-CD58-4CBC-9C77-2225DF32C4AA}"/>
                </a:ext>
              </a:extLst>
            </p:cNvPr>
            <p:cNvSpPr/>
            <p:nvPr/>
          </p:nvSpPr>
          <p:spPr>
            <a:xfrm>
              <a:off x="5561050" y="3311025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4891;p64">
              <a:extLst>
                <a:ext uri="{FF2B5EF4-FFF2-40B4-BE49-F238E27FC236}">
                  <a16:creationId xmlns:a16="http://schemas.microsoft.com/office/drawing/2014/main" id="{AB6F48D6-A806-48E9-967C-4AD0348A6037}"/>
                </a:ext>
              </a:extLst>
            </p:cNvPr>
            <p:cNvSpPr/>
            <p:nvPr/>
          </p:nvSpPr>
          <p:spPr>
            <a:xfrm>
              <a:off x="5553825" y="3302925"/>
              <a:ext cx="103725" cy="104600"/>
            </a:xfrm>
            <a:custGeom>
              <a:avLst/>
              <a:gdLst/>
              <a:ahLst/>
              <a:cxnLst/>
              <a:rect l="l" t="t" r="r" b="b"/>
              <a:pathLst>
                <a:path w="4149" h="4184" extrusionOk="0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4892;p64">
              <a:extLst>
                <a:ext uri="{FF2B5EF4-FFF2-40B4-BE49-F238E27FC236}">
                  <a16:creationId xmlns:a16="http://schemas.microsoft.com/office/drawing/2014/main" id="{2DC2A091-D18B-46AC-8E73-F19FEA7609A0}"/>
                </a:ext>
              </a:extLst>
            </p:cNvPr>
            <p:cNvSpPr/>
            <p:nvPr/>
          </p:nvSpPr>
          <p:spPr>
            <a:xfrm>
              <a:off x="5872125" y="3545475"/>
              <a:ext cx="89300" cy="89275"/>
            </a:xfrm>
            <a:custGeom>
              <a:avLst/>
              <a:gdLst/>
              <a:ahLst/>
              <a:cxnLst/>
              <a:rect l="l" t="t" r="r" b="b"/>
              <a:pathLst>
                <a:path w="3572" h="3571" extrusionOk="0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" name="Google Shape;4893;p64">
              <a:extLst>
                <a:ext uri="{FF2B5EF4-FFF2-40B4-BE49-F238E27FC236}">
                  <a16:creationId xmlns:a16="http://schemas.microsoft.com/office/drawing/2014/main" id="{75CBEC48-63D4-4E71-A049-046EA47EA224}"/>
                </a:ext>
              </a:extLst>
            </p:cNvPr>
            <p:cNvSpPr/>
            <p:nvPr/>
          </p:nvSpPr>
          <p:spPr>
            <a:xfrm>
              <a:off x="5864900" y="35382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" name="Google Shape;4894;p64">
              <a:extLst>
                <a:ext uri="{FF2B5EF4-FFF2-40B4-BE49-F238E27FC236}">
                  <a16:creationId xmlns:a16="http://schemas.microsoft.com/office/drawing/2014/main" id="{8D1D24B5-F710-4E08-A72B-ACFFDC04ACA2}"/>
                </a:ext>
              </a:extLst>
            </p:cNvPr>
            <p:cNvSpPr/>
            <p:nvPr/>
          </p:nvSpPr>
          <p:spPr>
            <a:xfrm>
              <a:off x="6202150" y="31902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" name="Google Shape;4895;p64">
              <a:extLst>
                <a:ext uri="{FF2B5EF4-FFF2-40B4-BE49-F238E27FC236}">
                  <a16:creationId xmlns:a16="http://schemas.microsoft.com/office/drawing/2014/main" id="{BFB68C0E-2935-4E39-9950-CE7FE9763C6A}"/>
                </a:ext>
              </a:extLst>
            </p:cNvPr>
            <p:cNvSpPr/>
            <p:nvPr/>
          </p:nvSpPr>
          <p:spPr>
            <a:xfrm>
              <a:off x="6194925" y="3183000"/>
              <a:ext cx="103725" cy="103700"/>
            </a:xfrm>
            <a:custGeom>
              <a:avLst/>
              <a:gdLst/>
              <a:ahLst/>
              <a:cxnLst/>
              <a:rect l="l" t="t" r="r" b="b"/>
              <a:pathLst>
                <a:path w="4149" h="4148" extrusionOk="0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" name="Google Shape;4896;p64">
              <a:extLst>
                <a:ext uri="{FF2B5EF4-FFF2-40B4-BE49-F238E27FC236}">
                  <a16:creationId xmlns:a16="http://schemas.microsoft.com/office/drawing/2014/main" id="{7055AF14-2522-4C44-AE66-A5319CA224F9}"/>
                </a:ext>
              </a:extLst>
            </p:cNvPr>
            <p:cNvSpPr/>
            <p:nvPr/>
          </p:nvSpPr>
          <p:spPr>
            <a:xfrm>
              <a:off x="4767575" y="36158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4897;p64">
              <a:extLst>
                <a:ext uri="{FF2B5EF4-FFF2-40B4-BE49-F238E27FC236}">
                  <a16:creationId xmlns:a16="http://schemas.microsoft.com/office/drawing/2014/main" id="{1A56AAC4-BA23-4C4A-AC55-6E4F9F80786B}"/>
                </a:ext>
              </a:extLst>
            </p:cNvPr>
            <p:cNvSpPr/>
            <p:nvPr/>
          </p:nvSpPr>
          <p:spPr>
            <a:xfrm>
              <a:off x="4760350" y="3607675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" name="Google Shape;4898;p64">
              <a:extLst>
                <a:ext uri="{FF2B5EF4-FFF2-40B4-BE49-F238E27FC236}">
                  <a16:creationId xmlns:a16="http://schemas.microsoft.com/office/drawing/2014/main" id="{A01CB172-EB18-4947-8699-5C55695353ED}"/>
                </a:ext>
              </a:extLst>
            </p:cNvPr>
            <p:cNvSpPr/>
            <p:nvPr/>
          </p:nvSpPr>
          <p:spPr>
            <a:xfrm>
              <a:off x="5351850" y="3488650"/>
              <a:ext cx="89300" cy="88400"/>
            </a:xfrm>
            <a:custGeom>
              <a:avLst/>
              <a:gdLst/>
              <a:ahLst/>
              <a:cxnLst/>
              <a:rect l="l" t="t" r="r" b="b"/>
              <a:pathLst>
                <a:path w="3572" h="3536" extrusionOk="0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" name="Google Shape;4899;p64">
              <a:extLst>
                <a:ext uri="{FF2B5EF4-FFF2-40B4-BE49-F238E27FC236}">
                  <a16:creationId xmlns:a16="http://schemas.microsoft.com/office/drawing/2014/main" id="{28078C2C-01AC-4F6C-9FA2-6B218D2F5C91}"/>
                </a:ext>
              </a:extLst>
            </p:cNvPr>
            <p:cNvSpPr/>
            <p:nvPr/>
          </p:nvSpPr>
          <p:spPr>
            <a:xfrm>
              <a:off x="5344650" y="3480550"/>
              <a:ext cx="103700" cy="104625"/>
            </a:xfrm>
            <a:custGeom>
              <a:avLst/>
              <a:gdLst/>
              <a:ahLst/>
              <a:cxnLst/>
              <a:rect l="l" t="t" r="r" b="b"/>
              <a:pathLst>
                <a:path w="4148" h="4185" extrusionOk="0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" name="Google Shape;4900;p64">
              <a:extLst>
                <a:ext uri="{FF2B5EF4-FFF2-40B4-BE49-F238E27FC236}">
                  <a16:creationId xmlns:a16="http://schemas.microsoft.com/office/drawing/2014/main" id="{DABE6FE0-50CD-4904-A63F-E1295E57DCBD}"/>
                </a:ext>
              </a:extLst>
            </p:cNvPr>
            <p:cNvSpPr/>
            <p:nvPr/>
          </p:nvSpPr>
          <p:spPr>
            <a:xfrm>
              <a:off x="2393450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" name="Google Shape;4901;p64">
              <a:extLst>
                <a:ext uri="{FF2B5EF4-FFF2-40B4-BE49-F238E27FC236}">
                  <a16:creationId xmlns:a16="http://schemas.microsoft.com/office/drawing/2014/main" id="{B96A7501-AAF4-41C2-8694-47AB5D1C9338}"/>
                </a:ext>
              </a:extLst>
            </p:cNvPr>
            <p:cNvSpPr/>
            <p:nvPr/>
          </p:nvSpPr>
          <p:spPr>
            <a:xfrm>
              <a:off x="1756875" y="1902825"/>
              <a:ext cx="783575" cy="901950"/>
            </a:xfrm>
            <a:custGeom>
              <a:avLst/>
              <a:gdLst/>
              <a:ahLst/>
              <a:cxnLst/>
              <a:rect l="l" t="t" r="r" b="b"/>
              <a:pathLst>
                <a:path w="31343" h="36078" extrusionOk="0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" name="Google Shape;4902;p64">
              <a:extLst>
                <a:ext uri="{FF2B5EF4-FFF2-40B4-BE49-F238E27FC236}">
                  <a16:creationId xmlns:a16="http://schemas.microsoft.com/office/drawing/2014/main" id="{18C76B2F-4E66-469F-8F14-30A52C03A772}"/>
                </a:ext>
              </a:extLst>
            </p:cNvPr>
            <p:cNvSpPr/>
            <p:nvPr/>
          </p:nvSpPr>
          <p:spPr>
            <a:xfrm>
              <a:off x="1887600" y="2053425"/>
              <a:ext cx="522100" cy="600750"/>
            </a:xfrm>
            <a:custGeom>
              <a:avLst/>
              <a:gdLst/>
              <a:ahLst/>
              <a:cxnLst/>
              <a:rect l="l" t="t" r="r" b="b"/>
              <a:pathLst>
                <a:path w="20884" h="24030" extrusionOk="0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" name="Google Shape;4903;p64">
              <a:extLst>
                <a:ext uri="{FF2B5EF4-FFF2-40B4-BE49-F238E27FC236}">
                  <a16:creationId xmlns:a16="http://schemas.microsoft.com/office/drawing/2014/main" id="{1538A215-D7C3-4788-B957-56BA122E2248}"/>
                </a:ext>
              </a:extLst>
            </p:cNvPr>
            <p:cNvSpPr/>
            <p:nvPr/>
          </p:nvSpPr>
          <p:spPr>
            <a:xfrm>
              <a:off x="2140975" y="1573500"/>
              <a:ext cx="15350" cy="344475"/>
            </a:xfrm>
            <a:custGeom>
              <a:avLst/>
              <a:gdLst/>
              <a:ahLst/>
              <a:cxnLst/>
              <a:rect l="l" t="t" r="r" b="b"/>
              <a:pathLst>
                <a:path w="614" h="13779" extrusionOk="0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" name="Google Shape;4904;p64">
              <a:extLst>
                <a:ext uri="{FF2B5EF4-FFF2-40B4-BE49-F238E27FC236}">
                  <a16:creationId xmlns:a16="http://schemas.microsoft.com/office/drawing/2014/main" id="{59410DF3-5092-4639-98A9-41290813A867}"/>
                </a:ext>
              </a:extLst>
            </p:cNvPr>
            <p:cNvSpPr/>
            <p:nvPr/>
          </p:nvSpPr>
          <p:spPr>
            <a:xfrm>
              <a:off x="2083275" y="1499550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" name="Google Shape;4905;p64">
              <a:extLst>
                <a:ext uri="{FF2B5EF4-FFF2-40B4-BE49-F238E27FC236}">
                  <a16:creationId xmlns:a16="http://schemas.microsoft.com/office/drawing/2014/main" id="{F1D73192-B2A8-4FBC-A8CE-585AAE8DCBD7}"/>
                </a:ext>
              </a:extLst>
            </p:cNvPr>
            <p:cNvSpPr/>
            <p:nvPr/>
          </p:nvSpPr>
          <p:spPr>
            <a:xfrm>
              <a:off x="2076050" y="1492350"/>
              <a:ext cx="145200" cy="144300"/>
            </a:xfrm>
            <a:custGeom>
              <a:avLst/>
              <a:gdLst/>
              <a:ahLst/>
              <a:cxnLst/>
              <a:rect l="l" t="t" r="r" b="b"/>
              <a:pathLst>
                <a:path w="5808" h="5772" extrusionOk="0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" name="Google Shape;4906;p64">
              <a:extLst>
                <a:ext uri="{FF2B5EF4-FFF2-40B4-BE49-F238E27FC236}">
                  <a16:creationId xmlns:a16="http://schemas.microsoft.com/office/drawing/2014/main" id="{59F50BF3-7385-4D66-9170-BA51F21A7DF5}"/>
                </a:ext>
              </a:extLst>
            </p:cNvPr>
            <p:cNvSpPr/>
            <p:nvPr/>
          </p:nvSpPr>
          <p:spPr>
            <a:xfrm>
              <a:off x="2140975" y="2779950"/>
              <a:ext cx="15350" cy="345350"/>
            </a:xfrm>
            <a:custGeom>
              <a:avLst/>
              <a:gdLst/>
              <a:ahLst/>
              <a:cxnLst/>
              <a:rect l="l" t="t" r="r" b="b"/>
              <a:pathLst>
                <a:path w="614" h="138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" name="Google Shape;4907;p64">
              <a:extLst>
                <a:ext uri="{FF2B5EF4-FFF2-40B4-BE49-F238E27FC236}">
                  <a16:creationId xmlns:a16="http://schemas.microsoft.com/office/drawing/2014/main" id="{881F2C4A-98A9-46B8-BFDB-E1B497FC3C0D}"/>
                </a:ext>
              </a:extLst>
            </p:cNvPr>
            <p:cNvSpPr/>
            <p:nvPr/>
          </p:nvSpPr>
          <p:spPr>
            <a:xfrm>
              <a:off x="2083275" y="3068475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" name="Google Shape;4908;p64">
              <a:extLst>
                <a:ext uri="{FF2B5EF4-FFF2-40B4-BE49-F238E27FC236}">
                  <a16:creationId xmlns:a16="http://schemas.microsoft.com/office/drawing/2014/main" id="{53FC31E2-A9D3-43E4-9415-61501C9A19A0}"/>
                </a:ext>
              </a:extLst>
            </p:cNvPr>
            <p:cNvSpPr/>
            <p:nvPr/>
          </p:nvSpPr>
          <p:spPr>
            <a:xfrm>
              <a:off x="2076050" y="3061275"/>
              <a:ext cx="145200" cy="145175"/>
            </a:xfrm>
            <a:custGeom>
              <a:avLst/>
              <a:gdLst/>
              <a:ahLst/>
              <a:cxnLst/>
              <a:rect l="l" t="t" r="r" b="b"/>
              <a:pathLst>
                <a:path w="5808" h="5807" extrusionOk="0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" name="Google Shape;4909;p64">
              <a:extLst>
                <a:ext uri="{FF2B5EF4-FFF2-40B4-BE49-F238E27FC236}">
                  <a16:creationId xmlns:a16="http://schemas.microsoft.com/office/drawing/2014/main" id="{E8C82514-DEF4-4383-AE3F-21C6FAFD64B5}"/>
                </a:ext>
              </a:extLst>
            </p:cNvPr>
            <p:cNvSpPr/>
            <p:nvPr/>
          </p:nvSpPr>
          <p:spPr>
            <a:xfrm>
              <a:off x="1755975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Google Shape;4910;p64">
              <a:extLst>
                <a:ext uri="{FF2B5EF4-FFF2-40B4-BE49-F238E27FC236}">
                  <a16:creationId xmlns:a16="http://schemas.microsoft.com/office/drawing/2014/main" id="{DDD7BB26-855A-44C7-A566-30ED9BC5C507}"/>
                </a:ext>
              </a:extLst>
            </p:cNvPr>
            <p:cNvSpPr/>
            <p:nvPr/>
          </p:nvSpPr>
          <p:spPr>
            <a:xfrm>
              <a:off x="1897525" y="2348350"/>
              <a:ext cx="513075" cy="161125"/>
            </a:xfrm>
            <a:custGeom>
              <a:avLst/>
              <a:gdLst/>
              <a:ahLst/>
              <a:cxnLst/>
              <a:rect l="l" t="t" r="r" b="b"/>
              <a:pathLst>
                <a:path w="20523" h="6445" extrusionOk="0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4911;p64">
              <a:extLst>
                <a:ext uri="{FF2B5EF4-FFF2-40B4-BE49-F238E27FC236}">
                  <a16:creationId xmlns:a16="http://schemas.microsoft.com/office/drawing/2014/main" id="{6CC89397-9BED-423A-ACE9-DE3868D953AE}"/>
                </a:ext>
              </a:extLst>
            </p:cNvPr>
            <p:cNvSpPr/>
            <p:nvPr/>
          </p:nvSpPr>
          <p:spPr>
            <a:xfrm>
              <a:off x="2151800" y="2053200"/>
              <a:ext cx="15350" cy="310200"/>
            </a:xfrm>
            <a:custGeom>
              <a:avLst/>
              <a:gdLst/>
              <a:ahLst/>
              <a:cxnLst/>
              <a:rect l="l" t="t" r="r" b="b"/>
              <a:pathLst>
                <a:path w="614" h="12408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4912;p64">
              <a:extLst>
                <a:ext uri="{FF2B5EF4-FFF2-40B4-BE49-F238E27FC236}">
                  <a16:creationId xmlns:a16="http://schemas.microsoft.com/office/drawing/2014/main" id="{1F20FABE-D710-4B62-BE0A-46EA1733994D}"/>
                </a:ext>
              </a:extLst>
            </p:cNvPr>
            <p:cNvSpPr/>
            <p:nvPr/>
          </p:nvSpPr>
          <p:spPr>
            <a:xfrm>
              <a:off x="2929950" y="9116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" name="Google Shape;4913;p64">
              <a:extLst>
                <a:ext uri="{FF2B5EF4-FFF2-40B4-BE49-F238E27FC236}">
                  <a16:creationId xmlns:a16="http://schemas.microsoft.com/office/drawing/2014/main" id="{938363F2-5334-480D-BE3F-E5DEBDFEC38B}"/>
                </a:ext>
              </a:extLst>
            </p:cNvPr>
            <p:cNvSpPr/>
            <p:nvPr/>
          </p:nvSpPr>
          <p:spPr>
            <a:xfrm>
              <a:off x="2496250" y="9116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" name="Google Shape;4914;p64">
              <a:extLst>
                <a:ext uri="{FF2B5EF4-FFF2-40B4-BE49-F238E27FC236}">
                  <a16:creationId xmlns:a16="http://schemas.microsoft.com/office/drawing/2014/main" id="{8A3721ED-48FA-478E-A219-543D2E4B35C8}"/>
                </a:ext>
              </a:extLst>
            </p:cNvPr>
            <p:cNvSpPr/>
            <p:nvPr/>
          </p:nvSpPr>
          <p:spPr>
            <a:xfrm>
              <a:off x="2322225" y="9116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4915;p64">
              <a:extLst>
                <a:ext uri="{FF2B5EF4-FFF2-40B4-BE49-F238E27FC236}">
                  <a16:creationId xmlns:a16="http://schemas.microsoft.com/office/drawing/2014/main" id="{EA6ED252-FF80-44C7-81C6-F66F992E502E}"/>
                </a:ext>
              </a:extLst>
            </p:cNvPr>
            <p:cNvSpPr/>
            <p:nvPr/>
          </p:nvSpPr>
          <p:spPr>
            <a:xfrm>
              <a:off x="2647725" y="9847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" name="Google Shape;4916;p64">
              <a:extLst>
                <a:ext uri="{FF2B5EF4-FFF2-40B4-BE49-F238E27FC236}">
                  <a16:creationId xmlns:a16="http://schemas.microsoft.com/office/drawing/2014/main" id="{0054A4DC-5937-482A-8AB4-3681D40641E5}"/>
                </a:ext>
              </a:extLst>
            </p:cNvPr>
            <p:cNvSpPr/>
            <p:nvPr/>
          </p:nvSpPr>
          <p:spPr>
            <a:xfrm>
              <a:off x="2322225" y="9847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4917;p64">
              <a:extLst>
                <a:ext uri="{FF2B5EF4-FFF2-40B4-BE49-F238E27FC236}">
                  <a16:creationId xmlns:a16="http://schemas.microsoft.com/office/drawing/2014/main" id="{B9EA5DFF-4233-4BB7-9A92-8FD4A8313E7A}"/>
                </a:ext>
              </a:extLst>
            </p:cNvPr>
            <p:cNvSpPr/>
            <p:nvPr/>
          </p:nvSpPr>
          <p:spPr>
            <a:xfrm>
              <a:off x="3024625" y="10676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4918;p64">
              <a:extLst>
                <a:ext uri="{FF2B5EF4-FFF2-40B4-BE49-F238E27FC236}">
                  <a16:creationId xmlns:a16="http://schemas.microsoft.com/office/drawing/2014/main" id="{FE70C970-01A0-451A-B56E-31526BDC74F2}"/>
                </a:ext>
              </a:extLst>
            </p:cNvPr>
            <p:cNvSpPr/>
            <p:nvPr/>
          </p:nvSpPr>
          <p:spPr>
            <a:xfrm>
              <a:off x="2800100" y="10676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4919;p64">
              <a:extLst>
                <a:ext uri="{FF2B5EF4-FFF2-40B4-BE49-F238E27FC236}">
                  <a16:creationId xmlns:a16="http://schemas.microsoft.com/office/drawing/2014/main" id="{5A82F3F5-8CCB-48CB-BC48-B4867964CDF9}"/>
                </a:ext>
              </a:extLst>
            </p:cNvPr>
            <p:cNvSpPr/>
            <p:nvPr/>
          </p:nvSpPr>
          <p:spPr>
            <a:xfrm>
              <a:off x="2322225" y="10676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" name="Google Shape;4920;p64">
              <a:extLst>
                <a:ext uri="{FF2B5EF4-FFF2-40B4-BE49-F238E27FC236}">
                  <a16:creationId xmlns:a16="http://schemas.microsoft.com/office/drawing/2014/main" id="{919ED7A6-3372-4734-9385-7DDB3D72A7D9}"/>
                </a:ext>
              </a:extLst>
            </p:cNvPr>
            <p:cNvSpPr/>
            <p:nvPr/>
          </p:nvSpPr>
          <p:spPr>
            <a:xfrm>
              <a:off x="2699125" y="115152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4921;p64">
              <a:extLst>
                <a:ext uri="{FF2B5EF4-FFF2-40B4-BE49-F238E27FC236}">
                  <a16:creationId xmlns:a16="http://schemas.microsoft.com/office/drawing/2014/main" id="{7B86B321-F7FF-49F5-8F9A-802227074726}"/>
                </a:ext>
              </a:extLst>
            </p:cNvPr>
            <p:cNvSpPr/>
            <p:nvPr/>
          </p:nvSpPr>
          <p:spPr>
            <a:xfrm>
              <a:off x="2322225" y="1151525"/>
              <a:ext cx="304775" cy="14450"/>
            </a:xfrm>
            <a:custGeom>
              <a:avLst/>
              <a:gdLst/>
              <a:ahLst/>
              <a:cxnLst/>
              <a:rect l="l" t="t" r="r" b="b"/>
              <a:pathLst>
                <a:path w="12191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" name="Google Shape;4922;p64">
              <a:extLst>
                <a:ext uri="{FF2B5EF4-FFF2-40B4-BE49-F238E27FC236}">
                  <a16:creationId xmlns:a16="http://schemas.microsoft.com/office/drawing/2014/main" id="{6FF7D70E-CF84-40BF-A2D6-CE21EAA2746C}"/>
                </a:ext>
              </a:extLst>
            </p:cNvPr>
            <p:cNvSpPr/>
            <p:nvPr/>
          </p:nvSpPr>
          <p:spPr>
            <a:xfrm>
              <a:off x="2929950" y="12344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4923;p64">
              <a:extLst>
                <a:ext uri="{FF2B5EF4-FFF2-40B4-BE49-F238E27FC236}">
                  <a16:creationId xmlns:a16="http://schemas.microsoft.com/office/drawing/2014/main" id="{DE649402-87B1-4C9C-B5D2-813E1EA98082}"/>
                </a:ext>
              </a:extLst>
            </p:cNvPr>
            <p:cNvSpPr/>
            <p:nvPr/>
          </p:nvSpPr>
          <p:spPr>
            <a:xfrm>
              <a:off x="2496250" y="12344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Google Shape;4924;p64">
              <a:extLst>
                <a:ext uri="{FF2B5EF4-FFF2-40B4-BE49-F238E27FC236}">
                  <a16:creationId xmlns:a16="http://schemas.microsoft.com/office/drawing/2014/main" id="{AA291FD3-8F28-47BE-8DA2-ADEA13F21D63}"/>
                </a:ext>
              </a:extLst>
            </p:cNvPr>
            <p:cNvSpPr/>
            <p:nvPr/>
          </p:nvSpPr>
          <p:spPr>
            <a:xfrm>
              <a:off x="2322225" y="12344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4925;p64">
              <a:extLst>
                <a:ext uri="{FF2B5EF4-FFF2-40B4-BE49-F238E27FC236}">
                  <a16:creationId xmlns:a16="http://schemas.microsoft.com/office/drawing/2014/main" id="{2675AB45-8082-478B-A869-22E1EDDB4B88}"/>
                </a:ext>
              </a:extLst>
            </p:cNvPr>
            <p:cNvSpPr/>
            <p:nvPr/>
          </p:nvSpPr>
          <p:spPr>
            <a:xfrm>
              <a:off x="2647725" y="13066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" name="Google Shape;4926;p64">
              <a:extLst>
                <a:ext uri="{FF2B5EF4-FFF2-40B4-BE49-F238E27FC236}">
                  <a16:creationId xmlns:a16="http://schemas.microsoft.com/office/drawing/2014/main" id="{E164252D-65FF-4C74-812C-D75207D5F2D3}"/>
                </a:ext>
              </a:extLst>
            </p:cNvPr>
            <p:cNvSpPr/>
            <p:nvPr/>
          </p:nvSpPr>
          <p:spPr>
            <a:xfrm>
              <a:off x="2322225" y="13066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" name="Google Shape;4927;p64">
              <a:extLst>
                <a:ext uri="{FF2B5EF4-FFF2-40B4-BE49-F238E27FC236}">
                  <a16:creationId xmlns:a16="http://schemas.microsoft.com/office/drawing/2014/main" id="{8A2FDEE2-D5F2-4C67-B972-19F7B26A909B}"/>
                </a:ext>
              </a:extLst>
            </p:cNvPr>
            <p:cNvSpPr/>
            <p:nvPr/>
          </p:nvSpPr>
          <p:spPr>
            <a:xfrm>
              <a:off x="3024625" y="1390450"/>
              <a:ext cx="94700" cy="14450"/>
            </a:xfrm>
            <a:custGeom>
              <a:avLst/>
              <a:gdLst/>
              <a:ahLst/>
              <a:cxnLst/>
              <a:rect l="l" t="t" r="r" b="b"/>
              <a:pathLst>
                <a:path w="3788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" name="Google Shape;4928;p64">
              <a:extLst>
                <a:ext uri="{FF2B5EF4-FFF2-40B4-BE49-F238E27FC236}">
                  <a16:creationId xmlns:a16="http://schemas.microsoft.com/office/drawing/2014/main" id="{A73F4B62-C729-4256-8317-973FCF17D3A9}"/>
                </a:ext>
              </a:extLst>
            </p:cNvPr>
            <p:cNvSpPr/>
            <p:nvPr/>
          </p:nvSpPr>
          <p:spPr>
            <a:xfrm>
              <a:off x="2800100" y="1390450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" name="Google Shape;4929;p64">
              <a:extLst>
                <a:ext uri="{FF2B5EF4-FFF2-40B4-BE49-F238E27FC236}">
                  <a16:creationId xmlns:a16="http://schemas.microsoft.com/office/drawing/2014/main" id="{ABD516DB-9A98-440A-A0B0-85DE3BF0DC6A}"/>
                </a:ext>
              </a:extLst>
            </p:cNvPr>
            <p:cNvSpPr/>
            <p:nvPr/>
          </p:nvSpPr>
          <p:spPr>
            <a:xfrm>
              <a:off x="2322225" y="1390450"/>
              <a:ext cx="384125" cy="14450"/>
            </a:xfrm>
            <a:custGeom>
              <a:avLst/>
              <a:gdLst/>
              <a:ahLst/>
              <a:cxnLst/>
              <a:rect l="l" t="t" r="r" b="b"/>
              <a:pathLst>
                <a:path w="15365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4930;p64">
              <a:extLst>
                <a:ext uri="{FF2B5EF4-FFF2-40B4-BE49-F238E27FC236}">
                  <a16:creationId xmlns:a16="http://schemas.microsoft.com/office/drawing/2014/main" id="{EB55F9E2-49AE-474B-8FBA-5904A3EA8792}"/>
                </a:ext>
              </a:extLst>
            </p:cNvPr>
            <p:cNvSpPr/>
            <p:nvPr/>
          </p:nvSpPr>
          <p:spPr>
            <a:xfrm>
              <a:off x="2699125" y="14734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" name="Google Shape;4931;p64">
              <a:extLst>
                <a:ext uri="{FF2B5EF4-FFF2-40B4-BE49-F238E27FC236}">
                  <a16:creationId xmlns:a16="http://schemas.microsoft.com/office/drawing/2014/main" id="{501D13AD-EE15-47F0-8A50-ED9689BB3CEE}"/>
                </a:ext>
              </a:extLst>
            </p:cNvPr>
            <p:cNvSpPr/>
            <p:nvPr/>
          </p:nvSpPr>
          <p:spPr>
            <a:xfrm>
              <a:off x="2322225" y="14734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" name="Google Shape;4932;p64">
              <a:extLst>
                <a:ext uri="{FF2B5EF4-FFF2-40B4-BE49-F238E27FC236}">
                  <a16:creationId xmlns:a16="http://schemas.microsoft.com/office/drawing/2014/main" id="{1F3CA163-DE8A-44E0-8FD4-F1EC6E5530EC}"/>
                </a:ext>
              </a:extLst>
            </p:cNvPr>
            <p:cNvSpPr/>
            <p:nvPr/>
          </p:nvSpPr>
          <p:spPr>
            <a:xfrm>
              <a:off x="2929950" y="15563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" name="Google Shape;4933;p64">
              <a:extLst>
                <a:ext uri="{FF2B5EF4-FFF2-40B4-BE49-F238E27FC236}">
                  <a16:creationId xmlns:a16="http://schemas.microsoft.com/office/drawing/2014/main" id="{0066E863-C443-4D1A-ABA9-05C42D234416}"/>
                </a:ext>
              </a:extLst>
            </p:cNvPr>
            <p:cNvSpPr/>
            <p:nvPr/>
          </p:nvSpPr>
          <p:spPr>
            <a:xfrm>
              <a:off x="2496250" y="15563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" name="Google Shape;4934;p64">
              <a:extLst>
                <a:ext uri="{FF2B5EF4-FFF2-40B4-BE49-F238E27FC236}">
                  <a16:creationId xmlns:a16="http://schemas.microsoft.com/office/drawing/2014/main" id="{56414C05-AFAE-44F6-A97D-C195A846621A}"/>
                </a:ext>
              </a:extLst>
            </p:cNvPr>
            <p:cNvSpPr/>
            <p:nvPr/>
          </p:nvSpPr>
          <p:spPr>
            <a:xfrm>
              <a:off x="2322225" y="15563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" name="Google Shape;4935;p64">
              <a:extLst>
                <a:ext uri="{FF2B5EF4-FFF2-40B4-BE49-F238E27FC236}">
                  <a16:creationId xmlns:a16="http://schemas.microsoft.com/office/drawing/2014/main" id="{9FCA0506-8937-4CB5-AEB1-9A59BEF1EE95}"/>
                </a:ext>
              </a:extLst>
            </p:cNvPr>
            <p:cNvSpPr/>
            <p:nvPr/>
          </p:nvSpPr>
          <p:spPr>
            <a:xfrm>
              <a:off x="2647725" y="16294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" name="Google Shape;4936;p64">
              <a:extLst>
                <a:ext uri="{FF2B5EF4-FFF2-40B4-BE49-F238E27FC236}">
                  <a16:creationId xmlns:a16="http://schemas.microsoft.com/office/drawing/2014/main" id="{7F2F9D38-F39A-478D-8F47-5BD37D2BF299}"/>
                </a:ext>
              </a:extLst>
            </p:cNvPr>
            <p:cNvSpPr/>
            <p:nvPr/>
          </p:nvSpPr>
          <p:spPr>
            <a:xfrm>
              <a:off x="2322225" y="16294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" name="Google Shape;4937;p64">
              <a:extLst>
                <a:ext uri="{FF2B5EF4-FFF2-40B4-BE49-F238E27FC236}">
                  <a16:creationId xmlns:a16="http://schemas.microsoft.com/office/drawing/2014/main" id="{1B1DDFB6-853E-4251-A6BD-23C176C07528}"/>
                </a:ext>
              </a:extLst>
            </p:cNvPr>
            <p:cNvSpPr/>
            <p:nvPr/>
          </p:nvSpPr>
          <p:spPr>
            <a:xfrm>
              <a:off x="3024625" y="17123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" name="Google Shape;4938;p64">
              <a:extLst>
                <a:ext uri="{FF2B5EF4-FFF2-40B4-BE49-F238E27FC236}">
                  <a16:creationId xmlns:a16="http://schemas.microsoft.com/office/drawing/2014/main" id="{4B40CAF2-ADC1-4BD3-83CF-8A231357C794}"/>
                </a:ext>
              </a:extLst>
            </p:cNvPr>
            <p:cNvSpPr/>
            <p:nvPr/>
          </p:nvSpPr>
          <p:spPr>
            <a:xfrm>
              <a:off x="2800100" y="17123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" name="Google Shape;4939;p64">
              <a:extLst>
                <a:ext uri="{FF2B5EF4-FFF2-40B4-BE49-F238E27FC236}">
                  <a16:creationId xmlns:a16="http://schemas.microsoft.com/office/drawing/2014/main" id="{16E850F0-D1D5-4E02-8E6E-CD27B7247918}"/>
                </a:ext>
              </a:extLst>
            </p:cNvPr>
            <p:cNvSpPr/>
            <p:nvPr/>
          </p:nvSpPr>
          <p:spPr>
            <a:xfrm>
              <a:off x="2322225" y="17123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" name="Google Shape;4940;p64">
              <a:extLst>
                <a:ext uri="{FF2B5EF4-FFF2-40B4-BE49-F238E27FC236}">
                  <a16:creationId xmlns:a16="http://schemas.microsoft.com/office/drawing/2014/main" id="{B516DCAC-526C-47B2-AA4F-5622A69AAB21}"/>
                </a:ext>
              </a:extLst>
            </p:cNvPr>
            <p:cNvSpPr/>
            <p:nvPr/>
          </p:nvSpPr>
          <p:spPr>
            <a:xfrm>
              <a:off x="2699125" y="17953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" name="Google Shape;4941;p64">
              <a:extLst>
                <a:ext uri="{FF2B5EF4-FFF2-40B4-BE49-F238E27FC236}">
                  <a16:creationId xmlns:a16="http://schemas.microsoft.com/office/drawing/2014/main" id="{053E7DE1-845D-4DBA-8813-F33C77E31E40}"/>
                </a:ext>
              </a:extLst>
            </p:cNvPr>
            <p:cNvSpPr/>
            <p:nvPr/>
          </p:nvSpPr>
          <p:spPr>
            <a:xfrm>
              <a:off x="2322225" y="17953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" name="Google Shape;4942;p64">
              <a:extLst>
                <a:ext uri="{FF2B5EF4-FFF2-40B4-BE49-F238E27FC236}">
                  <a16:creationId xmlns:a16="http://schemas.microsoft.com/office/drawing/2014/main" id="{A0DA52A1-AD44-468A-8E11-77B0D76B1DD3}"/>
                </a:ext>
              </a:extLst>
            </p:cNvPr>
            <p:cNvSpPr/>
            <p:nvPr/>
          </p:nvSpPr>
          <p:spPr>
            <a:xfrm>
              <a:off x="2929950" y="18791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" name="Google Shape;4943;p64">
              <a:extLst>
                <a:ext uri="{FF2B5EF4-FFF2-40B4-BE49-F238E27FC236}">
                  <a16:creationId xmlns:a16="http://schemas.microsoft.com/office/drawing/2014/main" id="{5977C5DA-B908-4ED2-A9A0-AE9B4E97CAE0}"/>
                </a:ext>
              </a:extLst>
            </p:cNvPr>
            <p:cNvSpPr/>
            <p:nvPr/>
          </p:nvSpPr>
          <p:spPr>
            <a:xfrm>
              <a:off x="2496250" y="18791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4944;p64">
              <a:extLst>
                <a:ext uri="{FF2B5EF4-FFF2-40B4-BE49-F238E27FC236}">
                  <a16:creationId xmlns:a16="http://schemas.microsoft.com/office/drawing/2014/main" id="{6078FE97-454E-43E7-883F-BCEA1877B678}"/>
                </a:ext>
              </a:extLst>
            </p:cNvPr>
            <p:cNvSpPr/>
            <p:nvPr/>
          </p:nvSpPr>
          <p:spPr>
            <a:xfrm>
              <a:off x="2322225" y="18791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1688600" y="109359"/>
            <a:ext cx="8814800" cy="7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 NIỆM RÀNG BUỘC TOÀN VẸN </a:t>
            </a:r>
            <a:endParaRPr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3B39F99-AC4C-4099-891E-420B32509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057" y="1386141"/>
            <a:ext cx="7315201" cy="4747087"/>
          </a:xfrm>
        </p:spPr>
        <p:txBody>
          <a:bodyPr/>
          <a:lstStyle/>
          <a:p>
            <a:r>
              <a:rPr lang="en-US" dirty="0"/>
              <a:t>	</a:t>
            </a:r>
          </a:p>
        </p:txBody>
      </p:sp>
      <p:pic>
        <p:nvPicPr>
          <p:cNvPr id="5" name="Google Shape;4982;p68">
            <a:extLst>
              <a:ext uri="{FF2B5EF4-FFF2-40B4-BE49-F238E27FC236}">
                <a16:creationId xmlns:a16="http://schemas.microsoft.com/office/drawing/2014/main" id="{0A8D2C0E-0BB5-4788-A2BA-92D4F273184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759" t="5125" r="2749" b="5116"/>
          <a:stretch/>
        </p:blipFill>
        <p:spPr>
          <a:xfrm>
            <a:off x="7868693" y="1696342"/>
            <a:ext cx="3429847" cy="377551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33560E7-6AE6-947E-B3C7-959E7F8E04D8}"/>
              </a:ext>
            </a:extLst>
          </p:cNvPr>
          <p:cNvSpPr txBox="1">
            <a:spLocks/>
          </p:cNvSpPr>
          <p:nvPr/>
        </p:nvSpPr>
        <p:spPr>
          <a:xfrm>
            <a:off x="720000" y="1395825"/>
            <a:ext cx="4719000" cy="49218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2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đắn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CSDL:</a:t>
            </a:r>
          </a:p>
          <a:p>
            <a:pPr lvl="1" algn="just"/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8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F97ED9F-460E-E08D-A45F-A00CF290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669" y="232843"/>
            <a:ext cx="8813800" cy="731838"/>
          </a:xfrm>
        </p:spPr>
        <p:txBody>
          <a:bodyPr/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LOẠI RÀNG BUỘC TOÀN VẸN 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AB3A8F0-529F-E6D3-660C-C246FF184D81}"/>
              </a:ext>
            </a:extLst>
          </p:cNvPr>
          <p:cNvSpPr txBox="1">
            <a:spLocks/>
          </p:cNvSpPr>
          <p:nvPr/>
        </p:nvSpPr>
        <p:spPr>
          <a:xfrm>
            <a:off x="720000" y="1395825"/>
            <a:ext cx="7704000" cy="320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0B0F0"/>
                </a:solidFill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RBTV </a:t>
            </a:r>
            <a:r>
              <a:rPr lang="en-US" sz="2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2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RBTV </a:t>
            </a:r>
            <a:r>
              <a:rPr lang="en-US" sz="2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2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oogle Shape;4766;p64">
            <a:extLst>
              <a:ext uri="{FF2B5EF4-FFF2-40B4-BE49-F238E27FC236}">
                <a16:creationId xmlns:a16="http://schemas.microsoft.com/office/drawing/2014/main" id="{65B761B1-CD4A-0DC2-8D76-AF161C4A9502}"/>
              </a:ext>
            </a:extLst>
          </p:cNvPr>
          <p:cNvGrpSpPr/>
          <p:nvPr/>
        </p:nvGrpSpPr>
        <p:grpSpPr>
          <a:xfrm>
            <a:off x="5116352" y="1263928"/>
            <a:ext cx="4584997" cy="3830586"/>
            <a:chOff x="1260950" y="-166737"/>
            <a:chExt cx="5129675" cy="5643987"/>
          </a:xfrm>
        </p:grpSpPr>
        <p:sp>
          <p:nvSpPr>
            <p:cNvPr id="7" name="Google Shape;4767;p64">
              <a:extLst>
                <a:ext uri="{FF2B5EF4-FFF2-40B4-BE49-F238E27FC236}">
                  <a16:creationId xmlns:a16="http://schemas.microsoft.com/office/drawing/2014/main" id="{514D455F-0F2B-0D8C-A9B3-8EEC3346205B}"/>
                </a:ext>
              </a:extLst>
            </p:cNvPr>
            <p:cNvSpPr/>
            <p:nvPr/>
          </p:nvSpPr>
          <p:spPr>
            <a:xfrm>
              <a:off x="1260950" y="395850"/>
              <a:ext cx="5129675" cy="4941275"/>
            </a:xfrm>
            <a:custGeom>
              <a:avLst/>
              <a:gdLst/>
              <a:ahLst/>
              <a:cxnLst/>
              <a:rect l="l" t="t" r="r" b="b"/>
              <a:pathLst>
                <a:path w="205187" h="197651" extrusionOk="0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4768;p64">
              <a:extLst>
                <a:ext uri="{FF2B5EF4-FFF2-40B4-BE49-F238E27FC236}">
                  <a16:creationId xmlns:a16="http://schemas.microsoft.com/office/drawing/2014/main" id="{AFD4E727-ED02-5BA6-4D32-059991AB5BCB}"/>
                </a:ext>
              </a:extLst>
            </p:cNvPr>
            <p:cNvSpPr/>
            <p:nvPr/>
          </p:nvSpPr>
          <p:spPr>
            <a:xfrm>
              <a:off x="1297025" y="395900"/>
              <a:ext cx="5022350" cy="4941225"/>
            </a:xfrm>
            <a:custGeom>
              <a:avLst/>
              <a:gdLst/>
              <a:ahLst/>
              <a:cxnLst/>
              <a:rect l="l" t="t" r="r" b="b"/>
              <a:pathLst>
                <a:path w="200894" h="197649" extrusionOk="0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4769;p64">
              <a:extLst>
                <a:ext uri="{FF2B5EF4-FFF2-40B4-BE49-F238E27FC236}">
                  <a16:creationId xmlns:a16="http://schemas.microsoft.com/office/drawing/2014/main" id="{D35CAE6C-1A26-916D-5D81-0746D244ACB7}"/>
                </a:ext>
              </a:extLst>
            </p:cNvPr>
            <p:cNvSpPr/>
            <p:nvPr/>
          </p:nvSpPr>
          <p:spPr>
            <a:xfrm>
              <a:off x="5625075" y="5303525"/>
              <a:ext cx="225425" cy="80725"/>
            </a:xfrm>
            <a:custGeom>
              <a:avLst/>
              <a:gdLst/>
              <a:ahLst/>
              <a:cxnLst/>
              <a:rect l="l" t="t" r="r" b="b"/>
              <a:pathLst>
                <a:path w="9017" h="3229" extrusionOk="0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4770;p64">
              <a:extLst>
                <a:ext uri="{FF2B5EF4-FFF2-40B4-BE49-F238E27FC236}">
                  <a16:creationId xmlns:a16="http://schemas.microsoft.com/office/drawing/2014/main" id="{745F186C-99B9-0BD9-691C-0AA482B9D8C7}"/>
                </a:ext>
              </a:extLst>
            </p:cNvPr>
            <p:cNvSpPr/>
            <p:nvPr/>
          </p:nvSpPr>
          <p:spPr>
            <a:xfrm>
              <a:off x="1607200" y="4042075"/>
              <a:ext cx="3884450" cy="1229450"/>
            </a:xfrm>
            <a:custGeom>
              <a:avLst/>
              <a:gdLst/>
              <a:ahLst/>
              <a:cxnLst/>
              <a:rect l="l" t="t" r="r" b="b"/>
              <a:pathLst>
                <a:path w="155378" h="49178" extrusionOk="0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4771;p64">
              <a:extLst>
                <a:ext uri="{FF2B5EF4-FFF2-40B4-BE49-F238E27FC236}">
                  <a16:creationId xmlns:a16="http://schemas.microsoft.com/office/drawing/2014/main" id="{ED743F8D-C97E-FCC3-6BF2-2D84B7251B8C}"/>
                </a:ext>
              </a:extLst>
            </p:cNvPr>
            <p:cNvSpPr/>
            <p:nvPr/>
          </p:nvSpPr>
          <p:spPr>
            <a:xfrm>
              <a:off x="2109425" y="4449850"/>
              <a:ext cx="1904375" cy="1019825"/>
            </a:xfrm>
            <a:custGeom>
              <a:avLst/>
              <a:gdLst/>
              <a:ahLst/>
              <a:cxnLst/>
              <a:rect l="l" t="t" r="r" b="b"/>
              <a:pathLst>
                <a:path w="76175" h="40793" extrusionOk="0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4772;p64">
              <a:extLst>
                <a:ext uri="{FF2B5EF4-FFF2-40B4-BE49-F238E27FC236}">
                  <a16:creationId xmlns:a16="http://schemas.microsoft.com/office/drawing/2014/main" id="{294072D2-1C87-74FA-3E41-2B26E566DC44}"/>
                </a:ext>
              </a:extLst>
            </p:cNvPr>
            <p:cNvSpPr/>
            <p:nvPr/>
          </p:nvSpPr>
          <p:spPr>
            <a:xfrm>
              <a:off x="2101300" y="4442275"/>
              <a:ext cx="1920600" cy="1034975"/>
            </a:xfrm>
            <a:custGeom>
              <a:avLst/>
              <a:gdLst/>
              <a:ahLst/>
              <a:cxnLst/>
              <a:rect l="l" t="t" r="r" b="b"/>
              <a:pathLst>
                <a:path w="76824" h="41399" extrusionOk="0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4773;p64">
              <a:extLst>
                <a:ext uri="{FF2B5EF4-FFF2-40B4-BE49-F238E27FC236}">
                  <a16:creationId xmlns:a16="http://schemas.microsoft.com/office/drawing/2014/main" id="{784B928A-5794-4725-C2AA-1C529766293C}"/>
                </a:ext>
              </a:extLst>
            </p:cNvPr>
            <p:cNvSpPr/>
            <p:nvPr/>
          </p:nvSpPr>
          <p:spPr>
            <a:xfrm>
              <a:off x="2372725" y="4594125"/>
              <a:ext cx="1442700" cy="737600"/>
            </a:xfrm>
            <a:custGeom>
              <a:avLst/>
              <a:gdLst/>
              <a:ahLst/>
              <a:cxnLst/>
              <a:rect l="l" t="t" r="r" b="b"/>
              <a:pathLst>
                <a:path w="57708" h="29504" extrusionOk="0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4774;p64">
              <a:extLst>
                <a:ext uri="{FF2B5EF4-FFF2-40B4-BE49-F238E27FC236}">
                  <a16:creationId xmlns:a16="http://schemas.microsoft.com/office/drawing/2014/main" id="{27339ABD-E437-E582-8ADF-4180FDD76DE6}"/>
                </a:ext>
              </a:extLst>
            </p:cNvPr>
            <p:cNvSpPr/>
            <p:nvPr/>
          </p:nvSpPr>
          <p:spPr>
            <a:xfrm>
              <a:off x="2364600" y="4586550"/>
              <a:ext cx="1458025" cy="752725"/>
            </a:xfrm>
            <a:custGeom>
              <a:avLst/>
              <a:gdLst/>
              <a:ahLst/>
              <a:cxnLst/>
              <a:rect l="l" t="t" r="r" b="b"/>
              <a:pathLst>
                <a:path w="58321" h="30109" extrusionOk="0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4775;p64">
              <a:extLst>
                <a:ext uri="{FF2B5EF4-FFF2-40B4-BE49-F238E27FC236}">
                  <a16:creationId xmlns:a16="http://schemas.microsoft.com/office/drawing/2014/main" id="{6B870327-2787-1171-1707-32DE8229ACA7}"/>
                </a:ext>
              </a:extLst>
            </p:cNvPr>
            <p:cNvSpPr/>
            <p:nvPr/>
          </p:nvSpPr>
          <p:spPr>
            <a:xfrm>
              <a:off x="2342050" y="1025400"/>
              <a:ext cx="3594125" cy="3621050"/>
            </a:xfrm>
            <a:custGeom>
              <a:avLst/>
              <a:gdLst/>
              <a:ahLst/>
              <a:cxnLst/>
              <a:rect l="l" t="t" r="r" b="b"/>
              <a:pathLst>
                <a:path w="143765" h="144842" extrusionOk="0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4776;p64">
              <a:extLst>
                <a:ext uri="{FF2B5EF4-FFF2-40B4-BE49-F238E27FC236}">
                  <a16:creationId xmlns:a16="http://schemas.microsoft.com/office/drawing/2014/main" id="{5B693761-8DD0-A7AA-FFB1-1D6043DD1A0C}"/>
                </a:ext>
              </a:extLst>
            </p:cNvPr>
            <p:cNvSpPr/>
            <p:nvPr/>
          </p:nvSpPr>
          <p:spPr>
            <a:xfrm>
              <a:off x="3621525" y="3838525"/>
              <a:ext cx="734900" cy="798900"/>
            </a:xfrm>
            <a:custGeom>
              <a:avLst/>
              <a:gdLst/>
              <a:ahLst/>
              <a:cxnLst/>
              <a:rect l="l" t="t" r="r" b="b"/>
              <a:pathLst>
                <a:path w="29396" h="31956" extrusionOk="0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4777;p64">
              <a:extLst>
                <a:ext uri="{FF2B5EF4-FFF2-40B4-BE49-F238E27FC236}">
                  <a16:creationId xmlns:a16="http://schemas.microsoft.com/office/drawing/2014/main" id="{DED21DE7-D497-E6AA-89F4-AF42BDB02C23}"/>
                </a:ext>
              </a:extLst>
            </p:cNvPr>
            <p:cNvSpPr/>
            <p:nvPr/>
          </p:nvSpPr>
          <p:spPr>
            <a:xfrm>
              <a:off x="2437625" y="3653675"/>
              <a:ext cx="495950" cy="734875"/>
            </a:xfrm>
            <a:custGeom>
              <a:avLst/>
              <a:gdLst/>
              <a:ahLst/>
              <a:cxnLst/>
              <a:rect l="l" t="t" r="r" b="b"/>
              <a:pathLst>
                <a:path w="19838" h="29395" extrusionOk="0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4778;p64">
              <a:extLst>
                <a:ext uri="{FF2B5EF4-FFF2-40B4-BE49-F238E27FC236}">
                  <a16:creationId xmlns:a16="http://schemas.microsoft.com/office/drawing/2014/main" id="{FE482ABE-5494-183A-0C9A-6AA155D90228}"/>
                </a:ext>
              </a:extLst>
            </p:cNvPr>
            <p:cNvSpPr/>
            <p:nvPr/>
          </p:nvSpPr>
          <p:spPr>
            <a:xfrm>
              <a:off x="2333950" y="1018075"/>
              <a:ext cx="3604025" cy="3636025"/>
            </a:xfrm>
            <a:custGeom>
              <a:avLst/>
              <a:gdLst/>
              <a:ahLst/>
              <a:cxnLst/>
              <a:rect l="l" t="t" r="r" b="b"/>
              <a:pathLst>
                <a:path w="144161" h="145441" extrusionOk="0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4779;p64">
              <a:extLst>
                <a:ext uri="{FF2B5EF4-FFF2-40B4-BE49-F238E27FC236}">
                  <a16:creationId xmlns:a16="http://schemas.microsoft.com/office/drawing/2014/main" id="{482B2514-BEDE-A1F1-4C70-087AA9AB338A}"/>
                </a:ext>
              </a:extLst>
            </p:cNvPr>
            <p:cNvSpPr/>
            <p:nvPr/>
          </p:nvSpPr>
          <p:spPr>
            <a:xfrm>
              <a:off x="2728875" y="2701500"/>
              <a:ext cx="2002650" cy="1227200"/>
            </a:xfrm>
            <a:custGeom>
              <a:avLst/>
              <a:gdLst/>
              <a:ahLst/>
              <a:cxnLst/>
              <a:rect l="l" t="t" r="r" b="b"/>
              <a:pathLst>
                <a:path w="80106" h="49088" extrusionOk="0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4780;p64">
              <a:extLst>
                <a:ext uri="{FF2B5EF4-FFF2-40B4-BE49-F238E27FC236}">
                  <a16:creationId xmlns:a16="http://schemas.microsoft.com/office/drawing/2014/main" id="{B2E79A19-389A-3600-5EEF-4E98F52770E0}"/>
                </a:ext>
              </a:extLst>
            </p:cNvPr>
            <p:cNvSpPr/>
            <p:nvPr/>
          </p:nvSpPr>
          <p:spPr>
            <a:xfrm>
              <a:off x="2941675" y="3491375"/>
              <a:ext cx="1069400" cy="313800"/>
            </a:xfrm>
            <a:custGeom>
              <a:avLst/>
              <a:gdLst/>
              <a:ahLst/>
              <a:cxnLst/>
              <a:rect l="l" t="t" r="r" b="b"/>
              <a:pathLst>
                <a:path w="42776" h="12552" extrusionOk="0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4781;p64">
              <a:extLst>
                <a:ext uri="{FF2B5EF4-FFF2-40B4-BE49-F238E27FC236}">
                  <a16:creationId xmlns:a16="http://schemas.microsoft.com/office/drawing/2014/main" id="{C5A31FF1-042F-9E4E-1DBB-4F2DBE0CDEA1}"/>
                </a:ext>
              </a:extLst>
            </p:cNvPr>
            <p:cNvSpPr/>
            <p:nvPr/>
          </p:nvSpPr>
          <p:spPr>
            <a:xfrm>
              <a:off x="4294200" y="3286675"/>
              <a:ext cx="393150" cy="620400"/>
            </a:xfrm>
            <a:custGeom>
              <a:avLst/>
              <a:gdLst/>
              <a:ahLst/>
              <a:cxnLst/>
              <a:rect l="l" t="t" r="r" b="b"/>
              <a:pathLst>
                <a:path w="15726" h="24816" extrusionOk="0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4782;p64">
              <a:extLst>
                <a:ext uri="{FF2B5EF4-FFF2-40B4-BE49-F238E27FC236}">
                  <a16:creationId xmlns:a16="http://schemas.microsoft.com/office/drawing/2014/main" id="{1D31445F-BEAC-79F3-B2DE-1E56643AD2DF}"/>
                </a:ext>
              </a:extLst>
            </p:cNvPr>
            <p:cNvSpPr/>
            <p:nvPr/>
          </p:nvSpPr>
          <p:spPr>
            <a:xfrm>
              <a:off x="2720750" y="2693375"/>
              <a:ext cx="2014375" cy="1243450"/>
            </a:xfrm>
            <a:custGeom>
              <a:avLst/>
              <a:gdLst/>
              <a:ahLst/>
              <a:cxnLst/>
              <a:rect l="l" t="t" r="r" b="b"/>
              <a:pathLst>
                <a:path w="80575" h="49738" extrusionOk="0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4783;p64">
              <a:extLst>
                <a:ext uri="{FF2B5EF4-FFF2-40B4-BE49-F238E27FC236}">
                  <a16:creationId xmlns:a16="http://schemas.microsoft.com/office/drawing/2014/main" id="{8D6B7F76-C68D-821F-2709-CF66C1BD61E1}"/>
                </a:ext>
              </a:extLst>
            </p:cNvPr>
            <p:cNvSpPr/>
            <p:nvPr/>
          </p:nvSpPr>
          <p:spPr>
            <a:xfrm>
              <a:off x="3962375" y="3422450"/>
              <a:ext cx="140675" cy="348425"/>
            </a:xfrm>
            <a:custGeom>
              <a:avLst/>
              <a:gdLst/>
              <a:ahLst/>
              <a:cxnLst/>
              <a:rect l="l" t="t" r="r" b="b"/>
              <a:pathLst>
                <a:path w="5627" h="13937" extrusionOk="0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4784;p64">
              <a:extLst>
                <a:ext uri="{FF2B5EF4-FFF2-40B4-BE49-F238E27FC236}">
                  <a16:creationId xmlns:a16="http://schemas.microsoft.com/office/drawing/2014/main" id="{3871BCF5-425D-6CA9-8697-563DA32FCA45}"/>
                </a:ext>
              </a:extLst>
            </p:cNvPr>
            <p:cNvSpPr/>
            <p:nvPr/>
          </p:nvSpPr>
          <p:spPr>
            <a:xfrm>
              <a:off x="3011100" y="2579750"/>
              <a:ext cx="993675" cy="569675"/>
            </a:xfrm>
            <a:custGeom>
              <a:avLst/>
              <a:gdLst/>
              <a:ahLst/>
              <a:cxnLst/>
              <a:rect l="l" t="t" r="r" b="b"/>
              <a:pathLst>
                <a:path w="39747" h="22787" extrusionOk="0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4785;p64">
              <a:extLst>
                <a:ext uri="{FF2B5EF4-FFF2-40B4-BE49-F238E27FC236}">
                  <a16:creationId xmlns:a16="http://schemas.microsoft.com/office/drawing/2014/main" id="{29CE7E93-56BA-13F3-FE88-FA7EFF97F1AD}"/>
                </a:ext>
              </a:extLst>
            </p:cNvPr>
            <p:cNvSpPr/>
            <p:nvPr/>
          </p:nvSpPr>
          <p:spPr>
            <a:xfrm>
              <a:off x="3018325" y="2572550"/>
              <a:ext cx="988250" cy="584325"/>
            </a:xfrm>
            <a:custGeom>
              <a:avLst/>
              <a:gdLst/>
              <a:ahLst/>
              <a:cxnLst/>
              <a:rect l="l" t="t" r="r" b="b"/>
              <a:pathLst>
                <a:path w="39530" h="23373" extrusionOk="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4786;p64">
              <a:extLst>
                <a:ext uri="{FF2B5EF4-FFF2-40B4-BE49-F238E27FC236}">
                  <a16:creationId xmlns:a16="http://schemas.microsoft.com/office/drawing/2014/main" id="{680A9A04-E830-2ABF-C831-548CF3E94797}"/>
                </a:ext>
              </a:extLst>
            </p:cNvPr>
            <p:cNvSpPr/>
            <p:nvPr/>
          </p:nvSpPr>
          <p:spPr>
            <a:xfrm>
              <a:off x="3553000" y="3237875"/>
              <a:ext cx="350775" cy="489200"/>
            </a:xfrm>
            <a:custGeom>
              <a:avLst/>
              <a:gdLst/>
              <a:ahLst/>
              <a:cxnLst/>
              <a:rect l="l" t="t" r="r" b="b"/>
              <a:pathLst>
                <a:path w="14031" h="19568" extrusionOk="0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4787;p64">
              <a:extLst>
                <a:ext uri="{FF2B5EF4-FFF2-40B4-BE49-F238E27FC236}">
                  <a16:creationId xmlns:a16="http://schemas.microsoft.com/office/drawing/2014/main" id="{AA3A1517-DBAB-3D71-E936-A439D0788D3B}"/>
                </a:ext>
              </a:extLst>
            </p:cNvPr>
            <p:cNvSpPr/>
            <p:nvPr/>
          </p:nvSpPr>
          <p:spPr>
            <a:xfrm>
              <a:off x="3580050" y="3238000"/>
              <a:ext cx="303900" cy="488725"/>
            </a:xfrm>
            <a:custGeom>
              <a:avLst/>
              <a:gdLst/>
              <a:ahLst/>
              <a:cxnLst/>
              <a:rect l="l" t="t" r="r" b="b"/>
              <a:pathLst>
                <a:path w="12156" h="19549" extrusionOk="0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4788;p64">
              <a:extLst>
                <a:ext uri="{FF2B5EF4-FFF2-40B4-BE49-F238E27FC236}">
                  <a16:creationId xmlns:a16="http://schemas.microsoft.com/office/drawing/2014/main" id="{E38DF198-524F-B386-D5A0-FC159BA02AE1}"/>
                </a:ext>
              </a:extLst>
            </p:cNvPr>
            <p:cNvSpPr/>
            <p:nvPr/>
          </p:nvSpPr>
          <p:spPr>
            <a:xfrm>
              <a:off x="3572850" y="3229875"/>
              <a:ext cx="319225" cy="504975"/>
            </a:xfrm>
            <a:custGeom>
              <a:avLst/>
              <a:gdLst/>
              <a:ahLst/>
              <a:cxnLst/>
              <a:rect l="l" t="t" r="r" b="b"/>
              <a:pathLst>
                <a:path w="12769" h="20199" extrusionOk="0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4789;p64">
              <a:extLst>
                <a:ext uri="{FF2B5EF4-FFF2-40B4-BE49-F238E27FC236}">
                  <a16:creationId xmlns:a16="http://schemas.microsoft.com/office/drawing/2014/main" id="{514862AD-382D-28FD-9286-E6E227D90DC1}"/>
                </a:ext>
              </a:extLst>
            </p:cNvPr>
            <p:cNvSpPr/>
            <p:nvPr/>
          </p:nvSpPr>
          <p:spPr>
            <a:xfrm>
              <a:off x="3224800" y="2836750"/>
              <a:ext cx="786275" cy="880150"/>
            </a:xfrm>
            <a:custGeom>
              <a:avLst/>
              <a:gdLst/>
              <a:ahLst/>
              <a:cxnLst/>
              <a:rect l="l" t="t" r="r" b="b"/>
              <a:pathLst>
                <a:path w="31451" h="35206" extrusionOk="0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4790;p64">
              <a:extLst>
                <a:ext uri="{FF2B5EF4-FFF2-40B4-BE49-F238E27FC236}">
                  <a16:creationId xmlns:a16="http://schemas.microsoft.com/office/drawing/2014/main" id="{782B1226-DFD3-76E4-64D7-F13ADEAB32D5}"/>
                </a:ext>
              </a:extLst>
            </p:cNvPr>
            <p:cNvSpPr/>
            <p:nvPr/>
          </p:nvSpPr>
          <p:spPr>
            <a:xfrm>
              <a:off x="3217575" y="2829200"/>
              <a:ext cx="793500" cy="895725"/>
            </a:xfrm>
            <a:custGeom>
              <a:avLst/>
              <a:gdLst/>
              <a:ahLst/>
              <a:cxnLst/>
              <a:rect l="l" t="t" r="r" b="b"/>
              <a:pathLst>
                <a:path w="31740" h="35829" extrusionOk="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4791;p64">
              <a:extLst>
                <a:ext uri="{FF2B5EF4-FFF2-40B4-BE49-F238E27FC236}">
                  <a16:creationId xmlns:a16="http://schemas.microsoft.com/office/drawing/2014/main" id="{D86275D1-8576-D840-68C6-46BF011DA487}"/>
                </a:ext>
              </a:extLst>
            </p:cNvPr>
            <p:cNvSpPr/>
            <p:nvPr/>
          </p:nvSpPr>
          <p:spPr>
            <a:xfrm>
              <a:off x="3751375" y="3083575"/>
              <a:ext cx="155125" cy="68600"/>
            </a:xfrm>
            <a:custGeom>
              <a:avLst/>
              <a:gdLst/>
              <a:ahLst/>
              <a:cxnLst/>
              <a:rect l="l" t="t" r="r" b="b"/>
              <a:pathLst>
                <a:path w="6205" h="2744" extrusionOk="0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4792;p64">
              <a:extLst>
                <a:ext uri="{FF2B5EF4-FFF2-40B4-BE49-F238E27FC236}">
                  <a16:creationId xmlns:a16="http://schemas.microsoft.com/office/drawing/2014/main" id="{27A1D93B-01D5-3515-411B-F7210848AF87}"/>
                </a:ext>
              </a:extLst>
            </p:cNvPr>
            <p:cNvSpPr/>
            <p:nvPr/>
          </p:nvSpPr>
          <p:spPr>
            <a:xfrm>
              <a:off x="3156275" y="3109950"/>
              <a:ext cx="628500" cy="217975"/>
            </a:xfrm>
            <a:custGeom>
              <a:avLst/>
              <a:gdLst/>
              <a:ahLst/>
              <a:cxnLst/>
              <a:rect l="l" t="t" r="r" b="b"/>
              <a:pathLst>
                <a:path w="25140" h="8719" extrusionOk="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4793;p64">
              <a:extLst>
                <a:ext uri="{FF2B5EF4-FFF2-40B4-BE49-F238E27FC236}">
                  <a16:creationId xmlns:a16="http://schemas.microsoft.com/office/drawing/2014/main" id="{2BA3DD7B-E867-23BA-FC91-E3B9E7D481A0}"/>
                </a:ext>
              </a:extLst>
            </p:cNvPr>
            <p:cNvSpPr/>
            <p:nvPr/>
          </p:nvSpPr>
          <p:spPr>
            <a:xfrm>
              <a:off x="3501625" y="3169475"/>
              <a:ext cx="275025" cy="158450"/>
            </a:xfrm>
            <a:custGeom>
              <a:avLst/>
              <a:gdLst/>
              <a:ahLst/>
              <a:cxnLst/>
              <a:rect l="l" t="t" r="r" b="b"/>
              <a:pathLst>
                <a:path w="11001" h="6338" extrusionOk="0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4794;p64">
              <a:extLst>
                <a:ext uri="{FF2B5EF4-FFF2-40B4-BE49-F238E27FC236}">
                  <a16:creationId xmlns:a16="http://schemas.microsoft.com/office/drawing/2014/main" id="{43352345-3C6A-B52E-A798-DCE4A720F4EC}"/>
                </a:ext>
              </a:extLst>
            </p:cNvPr>
            <p:cNvSpPr/>
            <p:nvPr/>
          </p:nvSpPr>
          <p:spPr>
            <a:xfrm>
              <a:off x="3217575" y="3153250"/>
              <a:ext cx="351700" cy="144800"/>
            </a:xfrm>
            <a:custGeom>
              <a:avLst/>
              <a:gdLst/>
              <a:ahLst/>
              <a:cxnLst/>
              <a:rect l="l" t="t" r="r" b="b"/>
              <a:pathLst>
                <a:path w="14068" h="5792" extrusionOk="0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4795;p64">
              <a:extLst>
                <a:ext uri="{FF2B5EF4-FFF2-40B4-BE49-F238E27FC236}">
                  <a16:creationId xmlns:a16="http://schemas.microsoft.com/office/drawing/2014/main" id="{940245EA-E3DF-849C-4A4F-CF87672EEA7A}"/>
                </a:ext>
              </a:extLst>
            </p:cNvPr>
            <p:cNvSpPr/>
            <p:nvPr/>
          </p:nvSpPr>
          <p:spPr>
            <a:xfrm>
              <a:off x="3148150" y="3102400"/>
              <a:ext cx="633000" cy="233000"/>
            </a:xfrm>
            <a:custGeom>
              <a:avLst/>
              <a:gdLst/>
              <a:ahLst/>
              <a:cxnLst/>
              <a:rect l="l" t="t" r="r" b="b"/>
              <a:pathLst>
                <a:path w="25320" h="9320" extrusionOk="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4796;p64">
              <a:extLst>
                <a:ext uri="{FF2B5EF4-FFF2-40B4-BE49-F238E27FC236}">
                  <a16:creationId xmlns:a16="http://schemas.microsoft.com/office/drawing/2014/main" id="{56FB9398-96B0-1315-2680-B44788D1B268}"/>
                </a:ext>
              </a:extLst>
            </p:cNvPr>
            <p:cNvSpPr/>
            <p:nvPr/>
          </p:nvSpPr>
          <p:spPr>
            <a:xfrm>
              <a:off x="3403325" y="3253325"/>
              <a:ext cx="122650" cy="195700"/>
            </a:xfrm>
            <a:custGeom>
              <a:avLst/>
              <a:gdLst/>
              <a:ahLst/>
              <a:cxnLst/>
              <a:rect l="l" t="t" r="r" b="b"/>
              <a:pathLst>
                <a:path w="4906" h="7828" extrusionOk="0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4797;p64">
              <a:extLst>
                <a:ext uri="{FF2B5EF4-FFF2-40B4-BE49-F238E27FC236}">
                  <a16:creationId xmlns:a16="http://schemas.microsoft.com/office/drawing/2014/main" id="{96C6F284-86D1-E7B3-B58E-1D585E456B1A}"/>
                </a:ext>
              </a:extLst>
            </p:cNvPr>
            <p:cNvSpPr/>
            <p:nvPr/>
          </p:nvSpPr>
          <p:spPr>
            <a:xfrm>
              <a:off x="3510625" y="3441775"/>
              <a:ext cx="207425" cy="137075"/>
            </a:xfrm>
            <a:custGeom>
              <a:avLst/>
              <a:gdLst/>
              <a:ahLst/>
              <a:cxnLst/>
              <a:rect l="l" t="t" r="r" b="b"/>
              <a:pathLst>
                <a:path w="8297" h="5483" extrusionOk="0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4798;p64">
              <a:extLst>
                <a:ext uri="{FF2B5EF4-FFF2-40B4-BE49-F238E27FC236}">
                  <a16:creationId xmlns:a16="http://schemas.microsoft.com/office/drawing/2014/main" id="{B8181078-7924-BA61-9E53-F6157FE08AA7}"/>
                </a:ext>
              </a:extLst>
            </p:cNvPr>
            <p:cNvSpPr/>
            <p:nvPr/>
          </p:nvSpPr>
          <p:spPr>
            <a:xfrm>
              <a:off x="3519650" y="3464200"/>
              <a:ext cx="179450" cy="87600"/>
            </a:xfrm>
            <a:custGeom>
              <a:avLst/>
              <a:gdLst/>
              <a:ahLst/>
              <a:cxnLst/>
              <a:rect l="l" t="t" r="r" b="b"/>
              <a:pathLst>
                <a:path w="7178" h="3504" extrusionOk="0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4799;p64">
              <a:extLst>
                <a:ext uri="{FF2B5EF4-FFF2-40B4-BE49-F238E27FC236}">
                  <a16:creationId xmlns:a16="http://schemas.microsoft.com/office/drawing/2014/main" id="{E8F27AA6-9BF3-CB09-9929-11F10621E0C8}"/>
                </a:ext>
              </a:extLst>
            </p:cNvPr>
            <p:cNvSpPr/>
            <p:nvPr/>
          </p:nvSpPr>
          <p:spPr>
            <a:xfrm>
              <a:off x="3448425" y="3008125"/>
              <a:ext cx="265700" cy="114050"/>
            </a:xfrm>
            <a:custGeom>
              <a:avLst/>
              <a:gdLst/>
              <a:ahLst/>
              <a:cxnLst/>
              <a:rect l="l" t="t" r="r" b="b"/>
              <a:pathLst>
                <a:path w="10628" h="4562" extrusionOk="0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4800;p64">
              <a:extLst>
                <a:ext uri="{FF2B5EF4-FFF2-40B4-BE49-F238E27FC236}">
                  <a16:creationId xmlns:a16="http://schemas.microsoft.com/office/drawing/2014/main" id="{D14791D3-127B-0CBB-A710-99953BCBEFB9}"/>
                </a:ext>
              </a:extLst>
            </p:cNvPr>
            <p:cNvSpPr/>
            <p:nvPr/>
          </p:nvSpPr>
          <p:spPr>
            <a:xfrm>
              <a:off x="3440300" y="3000850"/>
              <a:ext cx="279550" cy="128075"/>
            </a:xfrm>
            <a:custGeom>
              <a:avLst/>
              <a:gdLst/>
              <a:ahLst/>
              <a:cxnLst/>
              <a:rect l="l" t="t" r="r" b="b"/>
              <a:pathLst>
                <a:path w="11182" h="5123" extrusionOk="0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4801;p64">
              <a:extLst>
                <a:ext uri="{FF2B5EF4-FFF2-40B4-BE49-F238E27FC236}">
                  <a16:creationId xmlns:a16="http://schemas.microsoft.com/office/drawing/2014/main" id="{938051F5-AB1E-186B-016D-3E73E7808F79}"/>
                </a:ext>
              </a:extLst>
            </p:cNvPr>
            <p:cNvSpPr/>
            <p:nvPr/>
          </p:nvSpPr>
          <p:spPr>
            <a:xfrm>
              <a:off x="3222100" y="3043825"/>
              <a:ext cx="154200" cy="61775"/>
            </a:xfrm>
            <a:custGeom>
              <a:avLst/>
              <a:gdLst/>
              <a:ahLst/>
              <a:cxnLst/>
              <a:rect l="l" t="t" r="r" b="b"/>
              <a:pathLst>
                <a:path w="6168" h="2471" extrusionOk="0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4802;p64">
              <a:extLst>
                <a:ext uri="{FF2B5EF4-FFF2-40B4-BE49-F238E27FC236}">
                  <a16:creationId xmlns:a16="http://schemas.microsoft.com/office/drawing/2014/main" id="{A2271759-C174-2C71-780B-76C7D068CA9A}"/>
                </a:ext>
              </a:extLst>
            </p:cNvPr>
            <p:cNvSpPr/>
            <p:nvPr/>
          </p:nvSpPr>
          <p:spPr>
            <a:xfrm>
              <a:off x="3217575" y="3036025"/>
              <a:ext cx="166850" cy="76650"/>
            </a:xfrm>
            <a:custGeom>
              <a:avLst/>
              <a:gdLst/>
              <a:ahLst/>
              <a:cxnLst/>
              <a:rect l="l" t="t" r="r" b="b"/>
              <a:pathLst>
                <a:path w="6674" h="3066" extrusionOk="0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4803;p64">
              <a:extLst>
                <a:ext uri="{FF2B5EF4-FFF2-40B4-BE49-F238E27FC236}">
                  <a16:creationId xmlns:a16="http://schemas.microsoft.com/office/drawing/2014/main" id="{3EB047A8-7DB7-7850-A403-B085E20CFDF5}"/>
                </a:ext>
              </a:extLst>
            </p:cNvPr>
            <p:cNvSpPr/>
            <p:nvPr/>
          </p:nvSpPr>
          <p:spPr>
            <a:xfrm>
              <a:off x="3744175" y="2649575"/>
              <a:ext cx="185750" cy="297200"/>
            </a:xfrm>
            <a:custGeom>
              <a:avLst/>
              <a:gdLst/>
              <a:ahLst/>
              <a:cxnLst/>
              <a:rect l="l" t="t" r="r" b="b"/>
              <a:pathLst>
                <a:path w="7430" h="11888" extrusionOk="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4804;p64">
              <a:extLst>
                <a:ext uri="{FF2B5EF4-FFF2-40B4-BE49-F238E27FC236}">
                  <a16:creationId xmlns:a16="http://schemas.microsoft.com/office/drawing/2014/main" id="{A2132DE0-00FE-1BED-5DF8-BCB8EF7990C2}"/>
                </a:ext>
              </a:extLst>
            </p:cNvPr>
            <p:cNvSpPr/>
            <p:nvPr/>
          </p:nvSpPr>
          <p:spPr>
            <a:xfrm>
              <a:off x="3736050" y="2641975"/>
              <a:ext cx="198400" cy="312025"/>
            </a:xfrm>
            <a:custGeom>
              <a:avLst/>
              <a:gdLst/>
              <a:ahLst/>
              <a:cxnLst/>
              <a:rect l="l" t="t" r="r" b="b"/>
              <a:pathLst>
                <a:path w="7936" h="12481" extrusionOk="0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4805;p64">
              <a:extLst>
                <a:ext uri="{FF2B5EF4-FFF2-40B4-BE49-F238E27FC236}">
                  <a16:creationId xmlns:a16="http://schemas.microsoft.com/office/drawing/2014/main" id="{62CF4CF1-2B3E-7000-E929-598BA600B868}"/>
                </a:ext>
              </a:extLst>
            </p:cNvPr>
            <p:cNvSpPr/>
            <p:nvPr/>
          </p:nvSpPr>
          <p:spPr>
            <a:xfrm>
              <a:off x="3817200" y="2908125"/>
              <a:ext cx="233550" cy="136925"/>
            </a:xfrm>
            <a:custGeom>
              <a:avLst/>
              <a:gdLst/>
              <a:ahLst/>
              <a:cxnLst/>
              <a:rect l="l" t="t" r="r" b="b"/>
              <a:pathLst>
                <a:path w="9342" h="5477" extrusionOk="0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4806;p64">
              <a:extLst>
                <a:ext uri="{FF2B5EF4-FFF2-40B4-BE49-F238E27FC236}">
                  <a16:creationId xmlns:a16="http://schemas.microsoft.com/office/drawing/2014/main" id="{CBECD11E-8AFF-F264-A1AB-5EAD1036A920}"/>
                </a:ext>
              </a:extLst>
            </p:cNvPr>
            <p:cNvSpPr/>
            <p:nvPr/>
          </p:nvSpPr>
          <p:spPr>
            <a:xfrm>
              <a:off x="3815400" y="2900775"/>
              <a:ext cx="237175" cy="152400"/>
            </a:xfrm>
            <a:custGeom>
              <a:avLst/>
              <a:gdLst/>
              <a:ahLst/>
              <a:cxnLst/>
              <a:rect l="l" t="t" r="r" b="b"/>
              <a:pathLst>
                <a:path w="9487" h="6096" extrusionOk="0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4807;p64">
              <a:extLst>
                <a:ext uri="{FF2B5EF4-FFF2-40B4-BE49-F238E27FC236}">
                  <a16:creationId xmlns:a16="http://schemas.microsoft.com/office/drawing/2014/main" id="{DF32A40A-E0C4-8E6A-7066-72C3ADD61E97}"/>
                </a:ext>
              </a:extLst>
            </p:cNvPr>
            <p:cNvSpPr/>
            <p:nvPr/>
          </p:nvSpPr>
          <p:spPr>
            <a:xfrm>
              <a:off x="3821700" y="2967975"/>
              <a:ext cx="66750" cy="73075"/>
            </a:xfrm>
            <a:custGeom>
              <a:avLst/>
              <a:gdLst/>
              <a:ahLst/>
              <a:cxnLst/>
              <a:rect l="l" t="t" r="r" b="b"/>
              <a:pathLst>
                <a:path w="2670" h="2923" extrusionOk="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4808;p64">
              <a:extLst>
                <a:ext uri="{FF2B5EF4-FFF2-40B4-BE49-F238E27FC236}">
                  <a16:creationId xmlns:a16="http://schemas.microsoft.com/office/drawing/2014/main" id="{31E75E68-8C6A-69A7-36B0-81E47C21EA4D}"/>
                </a:ext>
              </a:extLst>
            </p:cNvPr>
            <p:cNvSpPr/>
            <p:nvPr/>
          </p:nvSpPr>
          <p:spPr>
            <a:xfrm>
              <a:off x="3818100" y="2960275"/>
              <a:ext cx="73975" cy="88400"/>
            </a:xfrm>
            <a:custGeom>
              <a:avLst/>
              <a:gdLst/>
              <a:ahLst/>
              <a:cxnLst/>
              <a:rect l="l" t="t" r="r" b="b"/>
              <a:pathLst>
                <a:path w="2959" h="3536" extrusionOk="0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4809;p64">
              <a:extLst>
                <a:ext uri="{FF2B5EF4-FFF2-40B4-BE49-F238E27FC236}">
                  <a16:creationId xmlns:a16="http://schemas.microsoft.com/office/drawing/2014/main" id="{427651DC-2A3E-F596-867B-5738F0AC8E9C}"/>
                </a:ext>
              </a:extLst>
            </p:cNvPr>
            <p:cNvSpPr/>
            <p:nvPr/>
          </p:nvSpPr>
          <p:spPr>
            <a:xfrm>
              <a:off x="3797375" y="3155050"/>
              <a:ext cx="75750" cy="128050"/>
            </a:xfrm>
            <a:custGeom>
              <a:avLst/>
              <a:gdLst/>
              <a:ahLst/>
              <a:cxnLst/>
              <a:rect l="l" t="t" r="r" b="b"/>
              <a:pathLst>
                <a:path w="3030" h="5122" extrusionOk="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4810;p64">
              <a:extLst>
                <a:ext uri="{FF2B5EF4-FFF2-40B4-BE49-F238E27FC236}">
                  <a16:creationId xmlns:a16="http://schemas.microsoft.com/office/drawing/2014/main" id="{1B18CCE8-7C9F-5D3B-B290-7142119C973F}"/>
                </a:ext>
              </a:extLst>
            </p:cNvPr>
            <p:cNvSpPr/>
            <p:nvPr/>
          </p:nvSpPr>
          <p:spPr>
            <a:xfrm>
              <a:off x="4011050" y="1025400"/>
              <a:ext cx="1925125" cy="2285650"/>
            </a:xfrm>
            <a:custGeom>
              <a:avLst/>
              <a:gdLst/>
              <a:ahLst/>
              <a:cxnLst/>
              <a:rect l="l" t="t" r="r" b="b"/>
              <a:pathLst>
                <a:path w="77005" h="91426" extrusionOk="0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4811;p64">
              <a:extLst>
                <a:ext uri="{FF2B5EF4-FFF2-40B4-BE49-F238E27FC236}">
                  <a16:creationId xmlns:a16="http://schemas.microsoft.com/office/drawing/2014/main" id="{49DB1FA4-8AA7-B05C-9C7C-9F1F237F8F1F}"/>
                </a:ext>
              </a:extLst>
            </p:cNvPr>
            <p:cNvSpPr/>
            <p:nvPr/>
          </p:nvSpPr>
          <p:spPr>
            <a:xfrm>
              <a:off x="4002950" y="1018075"/>
              <a:ext cx="1935025" cy="2300275"/>
            </a:xfrm>
            <a:custGeom>
              <a:avLst/>
              <a:gdLst/>
              <a:ahLst/>
              <a:cxnLst/>
              <a:rect l="l" t="t" r="r" b="b"/>
              <a:pathLst>
                <a:path w="77401" h="92011" extrusionOk="0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4812;p64">
              <a:extLst>
                <a:ext uri="{FF2B5EF4-FFF2-40B4-BE49-F238E27FC236}">
                  <a16:creationId xmlns:a16="http://schemas.microsoft.com/office/drawing/2014/main" id="{08EA5D8A-D31D-B008-E3BC-10E4DAF8D4E6}"/>
                </a:ext>
              </a:extLst>
            </p:cNvPr>
            <p:cNvSpPr/>
            <p:nvPr/>
          </p:nvSpPr>
          <p:spPr>
            <a:xfrm>
              <a:off x="4489850" y="2578700"/>
              <a:ext cx="470700" cy="295075"/>
            </a:xfrm>
            <a:custGeom>
              <a:avLst/>
              <a:gdLst/>
              <a:ahLst/>
              <a:cxnLst/>
              <a:rect l="l" t="t" r="r" b="b"/>
              <a:pathLst>
                <a:path w="18828" h="11803" extrusionOk="0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4813;p64">
              <a:extLst>
                <a:ext uri="{FF2B5EF4-FFF2-40B4-BE49-F238E27FC236}">
                  <a16:creationId xmlns:a16="http://schemas.microsoft.com/office/drawing/2014/main" id="{9C4DE331-6BE2-0625-552D-FE64E1B84928}"/>
                </a:ext>
              </a:extLst>
            </p:cNvPr>
            <p:cNvSpPr/>
            <p:nvPr/>
          </p:nvSpPr>
          <p:spPr>
            <a:xfrm>
              <a:off x="5419475" y="1062375"/>
              <a:ext cx="516700" cy="513275"/>
            </a:xfrm>
            <a:custGeom>
              <a:avLst/>
              <a:gdLst/>
              <a:ahLst/>
              <a:cxnLst/>
              <a:rect l="l" t="t" r="r" b="b"/>
              <a:pathLst>
                <a:path w="20668" h="20531" extrusionOk="0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4814;p64">
              <a:extLst>
                <a:ext uri="{FF2B5EF4-FFF2-40B4-BE49-F238E27FC236}">
                  <a16:creationId xmlns:a16="http://schemas.microsoft.com/office/drawing/2014/main" id="{DCCCA22B-CF0D-5B78-89E1-9303B0ACB07C}"/>
                </a:ext>
              </a:extLst>
            </p:cNvPr>
            <p:cNvSpPr/>
            <p:nvPr/>
          </p:nvSpPr>
          <p:spPr>
            <a:xfrm>
              <a:off x="5411375" y="1055025"/>
              <a:ext cx="526600" cy="528425"/>
            </a:xfrm>
            <a:custGeom>
              <a:avLst/>
              <a:gdLst/>
              <a:ahLst/>
              <a:cxnLst/>
              <a:rect l="l" t="t" r="r" b="b"/>
              <a:pathLst>
                <a:path w="21064" h="21137" extrusionOk="0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4815;p64">
              <a:extLst>
                <a:ext uri="{FF2B5EF4-FFF2-40B4-BE49-F238E27FC236}">
                  <a16:creationId xmlns:a16="http://schemas.microsoft.com/office/drawing/2014/main" id="{6CDAEE6D-F7D1-6386-3249-560EB26F9499}"/>
                </a:ext>
              </a:extLst>
            </p:cNvPr>
            <p:cNvSpPr/>
            <p:nvPr/>
          </p:nvSpPr>
          <p:spPr>
            <a:xfrm>
              <a:off x="4158925" y="1025400"/>
              <a:ext cx="508275" cy="645500"/>
            </a:xfrm>
            <a:custGeom>
              <a:avLst/>
              <a:gdLst/>
              <a:ahLst/>
              <a:cxnLst/>
              <a:rect l="l" t="t" r="r" b="b"/>
              <a:pathLst>
                <a:path w="20331" h="25820" extrusionOk="0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4816;p64">
              <a:extLst>
                <a:ext uri="{FF2B5EF4-FFF2-40B4-BE49-F238E27FC236}">
                  <a16:creationId xmlns:a16="http://schemas.microsoft.com/office/drawing/2014/main" id="{E691A76D-DA66-C3A7-93CB-502FD055511C}"/>
                </a:ext>
              </a:extLst>
            </p:cNvPr>
            <p:cNvSpPr/>
            <p:nvPr/>
          </p:nvSpPr>
          <p:spPr>
            <a:xfrm>
              <a:off x="4176975" y="1018075"/>
              <a:ext cx="496850" cy="660050"/>
            </a:xfrm>
            <a:custGeom>
              <a:avLst/>
              <a:gdLst/>
              <a:ahLst/>
              <a:cxnLst/>
              <a:rect l="l" t="t" r="r" b="b"/>
              <a:pathLst>
                <a:path w="19874" h="26402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4817;p64">
              <a:extLst>
                <a:ext uri="{FF2B5EF4-FFF2-40B4-BE49-F238E27FC236}">
                  <a16:creationId xmlns:a16="http://schemas.microsoft.com/office/drawing/2014/main" id="{E6CCEDB6-9585-8B26-D8DA-8DF596941074}"/>
                </a:ext>
              </a:extLst>
            </p:cNvPr>
            <p:cNvSpPr/>
            <p:nvPr/>
          </p:nvSpPr>
          <p:spPr>
            <a:xfrm>
              <a:off x="4167950" y="1025400"/>
              <a:ext cx="499250" cy="549925"/>
            </a:xfrm>
            <a:custGeom>
              <a:avLst/>
              <a:gdLst/>
              <a:ahLst/>
              <a:cxnLst/>
              <a:rect l="l" t="t" r="r" b="b"/>
              <a:pathLst>
                <a:path w="19970" h="21997" extrusionOk="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4818;p64">
              <a:extLst>
                <a:ext uri="{FF2B5EF4-FFF2-40B4-BE49-F238E27FC236}">
                  <a16:creationId xmlns:a16="http://schemas.microsoft.com/office/drawing/2014/main" id="{0F6DFDDB-FC87-1170-873B-953ED26C8297}"/>
                </a:ext>
              </a:extLst>
            </p:cNvPr>
            <p:cNvSpPr/>
            <p:nvPr/>
          </p:nvSpPr>
          <p:spPr>
            <a:xfrm>
              <a:off x="4176975" y="1018075"/>
              <a:ext cx="496850" cy="564825"/>
            </a:xfrm>
            <a:custGeom>
              <a:avLst/>
              <a:gdLst/>
              <a:ahLst/>
              <a:cxnLst/>
              <a:rect l="l" t="t" r="r" b="b"/>
              <a:pathLst>
                <a:path w="19874" h="22593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4819;p64">
              <a:extLst>
                <a:ext uri="{FF2B5EF4-FFF2-40B4-BE49-F238E27FC236}">
                  <a16:creationId xmlns:a16="http://schemas.microsoft.com/office/drawing/2014/main" id="{42212F6D-16C5-74C4-6544-F3A2BAAEB883}"/>
                </a:ext>
              </a:extLst>
            </p:cNvPr>
            <p:cNvSpPr/>
            <p:nvPr/>
          </p:nvSpPr>
          <p:spPr>
            <a:xfrm>
              <a:off x="4178775" y="1025400"/>
              <a:ext cx="488425" cy="508700"/>
            </a:xfrm>
            <a:custGeom>
              <a:avLst/>
              <a:gdLst/>
              <a:ahLst/>
              <a:cxnLst/>
              <a:rect l="l" t="t" r="r" b="b"/>
              <a:pathLst>
                <a:path w="19537" h="20348" extrusionOk="0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4820;p64">
              <a:extLst>
                <a:ext uri="{FF2B5EF4-FFF2-40B4-BE49-F238E27FC236}">
                  <a16:creationId xmlns:a16="http://schemas.microsoft.com/office/drawing/2014/main" id="{A0EC4FC0-EC11-482C-8AB5-6E1F61D1056C}"/>
                </a:ext>
              </a:extLst>
            </p:cNvPr>
            <p:cNvSpPr/>
            <p:nvPr/>
          </p:nvSpPr>
          <p:spPr>
            <a:xfrm>
              <a:off x="4176975" y="1018075"/>
              <a:ext cx="496850" cy="523900"/>
            </a:xfrm>
            <a:custGeom>
              <a:avLst/>
              <a:gdLst/>
              <a:ahLst/>
              <a:cxnLst/>
              <a:rect l="l" t="t" r="r" b="b"/>
              <a:pathLst>
                <a:path w="19874" h="20956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4821;p64">
              <a:extLst>
                <a:ext uri="{FF2B5EF4-FFF2-40B4-BE49-F238E27FC236}">
                  <a16:creationId xmlns:a16="http://schemas.microsoft.com/office/drawing/2014/main" id="{3323DD4E-9426-B399-2451-BEA416CFE20B}"/>
                </a:ext>
              </a:extLst>
            </p:cNvPr>
            <p:cNvSpPr/>
            <p:nvPr/>
          </p:nvSpPr>
          <p:spPr>
            <a:xfrm>
              <a:off x="5450150" y="1062375"/>
              <a:ext cx="486025" cy="512950"/>
            </a:xfrm>
            <a:custGeom>
              <a:avLst/>
              <a:gdLst/>
              <a:ahLst/>
              <a:cxnLst/>
              <a:rect l="l" t="t" r="r" b="b"/>
              <a:pathLst>
                <a:path w="19441" h="20518" extrusionOk="0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4822;p64">
              <a:extLst>
                <a:ext uri="{FF2B5EF4-FFF2-40B4-BE49-F238E27FC236}">
                  <a16:creationId xmlns:a16="http://schemas.microsoft.com/office/drawing/2014/main" id="{4C4FB0B8-E598-DF5B-ED8D-B145543F3D17}"/>
                </a:ext>
              </a:extLst>
            </p:cNvPr>
            <p:cNvSpPr/>
            <p:nvPr/>
          </p:nvSpPr>
          <p:spPr>
            <a:xfrm>
              <a:off x="5442025" y="1055025"/>
              <a:ext cx="495950" cy="528425"/>
            </a:xfrm>
            <a:custGeom>
              <a:avLst/>
              <a:gdLst/>
              <a:ahLst/>
              <a:cxnLst/>
              <a:rect l="l" t="t" r="r" b="b"/>
              <a:pathLst>
                <a:path w="19838" h="21137" extrusionOk="0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4823;p64">
              <a:extLst>
                <a:ext uri="{FF2B5EF4-FFF2-40B4-BE49-F238E27FC236}">
                  <a16:creationId xmlns:a16="http://schemas.microsoft.com/office/drawing/2014/main" id="{FD86BCD1-2771-03F0-E8AA-83A4864C950D}"/>
                </a:ext>
              </a:extLst>
            </p:cNvPr>
            <p:cNvSpPr/>
            <p:nvPr/>
          </p:nvSpPr>
          <p:spPr>
            <a:xfrm>
              <a:off x="4674700" y="3104025"/>
              <a:ext cx="162325" cy="244525"/>
            </a:xfrm>
            <a:custGeom>
              <a:avLst/>
              <a:gdLst/>
              <a:ahLst/>
              <a:cxnLst/>
              <a:rect l="l" t="t" r="r" b="b"/>
              <a:pathLst>
                <a:path w="6493" h="9781" extrusionOk="0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4824;p64">
              <a:extLst>
                <a:ext uri="{FF2B5EF4-FFF2-40B4-BE49-F238E27FC236}">
                  <a16:creationId xmlns:a16="http://schemas.microsoft.com/office/drawing/2014/main" id="{10702997-497E-D002-CAB7-73C8063A3834}"/>
                </a:ext>
              </a:extLst>
            </p:cNvPr>
            <p:cNvSpPr/>
            <p:nvPr/>
          </p:nvSpPr>
          <p:spPr>
            <a:xfrm>
              <a:off x="4667475" y="3096425"/>
              <a:ext cx="176750" cy="259725"/>
            </a:xfrm>
            <a:custGeom>
              <a:avLst/>
              <a:gdLst/>
              <a:ahLst/>
              <a:cxnLst/>
              <a:rect l="l" t="t" r="r" b="b"/>
              <a:pathLst>
                <a:path w="7070" h="10389" extrusionOk="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4825;p64">
              <a:extLst>
                <a:ext uri="{FF2B5EF4-FFF2-40B4-BE49-F238E27FC236}">
                  <a16:creationId xmlns:a16="http://schemas.microsoft.com/office/drawing/2014/main" id="{FE5FB696-0915-37EB-2D70-2C3B886B567D}"/>
                </a:ext>
              </a:extLst>
            </p:cNvPr>
            <p:cNvSpPr/>
            <p:nvPr/>
          </p:nvSpPr>
          <p:spPr>
            <a:xfrm>
              <a:off x="4739591" y="-166683"/>
              <a:ext cx="18104" cy="2089879"/>
            </a:xfrm>
            <a:custGeom>
              <a:avLst/>
              <a:gdLst/>
              <a:ahLst/>
              <a:cxnLst/>
              <a:rect l="l" t="t" r="r" b="b"/>
              <a:pathLst>
                <a:path w="722" h="67410" extrusionOk="0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4826;p64">
              <a:extLst>
                <a:ext uri="{FF2B5EF4-FFF2-40B4-BE49-F238E27FC236}">
                  <a16:creationId xmlns:a16="http://schemas.microsoft.com/office/drawing/2014/main" id="{6A347B73-AD48-8E6A-6E22-EE9B7B71187C}"/>
                </a:ext>
              </a:extLst>
            </p:cNvPr>
            <p:cNvSpPr/>
            <p:nvPr/>
          </p:nvSpPr>
          <p:spPr>
            <a:xfrm>
              <a:off x="4742325" y="1908025"/>
              <a:ext cx="15350" cy="1251550"/>
            </a:xfrm>
            <a:custGeom>
              <a:avLst/>
              <a:gdLst/>
              <a:ahLst/>
              <a:cxnLst/>
              <a:rect l="l" t="t" r="r" b="b"/>
              <a:pathLst>
                <a:path w="614" h="50062" extrusionOk="0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4827;p64">
              <a:extLst>
                <a:ext uri="{FF2B5EF4-FFF2-40B4-BE49-F238E27FC236}">
                  <a16:creationId xmlns:a16="http://schemas.microsoft.com/office/drawing/2014/main" id="{EB426D57-E6CA-54AC-1E0C-05722B78AF04}"/>
                </a:ext>
              </a:extLst>
            </p:cNvPr>
            <p:cNvSpPr/>
            <p:nvPr/>
          </p:nvSpPr>
          <p:spPr>
            <a:xfrm>
              <a:off x="3923552" y="-166737"/>
              <a:ext cx="18104" cy="2984732"/>
            </a:xfrm>
            <a:custGeom>
              <a:avLst/>
              <a:gdLst/>
              <a:ahLst/>
              <a:cxnLst/>
              <a:rect l="l" t="t" r="r" b="b"/>
              <a:pathLst>
                <a:path w="722" h="103153" extrusionOk="0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4828;p64">
              <a:extLst>
                <a:ext uri="{FF2B5EF4-FFF2-40B4-BE49-F238E27FC236}">
                  <a16:creationId xmlns:a16="http://schemas.microsoft.com/office/drawing/2014/main" id="{A5028A2B-D7FA-751E-9939-ADA72293ED78}"/>
                </a:ext>
              </a:extLst>
            </p:cNvPr>
            <p:cNvSpPr/>
            <p:nvPr/>
          </p:nvSpPr>
          <p:spPr>
            <a:xfrm>
              <a:off x="3599900" y="4261400"/>
              <a:ext cx="339050" cy="267825"/>
            </a:xfrm>
            <a:custGeom>
              <a:avLst/>
              <a:gdLst/>
              <a:ahLst/>
              <a:cxnLst/>
              <a:rect l="l" t="t" r="r" b="b"/>
              <a:pathLst>
                <a:path w="13562" h="10713" extrusionOk="0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4829;p64">
              <a:extLst>
                <a:ext uri="{FF2B5EF4-FFF2-40B4-BE49-F238E27FC236}">
                  <a16:creationId xmlns:a16="http://schemas.microsoft.com/office/drawing/2014/main" id="{A3E62D18-C72D-1A89-1E30-CC1475D8774E}"/>
                </a:ext>
              </a:extLst>
            </p:cNvPr>
            <p:cNvSpPr/>
            <p:nvPr/>
          </p:nvSpPr>
          <p:spPr>
            <a:xfrm>
              <a:off x="3591775" y="4254175"/>
              <a:ext cx="355300" cy="282700"/>
            </a:xfrm>
            <a:custGeom>
              <a:avLst/>
              <a:gdLst/>
              <a:ahLst/>
              <a:cxnLst/>
              <a:rect l="l" t="t" r="r" b="b"/>
              <a:pathLst>
                <a:path w="14212" h="11308" extrusionOk="0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4830;p64">
              <a:extLst>
                <a:ext uri="{FF2B5EF4-FFF2-40B4-BE49-F238E27FC236}">
                  <a16:creationId xmlns:a16="http://schemas.microsoft.com/office/drawing/2014/main" id="{1A471C4F-456B-F880-89CC-2A87BF3AFD1A}"/>
                </a:ext>
              </a:extLst>
            </p:cNvPr>
            <p:cNvSpPr/>
            <p:nvPr/>
          </p:nvSpPr>
          <p:spPr>
            <a:xfrm>
              <a:off x="3592675" y="4213600"/>
              <a:ext cx="394975" cy="349875"/>
            </a:xfrm>
            <a:custGeom>
              <a:avLst/>
              <a:gdLst/>
              <a:ahLst/>
              <a:cxnLst/>
              <a:rect l="l" t="t" r="r" b="b"/>
              <a:pathLst>
                <a:path w="15799" h="13995" extrusionOk="0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4831;p64">
              <a:extLst>
                <a:ext uri="{FF2B5EF4-FFF2-40B4-BE49-F238E27FC236}">
                  <a16:creationId xmlns:a16="http://schemas.microsoft.com/office/drawing/2014/main" id="{6B44545E-58FF-0CD6-D418-B47DD1A09E05}"/>
                </a:ext>
              </a:extLst>
            </p:cNvPr>
            <p:cNvSpPr/>
            <p:nvPr/>
          </p:nvSpPr>
          <p:spPr>
            <a:xfrm>
              <a:off x="3584575" y="4205450"/>
              <a:ext cx="411175" cy="365600"/>
            </a:xfrm>
            <a:custGeom>
              <a:avLst/>
              <a:gdLst/>
              <a:ahLst/>
              <a:cxnLst/>
              <a:rect l="l" t="t" r="r" b="b"/>
              <a:pathLst>
                <a:path w="16447" h="14624" extrusionOk="0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4832;p64">
              <a:extLst>
                <a:ext uri="{FF2B5EF4-FFF2-40B4-BE49-F238E27FC236}">
                  <a16:creationId xmlns:a16="http://schemas.microsoft.com/office/drawing/2014/main" id="{CC00D82C-A5EF-F9B3-D50A-8C4F56AD2836}"/>
                </a:ext>
              </a:extLst>
            </p:cNvPr>
            <p:cNvSpPr/>
            <p:nvPr/>
          </p:nvSpPr>
          <p:spPr>
            <a:xfrm>
              <a:off x="3659400" y="4259600"/>
              <a:ext cx="255200" cy="233550"/>
            </a:xfrm>
            <a:custGeom>
              <a:avLst/>
              <a:gdLst/>
              <a:ahLst/>
              <a:cxnLst/>
              <a:rect l="l" t="t" r="r" b="b"/>
              <a:pathLst>
                <a:path w="10208" h="9342" extrusionOk="0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4833;p64">
              <a:extLst>
                <a:ext uri="{FF2B5EF4-FFF2-40B4-BE49-F238E27FC236}">
                  <a16:creationId xmlns:a16="http://schemas.microsoft.com/office/drawing/2014/main" id="{1DCB178E-EF28-7FF2-0091-6ED3C6D4D583}"/>
                </a:ext>
              </a:extLst>
            </p:cNvPr>
            <p:cNvSpPr/>
            <p:nvPr/>
          </p:nvSpPr>
          <p:spPr>
            <a:xfrm>
              <a:off x="3651300" y="4252025"/>
              <a:ext cx="271425" cy="248425"/>
            </a:xfrm>
            <a:custGeom>
              <a:avLst/>
              <a:gdLst/>
              <a:ahLst/>
              <a:cxnLst/>
              <a:rect l="l" t="t" r="r" b="b"/>
              <a:pathLst>
                <a:path w="10857" h="9937" extrusionOk="0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4834;p64">
              <a:extLst>
                <a:ext uri="{FF2B5EF4-FFF2-40B4-BE49-F238E27FC236}">
                  <a16:creationId xmlns:a16="http://schemas.microsoft.com/office/drawing/2014/main" id="{22841C0E-CDDD-12ED-77D2-44580365F021}"/>
                </a:ext>
              </a:extLst>
            </p:cNvPr>
            <p:cNvSpPr/>
            <p:nvPr/>
          </p:nvSpPr>
          <p:spPr>
            <a:xfrm>
              <a:off x="2214925" y="4282725"/>
              <a:ext cx="151500" cy="319300"/>
            </a:xfrm>
            <a:custGeom>
              <a:avLst/>
              <a:gdLst/>
              <a:ahLst/>
              <a:cxnLst/>
              <a:rect l="l" t="t" r="r" b="b"/>
              <a:pathLst>
                <a:path w="6060" h="12772" extrusionOk="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4835;p64">
              <a:extLst>
                <a:ext uri="{FF2B5EF4-FFF2-40B4-BE49-F238E27FC236}">
                  <a16:creationId xmlns:a16="http://schemas.microsoft.com/office/drawing/2014/main" id="{02DBBD87-4506-9347-56E1-79F835B759F0}"/>
                </a:ext>
              </a:extLst>
            </p:cNvPr>
            <p:cNvSpPr/>
            <p:nvPr/>
          </p:nvSpPr>
          <p:spPr>
            <a:xfrm>
              <a:off x="2218525" y="4275825"/>
              <a:ext cx="153300" cy="333650"/>
            </a:xfrm>
            <a:custGeom>
              <a:avLst/>
              <a:gdLst/>
              <a:ahLst/>
              <a:cxnLst/>
              <a:rect l="l" t="t" r="r" b="b"/>
              <a:pathLst>
                <a:path w="6132" h="13346" extrusionOk="0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4836;p64">
              <a:extLst>
                <a:ext uri="{FF2B5EF4-FFF2-40B4-BE49-F238E27FC236}">
                  <a16:creationId xmlns:a16="http://schemas.microsoft.com/office/drawing/2014/main" id="{EE39F240-61DC-F9B7-0C89-DD948BB22900}"/>
                </a:ext>
              </a:extLst>
            </p:cNvPr>
            <p:cNvSpPr/>
            <p:nvPr/>
          </p:nvSpPr>
          <p:spPr>
            <a:xfrm>
              <a:off x="2166225" y="4403450"/>
              <a:ext cx="113650" cy="239800"/>
            </a:xfrm>
            <a:custGeom>
              <a:avLst/>
              <a:gdLst/>
              <a:ahLst/>
              <a:cxnLst/>
              <a:rect l="l" t="t" r="r" b="b"/>
              <a:pathLst>
                <a:path w="4546" h="9592" extrusionOk="0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4837;p64">
              <a:extLst>
                <a:ext uri="{FF2B5EF4-FFF2-40B4-BE49-F238E27FC236}">
                  <a16:creationId xmlns:a16="http://schemas.microsoft.com/office/drawing/2014/main" id="{5074AEAA-5939-15C8-3414-8BC1BBAAC3AA}"/>
                </a:ext>
              </a:extLst>
            </p:cNvPr>
            <p:cNvSpPr/>
            <p:nvPr/>
          </p:nvSpPr>
          <p:spPr>
            <a:xfrm>
              <a:off x="2166225" y="4395750"/>
              <a:ext cx="119950" cy="255200"/>
            </a:xfrm>
            <a:custGeom>
              <a:avLst/>
              <a:gdLst/>
              <a:ahLst/>
              <a:cxnLst/>
              <a:rect l="l" t="t" r="r" b="b"/>
              <a:pathLst>
                <a:path w="4798" h="10208" extrusionOk="0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4838;p64">
              <a:extLst>
                <a:ext uri="{FF2B5EF4-FFF2-40B4-BE49-F238E27FC236}">
                  <a16:creationId xmlns:a16="http://schemas.microsoft.com/office/drawing/2014/main" id="{36ACEB6A-B3B0-2DB8-82C0-11B88E390506}"/>
                </a:ext>
              </a:extLst>
            </p:cNvPr>
            <p:cNvSpPr/>
            <p:nvPr/>
          </p:nvSpPr>
          <p:spPr>
            <a:xfrm>
              <a:off x="2527800" y="4365100"/>
              <a:ext cx="239875" cy="326075"/>
            </a:xfrm>
            <a:custGeom>
              <a:avLst/>
              <a:gdLst/>
              <a:ahLst/>
              <a:cxnLst/>
              <a:rect l="l" t="t" r="r" b="b"/>
              <a:pathLst>
                <a:path w="9595" h="13043" extrusionOk="0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4839;p64">
              <a:extLst>
                <a:ext uri="{FF2B5EF4-FFF2-40B4-BE49-F238E27FC236}">
                  <a16:creationId xmlns:a16="http://schemas.microsoft.com/office/drawing/2014/main" id="{0DE38D28-DD7D-AF9B-CD60-03D14A140A34}"/>
                </a:ext>
              </a:extLst>
            </p:cNvPr>
            <p:cNvSpPr/>
            <p:nvPr/>
          </p:nvSpPr>
          <p:spPr>
            <a:xfrm>
              <a:off x="2526000" y="4357550"/>
              <a:ext cx="235350" cy="341200"/>
            </a:xfrm>
            <a:custGeom>
              <a:avLst/>
              <a:gdLst/>
              <a:ahLst/>
              <a:cxnLst/>
              <a:rect l="l" t="t" r="r" b="b"/>
              <a:pathLst>
                <a:path w="9414" h="13648" extrusionOk="0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4840;p64">
              <a:extLst>
                <a:ext uri="{FF2B5EF4-FFF2-40B4-BE49-F238E27FC236}">
                  <a16:creationId xmlns:a16="http://schemas.microsoft.com/office/drawing/2014/main" id="{592B2440-613A-AEBD-86FC-F8096261C122}"/>
                </a:ext>
              </a:extLst>
            </p:cNvPr>
            <p:cNvSpPr/>
            <p:nvPr/>
          </p:nvSpPr>
          <p:spPr>
            <a:xfrm>
              <a:off x="2313200" y="426107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4841;p64">
              <a:extLst>
                <a:ext uri="{FF2B5EF4-FFF2-40B4-BE49-F238E27FC236}">
                  <a16:creationId xmlns:a16="http://schemas.microsoft.com/office/drawing/2014/main" id="{9F6DB163-582C-49EB-8CF2-F2ED2BE640EB}"/>
                </a:ext>
              </a:extLst>
            </p:cNvPr>
            <p:cNvSpPr/>
            <p:nvPr/>
          </p:nvSpPr>
          <p:spPr>
            <a:xfrm>
              <a:off x="2316800" y="4254175"/>
              <a:ext cx="154225" cy="333650"/>
            </a:xfrm>
            <a:custGeom>
              <a:avLst/>
              <a:gdLst/>
              <a:ahLst/>
              <a:cxnLst/>
              <a:rect l="l" t="t" r="r" b="b"/>
              <a:pathLst>
                <a:path w="6169" h="13346" extrusionOk="0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4842;p64">
              <a:extLst>
                <a:ext uri="{FF2B5EF4-FFF2-40B4-BE49-F238E27FC236}">
                  <a16:creationId xmlns:a16="http://schemas.microsoft.com/office/drawing/2014/main" id="{F33326CC-D824-93B1-B70D-617070567AB0}"/>
                </a:ext>
              </a:extLst>
            </p:cNvPr>
            <p:cNvSpPr/>
            <p:nvPr/>
          </p:nvSpPr>
          <p:spPr>
            <a:xfrm>
              <a:off x="2431325" y="428902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4843;p64">
              <a:extLst>
                <a:ext uri="{FF2B5EF4-FFF2-40B4-BE49-F238E27FC236}">
                  <a16:creationId xmlns:a16="http://schemas.microsoft.com/office/drawing/2014/main" id="{8D84B477-94D5-B7A9-3868-1C5C2E562967}"/>
                </a:ext>
              </a:extLst>
            </p:cNvPr>
            <p:cNvSpPr/>
            <p:nvPr/>
          </p:nvSpPr>
          <p:spPr>
            <a:xfrm>
              <a:off x="2434025" y="4281225"/>
              <a:ext cx="154225" cy="334550"/>
            </a:xfrm>
            <a:custGeom>
              <a:avLst/>
              <a:gdLst/>
              <a:ahLst/>
              <a:cxnLst/>
              <a:rect l="l" t="t" r="r" b="b"/>
              <a:pathLst>
                <a:path w="6169" h="13382" extrusionOk="0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4844;p64">
              <a:extLst>
                <a:ext uri="{FF2B5EF4-FFF2-40B4-BE49-F238E27FC236}">
                  <a16:creationId xmlns:a16="http://schemas.microsoft.com/office/drawing/2014/main" id="{C78DCE8A-41A1-7C04-8D09-F493BBE38BE5}"/>
                </a:ext>
              </a:extLst>
            </p:cNvPr>
            <p:cNvSpPr/>
            <p:nvPr/>
          </p:nvSpPr>
          <p:spPr>
            <a:xfrm>
              <a:off x="3493500" y="4624625"/>
              <a:ext cx="241675" cy="332750"/>
            </a:xfrm>
            <a:custGeom>
              <a:avLst/>
              <a:gdLst/>
              <a:ahLst/>
              <a:cxnLst/>
              <a:rect l="l" t="t" r="r" b="b"/>
              <a:pathLst>
                <a:path w="9667" h="13310" extrusionOk="0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4845;p64">
              <a:extLst>
                <a:ext uri="{FF2B5EF4-FFF2-40B4-BE49-F238E27FC236}">
                  <a16:creationId xmlns:a16="http://schemas.microsoft.com/office/drawing/2014/main" id="{F1C358F4-2008-9687-0F90-690A65261297}"/>
                </a:ext>
              </a:extLst>
            </p:cNvPr>
            <p:cNvSpPr/>
            <p:nvPr/>
          </p:nvSpPr>
          <p:spPr>
            <a:xfrm>
              <a:off x="3492600" y="46175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4846;p64">
              <a:extLst>
                <a:ext uri="{FF2B5EF4-FFF2-40B4-BE49-F238E27FC236}">
                  <a16:creationId xmlns:a16="http://schemas.microsoft.com/office/drawing/2014/main" id="{A3543EFA-1CBA-F7F1-3236-88C9C1A94367}"/>
                </a:ext>
              </a:extLst>
            </p:cNvPr>
            <p:cNvSpPr/>
            <p:nvPr/>
          </p:nvSpPr>
          <p:spPr>
            <a:xfrm>
              <a:off x="3610725" y="4730250"/>
              <a:ext cx="182150" cy="250325"/>
            </a:xfrm>
            <a:custGeom>
              <a:avLst/>
              <a:gdLst/>
              <a:ahLst/>
              <a:cxnLst/>
              <a:rect l="l" t="t" r="r" b="b"/>
              <a:pathLst>
                <a:path w="7286" h="10013" extrusionOk="0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4847;p64">
              <a:extLst>
                <a:ext uri="{FF2B5EF4-FFF2-40B4-BE49-F238E27FC236}">
                  <a16:creationId xmlns:a16="http://schemas.microsoft.com/office/drawing/2014/main" id="{47E6709F-6F87-C048-93F7-3A7CD9E84790}"/>
                </a:ext>
              </a:extLst>
            </p:cNvPr>
            <p:cNvSpPr/>
            <p:nvPr/>
          </p:nvSpPr>
          <p:spPr>
            <a:xfrm>
              <a:off x="3608925" y="4723050"/>
              <a:ext cx="181250" cy="265125"/>
            </a:xfrm>
            <a:custGeom>
              <a:avLst/>
              <a:gdLst/>
              <a:ahLst/>
              <a:cxnLst/>
              <a:rect l="l" t="t" r="r" b="b"/>
              <a:pathLst>
                <a:path w="7250" h="10605" extrusionOk="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4848;p64">
              <a:extLst>
                <a:ext uri="{FF2B5EF4-FFF2-40B4-BE49-F238E27FC236}">
                  <a16:creationId xmlns:a16="http://schemas.microsoft.com/office/drawing/2014/main" id="{1391F9C8-7783-19B7-6409-8FA3536496A1}"/>
                </a:ext>
              </a:extLst>
            </p:cNvPr>
            <p:cNvSpPr/>
            <p:nvPr/>
          </p:nvSpPr>
          <p:spPr>
            <a:xfrm>
              <a:off x="3129225" y="4525600"/>
              <a:ext cx="300275" cy="286350"/>
            </a:xfrm>
            <a:custGeom>
              <a:avLst/>
              <a:gdLst/>
              <a:ahLst/>
              <a:cxnLst/>
              <a:rect l="l" t="t" r="r" b="b"/>
              <a:pathLst>
                <a:path w="12011" h="11454" extrusionOk="0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4849;p64">
              <a:extLst>
                <a:ext uri="{FF2B5EF4-FFF2-40B4-BE49-F238E27FC236}">
                  <a16:creationId xmlns:a16="http://schemas.microsoft.com/office/drawing/2014/main" id="{E74867E6-BC4E-9375-05AB-07350BB9ABC6}"/>
                </a:ext>
              </a:extLst>
            </p:cNvPr>
            <p:cNvSpPr/>
            <p:nvPr/>
          </p:nvSpPr>
          <p:spPr>
            <a:xfrm>
              <a:off x="3136425" y="4518300"/>
              <a:ext cx="300300" cy="301275"/>
            </a:xfrm>
            <a:custGeom>
              <a:avLst/>
              <a:gdLst/>
              <a:ahLst/>
              <a:cxnLst/>
              <a:rect l="l" t="t" r="r" b="b"/>
              <a:pathLst>
                <a:path w="12012" h="12051" extrusionOk="0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4850;p64">
              <a:extLst>
                <a:ext uri="{FF2B5EF4-FFF2-40B4-BE49-F238E27FC236}">
                  <a16:creationId xmlns:a16="http://schemas.microsoft.com/office/drawing/2014/main" id="{129907F3-D68D-F9AC-381F-D36951C5ECDF}"/>
                </a:ext>
              </a:extLst>
            </p:cNvPr>
            <p:cNvSpPr/>
            <p:nvPr/>
          </p:nvSpPr>
          <p:spPr>
            <a:xfrm>
              <a:off x="3441200" y="4492850"/>
              <a:ext cx="241675" cy="331975"/>
            </a:xfrm>
            <a:custGeom>
              <a:avLst/>
              <a:gdLst/>
              <a:ahLst/>
              <a:cxnLst/>
              <a:rect l="l" t="t" r="r" b="b"/>
              <a:pathLst>
                <a:path w="9667" h="13279" extrusionOk="0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4851;p64">
              <a:extLst>
                <a:ext uri="{FF2B5EF4-FFF2-40B4-BE49-F238E27FC236}">
                  <a16:creationId xmlns:a16="http://schemas.microsoft.com/office/drawing/2014/main" id="{B268A0FC-4A60-1271-08D8-E781F7560AA3}"/>
                </a:ext>
              </a:extLst>
            </p:cNvPr>
            <p:cNvSpPr/>
            <p:nvPr/>
          </p:nvSpPr>
          <p:spPr>
            <a:xfrm>
              <a:off x="3440300" y="4485025"/>
              <a:ext cx="237175" cy="348075"/>
            </a:xfrm>
            <a:custGeom>
              <a:avLst/>
              <a:gdLst/>
              <a:ahLst/>
              <a:cxnLst/>
              <a:rect l="l" t="t" r="r" b="b"/>
              <a:pathLst>
                <a:path w="9487" h="13923" extrusionOk="0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4852;p64">
              <a:extLst>
                <a:ext uri="{FF2B5EF4-FFF2-40B4-BE49-F238E27FC236}">
                  <a16:creationId xmlns:a16="http://schemas.microsoft.com/office/drawing/2014/main" id="{16ABF1A2-2161-191F-BE4E-F3E4BD8F4F8F}"/>
                </a:ext>
              </a:extLst>
            </p:cNvPr>
            <p:cNvSpPr/>
            <p:nvPr/>
          </p:nvSpPr>
          <p:spPr>
            <a:xfrm>
              <a:off x="3309550" y="4463625"/>
              <a:ext cx="241675" cy="332350"/>
            </a:xfrm>
            <a:custGeom>
              <a:avLst/>
              <a:gdLst/>
              <a:ahLst/>
              <a:cxnLst/>
              <a:rect l="l" t="t" r="r" b="b"/>
              <a:pathLst>
                <a:path w="9667" h="13294" extrusionOk="0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4853;p64">
              <a:extLst>
                <a:ext uri="{FF2B5EF4-FFF2-40B4-BE49-F238E27FC236}">
                  <a16:creationId xmlns:a16="http://schemas.microsoft.com/office/drawing/2014/main" id="{446A8667-A6D4-2F58-1893-E6F958C236BD}"/>
                </a:ext>
              </a:extLst>
            </p:cNvPr>
            <p:cNvSpPr/>
            <p:nvPr/>
          </p:nvSpPr>
          <p:spPr>
            <a:xfrm>
              <a:off x="3308650" y="44561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4854;p64">
              <a:extLst>
                <a:ext uri="{FF2B5EF4-FFF2-40B4-BE49-F238E27FC236}">
                  <a16:creationId xmlns:a16="http://schemas.microsoft.com/office/drawing/2014/main" id="{B9A0490C-F2B2-0963-8302-651F80C4B3EF}"/>
                </a:ext>
              </a:extLst>
            </p:cNvPr>
            <p:cNvSpPr/>
            <p:nvPr/>
          </p:nvSpPr>
          <p:spPr>
            <a:xfrm>
              <a:off x="1841625" y="4237050"/>
              <a:ext cx="1703300" cy="1232625"/>
            </a:xfrm>
            <a:custGeom>
              <a:avLst/>
              <a:gdLst/>
              <a:ahLst/>
              <a:cxnLst/>
              <a:rect l="l" t="t" r="r" b="b"/>
              <a:pathLst>
                <a:path w="68132" h="49305" extrusionOk="0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4855;p64">
              <a:extLst>
                <a:ext uri="{FF2B5EF4-FFF2-40B4-BE49-F238E27FC236}">
                  <a16:creationId xmlns:a16="http://schemas.microsoft.com/office/drawing/2014/main" id="{F0D49215-4AC2-7359-4B37-7963DF24B4A8}"/>
                </a:ext>
              </a:extLst>
            </p:cNvPr>
            <p:cNvSpPr/>
            <p:nvPr/>
          </p:nvSpPr>
          <p:spPr>
            <a:xfrm>
              <a:off x="1833500" y="4229500"/>
              <a:ext cx="1718625" cy="1247750"/>
            </a:xfrm>
            <a:custGeom>
              <a:avLst/>
              <a:gdLst/>
              <a:ahLst/>
              <a:cxnLst/>
              <a:rect l="l" t="t" r="r" b="b"/>
              <a:pathLst>
                <a:path w="68745" h="49910" extrusionOk="0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4856;p64">
              <a:extLst>
                <a:ext uri="{FF2B5EF4-FFF2-40B4-BE49-F238E27FC236}">
                  <a16:creationId xmlns:a16="http://schemas.microsoft.com/office/drawing/2014/main" id="{2174FDBD-187C-594F-37D1-183EF24BBB56}"/>
                </a:ext>
              </a:extLst>
            </p:cNvPr>
            <p:cNvSpPr/>
            <p:nvPr/>
          </p:nvSpPr>
          <p:spPr>
            <a:xfrm>
              <a:off x="5068725" y="3813275"/>
              <a:ext cx="471600" cy="14450"/>
            </a:xfrm>
            <a:custGeom>
              <a:avLst/>
              <a:gdLst/>
              <a:ahLst/>
              <a:cxnLst/>
              <a:rect l="l" t="t" r="r" b="b"/>
              <a:pathLst>
                <a:path w="18864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4857;p64">
              <a:extLst>
                <a:ext uri="{FF2B5EF4-FFF2-40B4-BE49-F238E27FC236}">
                  <a16:creationId xmlns:a16="http://schemas.microsoft.com/office/drawing/2014/main" id="{EC078948-B6ED-3420-1DE0-93277271DC94}"/>
                </a:ext>
              </a:extLst>
            </p:cNvPr>
            <p:cNvSpPr/>
            <p:nvPr/>
          </p:nvSpPr>
          <p:spPr>
            <a:xfrm>
              <a:off x="4743225" y="3813275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4858;p64">
              <a:extLst>
                <a:ext uri="{FF2B5EF4-FFF2-40B4-BE49-F238E27FC236}">
                  <a16:creationId xmlns:a16="http://schemas.microsoft.com/office/drawing/2014/main" id="{99367366-C3C4-BB13-1B29-1776F65D10E7}"/>
                </a:ext>
              </a:extLst>
            </p:cNvPr>
            <p:cNvSpPr/>
            <p:nvPr/>
          </p:nvSpPr>
          <p:spPr>
            <a:xfrm>
              <a:off x="5445625" y="38962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4859;p64">
              <a:extLst>
                <a:ext uri="{FF2B5EF4-FFF2-40B4-BE49-F238E27FC236}">
                  <a16:creationId xmlns:a16="http://schemas.microsoft.com/office/drawing/2014/main" id="{5C7C08B7-0567-3D20-9059-9E6586E95349}"/>
                </a:ext>
              </a:extLst>
            </p:cNvPr>
            <p:cNvSpPr/>
            <p:nvPr/>
          </p:nvSpPr>
          <p:spPr>
            <a:xfrm>
              <a:off x="5221125" y="38962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4860;p64">
              <a:extLst>
                <a:ext uri="{FF2B5EF4-FFF2-40B4-BE49-F238E27FC236}">
                  <a16:creationId xmlns:a16="http://schemas.microsoft.com/office/drawing/2014/main" id="{B8365EC3-40E3-3809-180C-AC07179B5ADC}"/>
                </a:ext>
              </a:extLst>
            </p:cNvPr>
            <p:cNvSpPr/>
            <p:nvPr/>
          </p:nvSpPr>
          <p:spPr>
            <a:xfrm>
              <a:off x="4743225" y="38962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4861;p64">
              <a:extLst>
                <a:ext uri="{FF2B5EF4-FFF2-40B4-BE49-F238E27FC236}">
                  <a16:creationId xmlns:a16="http://schemas.microsoft.com/office/drawing/2014/main" id="{CDAA1CCA-1020-270B-2A31-E4B3B2F44387}"/>
                </a:ext>
              </a:extLst>
            </p:cNvPr>
            <p:cNvSpPr/>
            <p:nvPr/>
          </p:nvSpPr>
          <p:spPr>
            <a:xfrm>
              <a:off x="5120125" y="397917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4862;p64">
              <a:extLst>
                <a:ext uri="{FF2B5EF4-FFF2-40B4-BE49-F238E27FC236}">
                  <a16:creationId xmlns:a16="http://schemas.microsoft.com/office/drawing/2014/main" id="{BD7A8CCB-A966-0650-1940-B7AD2C3881CB}"/>
                </a:ext>
              </a:extLst>
            </p:cNvPr>
            <p:cNvSpPr/>
            <p:nvPr/>
          </p:nvSpPr>
          <p:spPr>
            <a:xfrm>
              <a:off x="4743225" y="397917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4863;p64">
              <a:extLst>
                <a:ext uri="{FF2B5EF4-FFF2-40B4-BE49-F238E27FC236}">
                  <a16:creationId xmlns:a16="http://schemas.microsoft.com/office/drawing/2014/main" id="{7C77C832-AC68-2951-D365-CECB21140D03}"/>
                </a:ext>
              </a:extLst>
            </p:cNvPr>
            <p:cNvSpPr/>
            <p:nvPr/>
          </p:nvSpPr>
          <p:spPr>
            <a:xfrm>
              <a:off x="5350950" y="406212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4864;p64">
              <a:extLst>
                <a:ext uri="{FF2B5EF4-FFF2-40B4-BE49-F238E27FC236}">
                  <a16:creationId xmlns:a16="http://schemas.microsoft.com/office/drawing/2014/main" id="{09A9197C-367C-F0CB-8388-AB8952D65F84}"/>
                </a:ext>
              </a:extLst>
            </p:cNvPr>
            <p:cNvSpPr/>
            <p:nvPr/>
          </p:nvSpPr>
          <p:spPr>
            <a:xfrm>
              <a:off x="4917250" y="406212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4865;p64">
              <a:extLst>
                <a:ext uri="{FF2B5EF4-FFF2-40B4-BE49-F238E27FC236}">
                  <a16:creationId xmlns:a16="http://schemas.microsoft.com/office/drawing/2014/main" id="{4DF2FD98-0A24-24BF-3963-2D4BA628B350}"/>
                </a:ext>
              </a:extLst>
            </p:cNvPr>
            <p:cNvSpPr/>
            <p:nvPr/>
          </p:nvSpPr>
          <p:spPr>
            <a:xfrm>
              <a:off x="4743225" y="406212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4866;p64">
              <a:extLst>
                <a:ext uri="{FF2B5EF4-FFF2-40B4-BE49-F238E27FC236}">
                  <a16:creationId xmlns:a16="http://schemas.microsoft.com/office/drawing/2014/main" id="{AE20B65D-AF7D-BF6A-2AFC-F59EB5EB848E}"/>
                </a:ext>
              </a:extLst>
            </p:cNvPr>
            <p:cNvSpPr/>
            <p:nvPr/>
          </p:nvSpPr>
          <p:spPr>
            <a:xfrm>
              <a:off x="5068725" y="4135175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4867;p64">
              <a:extLst>
                <a:ext uri="{FF2B5EF4-FFF2-40B4-BE49-F238E27FC236}">
                  <a16:creationId xmlns:a16="http://schemas.microsoft.com/office/drawing/2014/main" id="{969E8D2D-980B-6461-9142-9648090C774D}"/>
                </a:ext>
              </a:extLst>
            </p:cNvPr>
            <p:cNvSpPr/>
            <p:nvPr/>
          </p:nvSpPr>
          <p:spPr>
            <a:xfrm>
              <a:off x="4743225" y="4135175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4868;p64">
              <a:extLst>
                <a:ext uri="{FF2B5EF4-FFF2-40B4-BE49-F238E27FC236}">
                  <a16:creationId xmlns:a16="http://schemas.microsoft.com/office/drawing/2014/main" id="{51D7E61C-ACF2-55F3-94AA-4D9DC3455D40}"/>
                </a:ext>
              </a:extLst>
            </p:cNvPr>
            <p:cNvSpPr/>
            <p:nvPr/>
          </p:nvSpPr>
          <p:spPr>
            <a:xfrm>
              <a:off x="5445625" y="42181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4869;p64">
              <a:extLst>
                <a:ext uri="{FF2B5EF4-FFF2-40B4-BE49-F238E27FC236}">
                  <a16:creationId xmlns:a16="http://schemas.microsoft.com/office/drawing/2014/main" id="{977C8292-DF87-0C4C-A110-2F8FA2ABE7F9}"/>
                </a:ext>
              </a:extLst>
            </p:cNvPr>
            <p:cNvSpPr/>
            <p:nvPr/>
          </p:nvSpPr>
          <p:spPr>
            <a:xfrm>
              <a:off x="5221125" y="42181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4870;p64">
              <a:extLst>
                <a:ext uri="{FF2B5EF4-FFF2-40B4-BE49-F238E27FC236}">
                  <a16:creationId xmlns:a16="http://schemas.microsoft.com/office/drawing/2014/main" id="{85EC5EB2-CD84-8F4A-B052-8CBDCC86C969}"/>
                </a:ext>
              </a:extLst>
            </p:cNvPr>
            <p:cNvSpPr/>
            <p:nvPr/>
          </p:nvSpPr>
          <p:spPr>
            <a:xfrm>
              <a:off x="4743225" y="42181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4871;p64">
              <a:extLst>
                <a:ext uri="{FF2B5EF4-FFF2-40B4-BE49-F238E27FC236}">
                  <a16:creationId xmlns:a16="http://schemas.microsoft.com/office/drawing/2014/main" id="{040EF1FF-0A91-754B-4859-7669AC8723F4}"/>
                </a:ext>
              </a:extLst>
            </p:cNvPr>
            <p:cNvSpPr/>
            <p:nvPr/>
          </p:nvSpPr>
          <p:spPr>
            <a:xfrm>
              <a:off x="5120125" y="430197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" name="Google Shape;4872;p64">
              <a:extLst>
                <a:ext uri="{FF2B5EF4-FFF2-40B4-BE49-F238E27FC236}">
                  <a16:creationId xmlns:a16="http://schemas.microsoft.com/office/drawing/2014/main" id="{D20772C7-960A-6D98-13DE-7097F86A34B2}"/>
                </a:ext>
              </a:extLst>
            </p:cNvPr>
            <p:cNvSpPr/>
            <p:nvPr/>
          </p:nvSpPr>
          <p:spPr>
            <a:xfrm>
              <a:off x="4743225" y="4301975"/>
              <a:ext cx="304800" cy="14450"/>
            </a:xfrm>
            <a:custGeom>
              <a:avLst/>
              <a:gdLst/>
              <a:ahLst/>
              <a:cxnLst/>
              <a:rect l="l" t="t" r="r" b="b"/>
              <a:pathLst>
                <a:path w="12192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4873;p64">
              <a:extLst>
                <a:ext uri="{FF2B5EF4-FFF2-40B4-BE49-F238E27FC236}">
                  <a16:creationId xmlns:a16="http://schemas.microsoft.com/office/drawing/2014/main" id="{742631EA-4F8B-5D97-E963-4BEE0DB0A41A}"/>
                </a:ext>
              </a:extLst>
            </p:cNvPr>
            <p:cNvSpPr/>
            <p:nvPr/>
          </p:nvSpPr>
          <p:spPr>
            <a:xfrm>
              <a:off x="5445625" y="44579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4874;p64">
              <a:extLst>
                <a:ext uri="{FF2B5EF4-FFF2-40B4-BE49-F238E27FC236}">
                  <a16:creationId xmlns:a16="http://schemas.microsoft.com/office/drawing/2014/main" id="{55E063D2-89A3-95BE-70B1-9CA068B73CB0}"/>
                </a:ext>
              </a:extLst>
            </p:cNvPr>
            <p:cNvSpPr/>
            <p:nvPr/>
          </p:nvSpPr>
          <p:spPr>
            <a:xfrm>
              <a:off x="5221125" y="44579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4875;p64">
              <a:extLst>
                <a:ext uri="{FF2B5EF4-FFF2-40B4-BE49-F238E27FC236}">
                  <a16:creationId xmlns:a16="http://schemas.microsoft.com/office/drawing/2014/main" id="{3770B39E-9E3E-BC2C-207A-305E328A5317}"/>
                </a:ext>
              </a:extLst>
            </p:cNvPr>
            <p:cNvSpPr/>
            <p:nvPr/>
          </p:nvSpPr>
          <p:spPr>
            <a:xfrm>
              <a:off x="4743225" y="44579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4876;p64">
              <a:extLst>
                <a:ext uri="{FF2B5EF4-FFF2-40B4-BE49-F238E27FC236}">
                  <a16:creationId xmlns:a16="http://schemas.microsoft.com/office/drawing/2014/main" id="{ADFEC34E-EA87-E4AA-2613-5D51D1BE9BCB}"/>
                </a:ext>
              </a:extLst>
            </p:cNvPr>
            <p:cNvSpPr/>
            <p:nvPr/>
          </p:nvSpPr>
          <p:spPr>
            <a:xfrm>
              <a:off x="5120125" y="454092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4877;p64">
              <a:extLst>
                <a:ext uri="{FF2B5EF4-FFF2-40B4-BE49-F238E27FC236}">
                  <a16:creationId xmlns:a16="http://schemas.microsoft.com/office/drawing/2014/main" id="{9904E491-A7EB-76F8-16BB-6148F8F190DE}"/>
                </a:ext>
              </a:extLst>
            </p:cNvPr>
            <p:cNvSpPr/>
            <p:nvPr/>
          </p:nvSpPr>
          <p:spPr>
            <a:xfrm>
              <a:off x="4743225" y="454092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" name="Google Shape;4878;p64">
              <a:extLst>
                <a:ext uri="{FF2B5EF4-FFF2-40B4-BE49-F238E27FC236}">
                  <a16:creationId xmlns:a16="http://schemas.microsoft.com/office/drawing/2014/main" id="{BDF06FD5-82CC-778B-9F62-EB24EA730CFF}"/>
                </a:ext>
              </a:extLst>
            </p:cNvPr>
            <p:cNvSpPr/>
            <p:nvPr/>
          </p:nvSpPr>
          <p:spPr>
            <a:xfrm>
              <a:off x="5350950" y="46238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Google Shape;4879;p64">
              <a:extLst>
                <a:ext uri="{FF2B5EF4-FFF2-40B4-BE49-F238E27FC236}">
                  <a16:creationId xmlns:a16="http://schemas.microsoft.com/office/drawing/2014/main" id="{3E4501DE-DBC9-486D-69C5-CF1E0D101D77}"/>
                </a:ext>
              </a:extLst>
            </p:cNvPr>
            <p:cNvSpPr/>
            <p:nvPr/>
          </p:nvSpPr>
          <p:spPr>
            <a:xfrm>
              <a:off x="4917250" y="46238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Google Shape;4880;p64">
              <a:extLst>
                <a:ext uri="{FF2B5EF4-FFF2-40B4-BE49-F238E27FC236}">
                  <a16:creationId xmlns:a16="http://schemas.microsoft.com/office/drawing/2014/main" id="{BFDF445B-1CE8-B239-7C52-114D52719834}"/>
                </a:ext>
              </a:extLst>
            </p:cNvPr>
            <p:cNvSpPr/>
            <p:nvPr/>
          </p:nvSpPr>
          <p:spPr>
            <a:xfrm>
              <a:off x="4743225" y="46238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" name="Google Shape;4881;p64">
              <a:extLst>
                <a:ext uri="{FF2B5EF4-FFF2-40B4-BE49-F238E27FC236}">
                  <a16:creationId xmlns:a16="http://schemas.microsoft.com/office/drawing/2014/main" id="{D584B9E9-D68F-40EA-E5A4-FD4C4B13A2C2}"/>
                </a:ext>
              </a:extLst>
            </p:cNvPr>
            <p:cNvSpPr/>
            <p:nvPr/>
          </p:nvSpPr>
          <p:spPr>
            <a:xfrm>
              <a:off x="5068725" y="4696900"/>
              <a:ext cx="471600" cy="15375"/>
            </a:xfrm>
            <a:custGeom>
              <a:avLst/>
              <a:gdLst/>
              <a:ahLst/>
              <a:cxnLst/>
              <a:rect l="l" t="t" r="r" b="b"/>
              <a:pathLst>
                <a:path w="18864" h="615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" name="Google Shape;4882;p64">
              <a:extLst>
                <a:ext uri="{FF2B5EF4-FFF2-40B4-BE49-F238E27FC236}">
                  <a16:creationId xmlns:a16="http://schemas.microsoft.com/office/drawing/2014/main" id="{B9E50EA6-70F2-F789-B820-A71B6194E0C4}"/>
                </a:ext>
              </a:extLst>
            </p:cNvPr>
            <p:cNvSpPr/>
            <p:nvPr/>
          </p:nvSpPr>
          <p:spPr>
            <a:xfrm>
              <a:off x="4743225" y="4696900"/>
              <a:ext cx="174050" cy="15375"/>
            </a:xfrm>
            <a:custGeom>
              <a:avLst/>
              <a:gdLst/>
              <a:ahLst/>
              <a:cxnLst/>
              <a:rect l="l" t="t" r="r" b="b"/>
              <a:pathLst>
                <a:path w="6962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" name="Google Shape;4883;p64">
              <a:extLst>
                <a:ext uri="{FF2B5EF4-FFF2-40B4-BE49-F238E27FC236}">
                  <a16:creationId xmlns:a16="http://schemas.microsoft.com/office/drawing/2014/main" id="{824AE297-1B98-268C-9428-9925840FF289}"/>
                </a:ext>
              </a:extLst>
            </p:cNvPr>
            <p:cNvSpPr/>
            <p:nvPr/>
          </p:nvSpPr>
          <p:spPr>
            <a:xfrm>
              <a:off x="5445625" y="47798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" name="Google Shape;4884;p64">
              <a:extLst>
                <a:ext uri="{FF2B5EF4-FFF2-40B4-BE49-F238E27FC236}">
                  <a16:creationId xmlns:a16="http://schemas.microsoft.com/office/drawing/2014/main" id="{AF0F2C84-9A8B-FAEE-24AE-AA1AC5816EBC}"/>
                </a:ext>
              </a:extLst>
            </p:cNvPr>
            <p:cNvSpPr/>
            <p:nvPr/>
          </p:nvSpPr>
          <p:spPr>
            <a:xfrm>
              <a:off x="5221125" y="47798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" name="Google Shape;4885;p64">
              <a:extLst>
                <a:ext uri="{FF2B5EF4-FFF2-40B4-BE49-F238E27FC236}">
                  <a16:creationId xmlns:a16="http://schemas.microsoft.com/office/drawing/2014/main" id="{A1219595-D2BE-71B3-E69C-851E57902A80}"/>
                </a:ext>
              </a:extLst>
            </p:cNvPr>
            <p:cNvSpPr/>
            <p:nvPr/>
          </p:nvSpPr>
          <p:spPr>
            <a:xfrm>
              <a:off x="4743225" y="47798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4886;p64">
              <a:extLst>
                <a:ext uri="{FF2B5EF4-FFF2-40B4-BE49-F238E27FC236}">
                  <a16:creationId xmlns:a16="http://schemas.microsoft.com/office/drawing/2014/main" id="{239D912B-A1A1-CE48-E423-3AB6033E8516}"/>
                </a:ext>
              </a:extLst>
            </p:cNvPr>
            <p:cNvSpPr/>
            <p:nvPr/>
          </p:nvSpPr>
          <p:spPr>
            <a:xfrm>
              <a:off x="5619650" y="3718600"/>
              <a:ext cx="671775" cy="1228275"/>
            </a:xfrm>
            <a:custGeom>
              <a:avLst/>
              <a:gdLst/>
              <a:ahLst/>
              <a:cxnLst/>
              <a:rect l="l" t="t" r="r" b="b"/>
              <a:pathLst>
                <a:path w="26871" h="49131" extrusionOk="0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4887;p64">
              <a:extLst>
                <a:ext uri="{FF2B5EF4-FFF2-40B4-BE49-F238E27FC236}">
                  <a16:creationId xmlns:a16="http://schemas.microsoft.com/office/drawing/2014/main" id="{7F52C25C-1A6F-90E8-D143-6AF1EB11A3CC}"/>
                </a:ext>
              </a:extLst>
            </p:cNvPr>
            <p:cNvSpPr/>
            <p:nvPr/>
          </p:nvSpPr>
          <p:spPr>
            <a:xfrm>
              <a:off x="4803625" y="3226950"/>
              <a:ext cx="1458050" cy="440500"/>
            </a:xfrm>
            <a:custGeom>
              <a:avLst/>
              <a:gdLst/>
              <a:ahLst/>
              <a:cxnLst/>
              <a:rect l="l" t="t" r="r" b="b"/>
              <a:pathLst>
                <a:path w="58322" h="17620" extrusionOk="0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4888;p64">
              <a:extLst>
                <a:ext uri="{FF2B5EF4-FFF2-40B4-BE49-F238E27FC236}">
                  <a16:creationId xmlns:a16="http://schemas.microsoft.com/office/drawing/2014/main" id="{E48DE49C-3C8E-C525-A59C-90D50C3882DC}"/>
                </a:ext>
              </a:extLst>
            </p:cNvPr>
            <p:cNvSpPr/>
            <p:nvPr/>
          </p:nvSpPr>
          <p:spPr>
            <a:xfrm>
              <a:off x="5103900" y="3278575"/>
              <a:ext cx="89275" cy="89275"/>
            </a:xfrm>
            <a:custGeom>
              <a:avLst/>
              <a:gdLst/>
              <a:ahLst/>
              <a:cxnLst/>
              <a:rect l="l" t="t" r="r" b="b"/>
              <a:pathLst>
                <a:path w="3571" h="3571" extrusionOk="0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4889;p64">
              <a:extLst>
                <a:ext uri="{FF2B5EF4-FFF2-40B4-BE49-F238E27FC236}">
                  <a16:creationId xmlns:a16="http://schemas.microsoft.com/office/drawing/2014/main" id="{46353FA2-1AF6-38E5-4F2D-3E2E17D7691E}"/>
                </a:ext>
              </a:extLst>
            </p:cNvPr>
            <p:cNvSpPr/>
            <p:nvPr/>
          </p:nvSpPr>
          <p:spPr>
            <a:xfrm>
              <a:off x="5096675" y="32713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4890;p64">
              <a:extLst>
                <a:ext uri="{FF2B5EF4-FFF2-40B4-BE49-F238E27FC236}">
                  <a16:creationId xmlns:a16="http://schemas.microsoft.com/office/drawing/2014/main" id="{DA06BC72-18D2-1650-F752-43BE2727C202}"/>
                </a:ext>
              </a:extLst>
            </p:cNvPr>
            <p:cNvSpPr/>
            <p:nvPr/>
          </p:nvSpPr>
          <p:spPr>
            <a:xfrm>
              <a:off x="5561050" y="3311025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" name="Google Shape;4891;p64">
              <a:extLst>
                <a:ext uri="{FF2B5EF4-FFF2-40B4-BE49-F238E27FC236}">
                  <a16:creationId xmlns:a16="http://schemas.microsoft.com/office/drawing/2014/main" id="{9A5AA2D0-4B5D-03D0-A32C-1697553BCB4C}"/>
                </a:ext>
              </a:extLst>
            </p:cNvPr>
            <p:cNvSpPr/>
            <p:nvPr/>
          </p:nvSpPr>
          <p:spPr>
            <a:xfrm>
              <a:off x="5553825" y="3302925"/>
              <a:ext cx="103725" cy="104600"/>
            </a:xfrm>
            <a:custGeom>
              <a:avLst/>
              <a:gdLst/>
              <a:ahLst/>
              <a:cxnLst/>
              <a:rect l="l" t="t" r="r" b="b"/>
              <a:pathLst>
                <a:path w="4149" h="4184" extrusionOk="0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" name="Google Shape;4892;p64">
              <a:extLst>
                <a:ext uri="{FF2B5EF4-FFF2-40B4-BE49-F238E27FC236}">
                  <a16:creationId xmlns:a16="http://schemas.microsoft.com/office/drawing/2014/main" id="{6968FC2E-5FF4-C40B-7CF6-19B3558070C3}"/>
                </a:ext>
              </a:extLst>
            </p:cNvPr>
            <p:cNvSpPr/>
            <p:nvPr/>
          </p:nvSpPr>
          <p:spPr>
            <a:xfrm>
              <a:off x="5872125" y="3545475"/>
              <a:ext cx="89300" cy="89275"/>
            </a:xfrm>
            <a:custGeom>
              <a:avLst/>
              <a:gdLst/>
              <a:ahLst/>
              <a:cxnLst/>
              <a:rect l="l" t="t" r="r" b="b"/>
              <a:pathLst>
                <a:path w="3572" h="3571" extrusionOk="0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" name="Google Shape;4893;p64">
              <a:extLst>
                <a:ext uri="{FF2B5EF4-FFF2-40B4-BE49-F238E27FC236}">
                  <a16:creationId xmlns:a16="http://schemas.microsoft.com/office/drawing/2014/main" id="{B8EC8143-63C7-D525-E840-99624CC35163}"/>
                </a:ext>
              </a:extLst>
            </p:cNvPr>
            <p:cNvSpPr/>
            <p:nvPr/>
          </p:nvSpPr>
          <p:spPr>
            <a:xfrm>
              <a:off x="5864900" y="35382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" name="Google Shape;4894;p64">
              <a:extLst>
                <a:ext uri="{FF2B5EF4-FFF2-40B4-BE49-F238E27FC236}">
                  <a16:creationId xmlns:a16="http://schemas.microsoft.com/office/drawing/2014/main" id="{F2D84A41-F8B0-499F-45C1-60D573DC5C4A}"/>
                </a:ext>
              </a:extLst>
            </p:cNvPr>
            <p:cNvSpPr/>
            <p:nvPr/>
          </p:nvSpPr>
          <p:spPr>
            <a:xfrm>
              <a:off x="6202150" y="31902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4895;p64">
              <a:extLst>
                <a:ext uri="{FF2B5EF4-FFF2-40B4-BE49-F238E27FC236}">
                  <a16:creationId xmlns:a16="http://schemas.microsoft.com/office/drawing/2014/main" id="{ED61C901-3DBB-9E55-5BD4-856D6750EF87}"/>
                </a:ext>
              </a:extLst>
            </p:cNvPr>
            <p:cNvSpPr/>
            <p:nvPr/>
          </p:nvSpPr>
          <p:spPr>
            <a:xfrm>
              <a:off x="6194925" y="3183000"/>
              <a:ext cx="103725" cy="103700"/>
            </a:xfrm>
            <a:custGeom>
              <a:avLst/>
              <a:gdLst/>
              <a:ahLst/>
              <a:cxnLst/>
              <a:rect l="l" t="t" r="r" b="b"/>
              <a:pathLst>
                <a:path w="4149" h="4148" extrusionOk="0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" name="Google Shape;4896;p64">
              <a:extLst>
                <a:ext uri="{FF2B5EF4-FFF2-40B4-BE49-F238E27FC236}">
                  <a16:creationId xmlns:a16="http://schemas.microsoft.com/office/drawing/2014/main" id="{3EE6FD5E-ABA5-B147-C2C7-3259D50CBDC8}"/>
                </a:ext>
              </a:extLst>
            </p:cNvPr>
            <p:cNvSpPr/>
            <p:nvPr/>
          </p:nvSpPr>
          <p:spPr>
            <a:xfrm>
              <a:off x="4767575" y="36158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" name="Google Shape;4897;p64">
              <a:extLst>
                <a:ext uri="{FF2B5EF4-FFF2-40B4-BE49-F238E27FC236}">
                  <a16:creationId xmlns:a16="http://schemas.microsoft.com/office/drawing/2014/main" id="{7A15AD52-E07A-A805-19DF-398C4F7E2159}"/>
                </a:ext>
              </a:extLst>
            </p:cNvPr>
            <p:cNvSpPr/>
            <p:nvPr/>
          </p:nvSpPr>
          <p:spPr>
            <a:xfrm>
              <a:off x="4760350" y="3607675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" name="Google Shape;4898;p64">
              <a:extLst>
                <a:ext uri="{FF2B5EF4-FFF2-40B4-BE49-F238E27FC236}">
                  <a16:creationId xmlns:a16="http://schemas.microsoft.com/office/drawing/2014/main" id="{25490EA7-E24B-95D3-F3EF-141CAF3806D6}"/>
                </a:ext>
              </a:extLst>
            </p:cNvPr>
            <p:cNvSpPr/>
            <p:nvPr/>
          </p:nvSpPr>
          <p:spPr>
            <a:xfrm>
              <a:off x="5351850" y="3488650"/>
              <a:ext cx="89300" cy="88400"/>
            </a:xfrm>
            <a:custGeom>
              <a:avLst/>
              <a:gdLst/>
              <a:ahLst/>
              <a:cxnLst/>
              <a:rect l="l" t="t" r="r" b="b"/>
              <a:pathLst>
                <a:path w="3572" h="3536" extrusionOk="0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" name="Google Shape;4899;p64">
              <a:extLst>
                <a:ext uri="{FF2B5EF4-FFF2-40B4-BE49-F238E27FC236}">
                  <a16:creationId xmlns:a16="http://schemas.microsoft.com/office/drawing/2014/main" id="{2CCE4836-5FA6-185D-BBD6-BAD5DCF5592E}"/>
                </a:ext>
              </a:extLst>
            </p:cNvPr>
            <p:cNvSpPr/>
            <p:nvPr/>
          </p:nvSpPr>
          <p:spPr>
            <a:xfrm>
              <a:off x="5344650" y="3480550"/>
              <a:ext cx="103700" cy="104625"/>
            </a:xfrm>
            <a:custGeom>
              <a:avLst/>
              <a:gdLst/>
              <a:ahLst/>
              <a:cxnLst/>
              <a:rect l="l" t="t" r="r" b="b"/>
              <a:pathLst>
                <a:path w="4148" h="4185" extrusionOk="0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" name="Google Shape;4900;p64">
              <a:extLst>
                <a:ext uri="{FF2B5EF4-FFF2-40B4-BE49-F238E27FC236}">
                  <a16:creationId xmlns:a16="http://schemas.microsoft.com/office/drawing/2014/main" id="{7876E888-E412-FA8F-E93F-2B2707FD1583}"/>
                </a:ext>
              </a:extLst>
            </p:cNvPr>
            <p:cNvSpPr/>
            <p:nvPr/>
          </p:nvSpPr>
          <p:spPr>
            <a:xfrm>
              <a:off x="2393450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" name="Google Shape;4901;p64">
              <a:extLst>
                <a:ext uri="{FF2B5EF4-FFF2-40B4-BE49-F238E27FC236}">
                  <a16:creationId xmlns:a16="http://schemas.microsoft.com/office/drawing/2014/main" id="{B7B96C41-B289-6672-CD53-F5D59AAD1E60}"/>
                </a:ext>
              </a:extLst>
            </p:cNvPr>
            <p:cNvSpPr/>
            <p:nvPr/>
          </p:nvSpPr>
          <p:spPr>
            <a:xfrm>
              <a:off x="1756875" y="1902825"/>
              <a:ext cx="783575" cy="901950"/>
            </a:xfrm>
            <a:custGeom>
              <a:avLst/>
              <a:gdLst/>
              <a:ahLst/>
              <a:cxnLst/>
              <a:rect l="l" t="t" r="r" b="b"/>
              <a:pathLst>
                <a:path w="31343" h="36078" extrusionOk="0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" name="Google Shape;4902;p64">
              <a:extLst>
                <a:ext uri="{FF2B5EF4-FFF2-40B4-BE49-F238E27FC236}">
                  <a16:creationId xmlns:a16="http://schemas.microsoft.com/office/drawing/2014/main" id="{53BE8750-1761-A7A6-9CCE-C9AF8ED77F75}"/>
                </a:ext>
              </a:extLst>
            </p:cNvPr>
            <p:cNvSpPr/>
            <p:nvPr/>
          </p:nvSpPr>
          <p:spPr>
            <a:xfrm>
              <a:off x="1887600" y="2053425"/>
              <a:ext cx="522100" cy="600750"/>
            </a:xfrm>
            <a:custGeom>
              <a:avLst/>
              <a:gdLst/>
              <a:ahLst/>
              <a:cxnLst/>
              <a:rect l="l" t="t" r="r" b="b"/>
              <a:pathLst>
                <a:path w="20884" h="24030" extrusionOk="0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" name="Google Shape;4903;p64">
              <a:extLst>
                <a:ext uri="{FF2B5EF4-FFF2-40B4-BE49-F238E27FC236}">
                  <a16:creationId xmlns:a16="http://schemas.microsoft.com/office/drawing/2014/main" id="{51041A18-296E-E51E-CCF9-688B52DA419B}"/>
                </a:ext>
              </a:extLst>
            </p:cNvPr>
            <p:cNvSpPr/>
            <p:nvPr/>
          </p:nvSpPr>
          <p:spPr>
            <a:xfrm>
              <a:off x="2140975" y="1573500"/>
              <a:ext cx="15350" cy="344475"/>
            </a:xfrm>
            <a:custGeom>
              <a:avLst/>
              <a:gdLst/>
              <a:ahLst/>
              <a:cxnLst/>
              <a:rect l="l" t="t" r="r" b="b"/>
              <a:pathLst>
                <a:path w="614" h="13779" extrusionOk="0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" name="Google Shape;4904;p64">
              <a:extLst>
                <a:ext uri="{FF2B5EF4-FFF2-40B4-BE49-F238E27FC236}">
                  <a16:creationId xmlns:a16="http://schemas.microsoft.com/office/drawing/2014/main" id="{573556FD-8C50-FA5A-417B-BF9D1C1A651D}"/>
                </a:ext>
              </a:extLst>
            </p:cNvPr>
            <p:cNvSpPr/>
            <p:nvPr/>
          </p:nvSpPr>
          <p:spPr>
            <a:xfrm>
              <a:off x="2083275" y="1499550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" name="Google Shape;4905;p64">
              <a:extLst>
                <a:ext uri="{FF2B5EF4-FFF2-40B4-BE49-F238E27FC236}">
                  <a16:creationId xmlns:a16="http://schemas.microsoft.com/office/drawing/2014/main" id="{315E9CA7-BB9A-DB0D-46F3-E4A9F450F9AA}"/>
                </a:ext>
              </a:extLst>
            </p:cNvPr>
            <p:cNvSpPr/>
            <p:nvPr/>
          </p:nvSpPr>
          <p:spPr>
            <a:xfrm>
              <a:off x="2076050" y="1492350"/>
              <a:ext cx="145200" cy="144300"/>
            </a:xfrm>
            <a:custGeom>
              <a:avLst/>
              <a:gdLst/>
              <a:ahLst/>
              <a:cxnLst/>
              <a:rect l="l" t="t" r="r" b="b"/>
              <a:pathLst>
                <a:path w="5808" h="5772" extrusionOk="0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" name="Google Shape;4906;p64">
              <a:extLst>
                <a:ext uri="{FF2B5EF4-FFF2-40B4-BE49-F238E27FC236}">
                  <a16:creationId xmlns:a16="http://schemas.microsoft.com/office/drawing/2014/main" id="{CB7962FA-ADB8-58E1-0C68-96EB977ABC1F}"/>
                </a:ext>
              </a:extLst>
            </p:cNvPr>
            <p:cNvSpPr/>
            <p:nvPr/>
          </p:nvSpPr>
          <p:spPr>
            <a:xfrm>
              <a:off x="2140975" y="2779950"/>
              <a:ext cx="15350" cy="345350"/>
            </a:xfrm>
            <a:custGeom>
              <a:avLst/>
              <a:gdLst/>
              <a:ahLst/>
              <a:cxnLst/>
              <a:rect l="l" t="t" r="r" b="b"/>
              <a:pathLst>
                <a:path w="614" h="138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" name="Google Shape;4907;p64">
              <a:extLst>
                <a:ext uri="{FF2B5EF4-FFF2-40B4-BE49-F238E27FC236}">
                  <a16:creationId xmlns:a16="http://schemas.microsoft.com/office/drawing/2014/main" id="{2E75A642-1994-2C1F-C843-1BD8010F3910}"/>
                </a:ext>
              </a:extLst>
            </p:cNvPr>
            <p:cNvSpPr/>
            <p:nvPr/>
          </p:nvSpPr>
          <p:spPr>
            <a:xfrm>
              <a:off x="2083275" y="3068475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Google Shape;4908;p64">
              <a:extLst>
                <a:ext uri="{FF2B5EF4-FFF2-40B4-BE49-F238E27FC236}">
                  <a16:creationId xmlns:a16="http://schemas.microsoft.com/office/drawing/2014/main" id="{2C14BE60-116C-153C-AB13-495EABAC1BDB}"/>
                </a:ext>
              </a:extLst>
            </p:cNvPr>
            <p:cNvSpPr/>
            <p:nvPr/>
          </p:nvSpPr>
          <p:spPr>
            <a:xfrm>
              <a:off x="2076050" y="3061275"/>
              <a:ext cx="145200" cy="145175"/>
            </a:xfrm>
            <a:custGeom>
              <a:avLst/>
              <a:gdLst/>
              <a:ahLst/>
              <a:cxnLst/>
              <a:rect l="l" t="t" r="r" b="b"/>
              <a:pathLst>
                <a:path w="5808" h="5807" extrusionOk="0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4909;p64">
              <a:extLst>
                <a:ext uri="{FF2B5EF4-FFF2-40B4-BE49-F238E27FC236}">
                  <a16:creationId xmlns:a16="http://schemas.microsoft.com/office/drawing/2014/main" id="{8F32E3E9-E8B1-0224-F69B-EA37C8E84FB7}"/>
                </a:ext>
              </a:extLst>
            </p:cNvPr>
            <p:cNvSpPr/>
            <p:nvPr/>
          </p:nvSpPr>
          <p:spPr>
            <a:xfrm>
              <a:off x="1755975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4910;p64">
              <a:extLst>
                <a:ext uri="{FF2B5EF4-FFF2-40B4-BE49-F238E27FC236}">
                  <a16:creationId xmlns:a16="http://schemas.microsoft.com/office/drawing/2014/main" id="{52C086AE-942B-D482-5FE4-7E721FFD46A9}"/>
                </a:ext>
              </a:extLst>
            </p:cNvPr>
            <p:cNvSpPr/>
            <p:nvPr/>
          </p:nvSpPr>
          <p:spPr>
            <a:xfrm>
              <a:off x="1897525" y="2348350"/>
              <a:ext cx="513075" cy="161125"/>
            </a:xfrm>
            <a:custGeom>
              <a:avLst/>
              <a:gdLst/>
              <a:ahLst/>
              <a:cxnLst/>
              <a:rect l="l" t="t" r="r" b="b"/>
              <a:pathLst>
                <a:path w="20523" h="6445" extrusionOk="0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" name="Google Shape;4911;p64">
              <a:extLst>
                <a:ext uri="{FF2B5EF4-FFF2-40B4-BE49-F238E27FC236}">
                  <a16:creationId xmlns:a16="http://schemas.microsoft.com/office/drawing/2014/main" id="{5EE911FB-B52E-8327-68EB-B997070FBF4C}"/>
                </a:ext>
              </a:extLst>
            </p:cNvPr>
            <p:cNvSpPr/>
            <p:nvPr/>
          </p:nvSpPr>
          <p:spPr>
            <a:xfrm>
              <a:off x="2151800" y="2053200"/>
              <a:ext cx="15350" cy="310200"/>
            </a:xfrm>
            <a:custGeom>
              <a:avLst/>
              <a:gdLst/>
              <a:ahLst/>
              <a:cxnLst/>
              <a:rect l="l" t="t" r="r" b="b"/>
              <a:pathLst>
                <a:path w="614" h="12408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" name="Google Shape;4912;p64">
              <a:extLst>
                <a:ext uri="{FF2B5EF4-FFF2-40B4-BE49-F238E27FC236}">
                  <a16:creationId xmlns:a16="http://schemas.microsoft.com/office/drawing/2014/main" id="{F683118F-9102-7ED1-9A5F-097C17E8D408}"/>
                </a:ext>
              </a:extLst>
            </p:cNvPr>
            <p:cNvSpPr/>
            <p:nvPr/>
          </p:nvSpPr>
          <p:spPr>
            <a:xfrm>
              <a:off x="2929950" y="9116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4913;p64">
              <a:extLst>
                <a:ext uri="{FF2B5EF4-FFF2-40B4-BE49-F238E27FC236}">
                  <a16:creationId xmlns:a16="http://schemas.microsoft.com/office/drawing/2014/main" id="{F11CB7C2-ED68-9E0B-CD26-900B70AE1AB5}"/>
                </a:ext>
              </a:extLst>
            </p:cNvPr>
            <p:cNvSpPr/>
            <p:nvPr/>
          </p:nvSpPr>
          <p:spPr>
            <a:xfrm>
              <a:off x="2496250" y="9116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" name="Google Shape;4914;p64">
              <a:extLst>
                <a:ext uri="{FF2B5EF4-FFF2-40B4-BE49-F238E27FC236}">
                  <a16:creationId xmlns:a16="http://schemas.microsoft.com/office/drawing/2014/main" id="{EFF6CEA3-853D-1BA7-CBA0-D4CE23BE25E0}"/>
                </a:ext>
              </a:extLst>
            </p:cNvPr>
            <p:cNvSpPr/>
            <p:nvPr/>
          </p:nvSpPr>
          <p:spPr>
            <a:xfrm>
              <a:off x="2322225" y="9116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4915;p64">
              <a:extLst>
                <a:ext uri="{FF2B5EF4-FFF2-40B4-BE49-F238E27FC236}">
                  <a16:creationId xmlns:a16="http://schemas.microsoft.com/office/drawing/2014/main" id="{929A23FD-F723-8FD5-0C39-5E9ECBC997C7}"/>
                </a:ext>
              </a:extLst>
            </p:cNvPr>
            <p:cNvSpPr/>
            <p:nvPr/>
          </p:nvSpPr>
          <p:spPr>
            <a:xfrm>
              <a:off x="2647725" y="9847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4916;p64">
              <a:extLst>
                <a:ext uri="{FF2B5EF4-FFF2-40B4-BE49-F238E27FC236}">
                  <a16:creationId xmlns:a16="http://schemas.microsoft.com/office/drawing/2014/main" id="{662B5E4F-5E59-5A65-D885-50E9CCD87FB7}"/>
                </a:ext>
              </a:extLst>
            </p:cNvPr>
            <p:cNvSpPr/>
            <p:nvPr/>
          </p:nvSpPr>
          <p:spPr>
            <a:xfrm>
              <a:off x="2322225" y="9847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4917;p64">
              <a:extLst>
                <a:ext uri="{FF2B5EF4-FFF2-40B4-BE49-F238E27FC236}">
                  <a16:creationId xmlns:a16="http://schemas.microsoft.com/office/drawing/2014/main" id="{F32B513F-9D34-DACE-B49D-0F46DE07C672}"/>
                </a:ext>
              </a:extLst>
            </p:cNvPr>
            <p:cNvSpPr/>
            <p:nvPr/>
          </p:nvSpPr>
          <p:spPr>
            <a:xfrm>
              <a:off x="3024625" y="10676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" name="Google Shape;4918;p64">
              <a:extLst>
                <a:ext uri="{FF2B5EF4-FFF2-40B4-BE49-F238E27FC236}">
                  <a16:creationId xmlns:a16="http://schemas.microsoft.com/office/drawing/2014/main" id="{84F4F5EB-555A-1D54-61D3-1137DE224A51}"/>
                </a:ext>
              </a:extLst>
            </p:cNvPr>
            <p:cNvSpPr/>
            <p:nvPr/>
          </p:nvSpPr>
          <p:spPr>
            <a:xfrm>
              <a:off x="2800100" y="10676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4919;p64">
              <a:extLst>
                <a:ext uri="{FF2B5EF4-FFF2-40B4-BE49-F238E27FC236}">
                  <a16:creationId xmlns:a16="http://schemas.microsoft.com/office/drawing/2014/main" id="{0BF41B3E-F8C8-2D34-FA60-38FFEF9D4476}"/>
                </a:ext>
              </a:extLst>
            </p:cNvPr>
            <p:cNvSpPr/>
            <p:nvPr/>
          </p:nvSpPr>
          <p:spPr>
            <a:xfrm>
              <a:off x="2322225" y="10676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" name="Google Shape;4920;p64">
              <a:extLst>
                <a:ext uri="{FF2B5EF4-FFF2-40B4-BE49-F238E27FC236}">
                  <a16:creationId xmlns:a16="http://schemas.microsoft.com/office/drawing/2014/main" id="{F2B34721-C2FA-F654-B6C8-D22581FFBF01}"/>
                </a:ext>
              </a:extLst>
            </p:cNvPr>
            <p:cNvSpPr/>
            <p:nvPr/>
          </p:nvSpPr>
          <p:spPr>
            <a:xfrm>
              <a:off x="2699125" y="115152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4921;p64">
              <a:extLst>
                <a:ext uri="{FF2B5EF4-FFF2-40B4-BE49-F238E27FC236}">
                  <a16:creationId xmlns:a16="http://schemas.microsoft.com/office/drawing/2014/main" id="{6F68A8E2-856F-85D6-A5ED-89275B25C7AF}"/>
                </a:ext>
              </a:extLst>
            </p:cNvPr>
            <p:cNvSpPr/>
            <p:nvPr/>
          </p:nvSpPr>
          <p:spPr>
            <a:xfrm>
              <a:off x="2322225" y="1151525"/>
              <a:ext cx="304775" cy="14450"/>
            </a:xfrm>
            <a:custGeom>
              <a:avLst/>
              <a:gdLst/>
              <a:ahLst/>
              <a:cxnLst/>
              <a:rect l="l" t="t" r="r" b="b"/>
              <a:pathLst>
                <a:path w="12191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Google Shape;4922;p64">
              <a:extLst>
                <a:ext uri="{FF2B5EF4-FFF2-40B4-BE49-F238E27FC236}">
                  <a16:creationId xmlns:a16="http://schemas.microsoft.com/office/drawing/2014/main" id="{71E33CE2-88B7-583B-83B8-F7684E55CAC7}"/>
                </a:ext>
              </a:extLst>
            </p:cNvPr>
            <p:cNvSpPr/>
            <p:nvPr/>
          </p:nvSpPr>
          <p:spPr>
            <a:xfrm>
              <a:off x="2929950" y="12344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4923;p64">
              <a:extLst>
                <a:ext uri="{FF2B5EF4-FFF2-40B4-BE49-F238E27FC236}">
                  <a16:creationId xmlns:a16="http://schemas.microsoft.com/office/drawing/2014/main" id="{6F45CD13-5BE5-F645-1B86-C80E856961AB}"/>
                </a:ext>
              </a:extLst>
            </p:cNvPr>
            <p:cNvSpPr/>
            <p:nvPr/>
          </p:nvSpPr>
          <p:spPr>
            <a:xfrm>
              <a:off x="2496250" y="12344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" name="Google Shape;4924;p64">
              <a:extLst>
                <a:ext uri="{FF2B5EF4-FFF2-40B4-BE49-F238E27FC236}">
                  <a16:creationId xmlns:a16="http://schemas.microsoft.com/office/drawing/2014/main" id="{7D80B3C8-F5C7-25F8-CD4D-9DE406E904D6}"/>
                </a:ext>
              </a:extLst>
            </p:cNvPr>
            <p:cNvSpPr/>
            <p:nvPr/>
          </p:nvSpPr>
          <p:spPr>
            <a:xfrm>
              <a:off x="2322225" y="12344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" name="Google Shape;4925;p64">
              <a:extLst>
                <a:ext uri="{FF2B5EF4-FFF2-40B4-BE49-F238E27FC236}">
                  <a16:creationId xmlns:a16="http://schemas.microsoft.com/office/drawing/2014/main" id="{5D9BE1E4-2CFB-087A-9C4C-D243866170D4}"/>
                </a:ext>
              </a:extLst>
            </p:cNvPr>
            <p:cNvSpPr/>
            <p:nvPr/>
          </p:nvSpPr>
          <p:spPr>
            <a:xfrm>
              <a:off x="2647725" y="13066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" name="Google Shape;4926;p64">
              <a:extLst>
                <a:ext uri="{FF2B5EF4-FFF2-40B4-BE49-F238E27FC236}">
                  <a16:creationId xmlns:a16="http://schemas.microsoft.com/office/drawing/2014/main" id="{E821E976-274F-438F-8597-F9EBBF954CAF}"/>
                </a:ext>
              </a:extLst>
            </p:cNvPr>
            <p:cNvSpPr/>
            <p:nvPr/>
          </p:nvSpPr>
          <p:spPr>
            <a:xfrm>
              <a:off x="2322225" y="13066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" name="Google Shape;4927;p64">
              <a:extLst>
                <a:ext uri="{FF2B5EF4-FFF2-40B4-BE49-F238E27FC236}">
                  <a16:creationId xmlns:a16="http://schemas.microsoft.com/office/drawing/2014/main" id="{085AC67F-7DC6-3284-A4A4-4F8D9B02BC0D}"/>
                </a:ext>
              </a:extLst>
            </p:cNvPr>
            <p:cNvSpPr/>
            <p:nvPr/>
          </p:nvSpPr>
          <p:spPr>
            <a:xfrm>
              <a:off x="3024625" y="1390450"/>
              <a:ext cx="94700" cy="14450"/>
            </a:xfrm>
            <a:custGeom>
              <a:avLst/>
              <a:gdLst/>
              <a:ahLst/>
              <a:cxnLst/>
              <a:rect l="l" t="t" r="r" b="b"/>
              <a:pathLst>
                <a:path w="3788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4928;p64">
              <a:extLst>
                <a:ext uri="{FF2B5EF4-FFF2-40B4-BE49-F238E27FC236}">
                  <a16:creationId xmlns:a16="http://schemas.microsoft.com/office/drawing/2014/main" id="{C48EC6F1-B3F5-EE77-E960-C455E9BE883F}"/>
                </a:ext>
              </a:extLst>
            </p:cNvPr>
            <p:cNvSpPr/>
            <p:nvPr/>
          </p:nvSpPr>
          <p:spPr>
            <a:xfrm>
              <a:off x="2800100" y="1390450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" name="Google Shape;4929;p64">
              <a:extLst>
                <a:ext uri="{FF2B5EF4-FFF2-40B4-BE49-F238E27FC236}">
                  <a16:creationId xmlns:a16="http://schemas.microsoft.com/office/drawing/2014/main" id="{F4736673-57EB-FD72-0F0E-7801A9DBEB4D}"/>
                </a:ext>
              </a:extLst>
            </p:cNvPr>
            <p:cNvSpPr/>
            <p:nvPr/>
          </p:nvSpPr>
          <p:spPr>
            <a:xfrm>
              <a:off x="2322225" y="1390450"/>
              <a:ext cx="384125" cy="14450"/>
            </a:xfrm>
            <a:custGeom>
              <a:avLst/>
              <a:gdLst/>
              <a:ahLst/>
              <a:cxnLst/>
              <a:rect l="l" t="t" r="r" b="b"/>
              <a:pathLst>
                <a:path w="15365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" name="Google Shape;4930;p64">
              <a:extLst>
                <a:ext uri="{FF2B5EF4-FFF2-40B4-BE49-F238E27FC236}">
                  <a16:creationId xmlns:a16="http://schemas.microsoft.com/office/drawing/2014/main" id="{F921E621-1B9D-0867-C042-2FE7F0DD49E0}"/>
                </a:ext>
              </a:extLst>
            </p:cNvPr>
            <p:cNvSpPr/>
            <p:nvPr/>
          </p:nvSpPr>
          <p:spPr>
            <a:xfrm>
              <a:off x="2699125" y="14734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" name="Google Shape;4931;p64">
              <a:extLst>
                <a:ext uri="{FF2B5EF4-FFF2-40B4-BE49-F238E27FC236}">
                  <a16:creationId xmlns:a16="http://schemas.microsoft.com/office/drawing/2014/main" id="{F249256C-8BD3-BBF4-E001-1F85F9EB8F44}"/>
                </a:ext>
              </a:extLst>
            </p:cNvPr>
            <p:cNvSpPr/>
            <p:nvPr/>
          </p:nvSpPr>
          <p:spPr>
            <a:xfrm>
              <a:off x="2322225" y="14734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" name="Google Shape;4932;p64">
              <a:extLst>
                <a:ext uri="{FF2B5EF4-FFF2-40B4-BE49-F238E27FC236}">
                  <a16:creationId xmlns:a16="http://schemas.microsoft.com/office/drawing/2014/main" id="{F73BE5B7-5F61-0D67-3C98-3D2BEC3C32F7}"/>
                </a:ext>
              </a:extLst>
            </p:cNvPr>
            <p:cNvSpPr/>
            <p:nvPr/>
          </p:nvSpPr>
          <p:spPr>
            <a:xfrm>
              <a:off x="2929950" y="15563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" name="Google Shape;4933;p64">
              <a:extLst>
                <a:ext uri="{FF2B5EF4-FFF2-40B4-BE49-F238E27FC236}">
                  <a16:creationId xmlns:a16="http://schemas.microsoft.com/office/drawing/2014/main" id="{1B7C563B-F77C-9C86-D857-FA966D1F9F74}"/>
                </a:ext>
              </a:extLst>
            </p:cNvPr>
            <p:cNvSpPr/>
            <p:nvPr/>
          </p:nvSpPr>
          <p:spPr>
            <a:xfrm>
              <a:off x="2496250" y="15563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" name="Google Shape;4934;p64">
              <a:extLst>
                <a:ext uri="{FF2B5EF4-FFF2-40B4-BE49-F238E27FC236}">
                  <a16:creationId xmlns:a16="http://schemas.microsoft.com/office/drawing/2014/main" id="{68508570-48B6-13C7-850E-32D363581859}"/>
                </a:ext>
              </a:extLst>
            </p:cNvPr>
            <p:cNvSpPr/>
            <p:nvPr/>
          </p:nvSpPr>
          <p:spPr>
            <a:xfrm>
              <a:off x="2322225" y="15563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" name="Google Shape;4935;p64">
              <a:extLst>
                <a:ext uri="{FF2B5EF4-FFF2-40B4-BE49-F238E27FC236}">
                  <a16:creationId xmlns:a16="http://schemas.microsoft.com/office/drawing/2014/main" id="{3F795FA7-C472-E22C-FB2A-F95758A3CA67}"/>
                </a:ext>
              </a:extLst>
            </p:cNvPr>
            <p:cNvSpPr/>
            <p:nvPr/>
          </p:nvSpPr>
          <p:spPr>
            <a:xfrm>
              <a:off x="2647725" y="16294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" name="Google Shape;4936;p64">
              <a:extLst>
                <a:ext uri="{FF2B5EF4-FFF2-40B4-BE49-F238E27FC236}">
                  <a16:creationId xmlns:a16="http://schemas.microsoft.com/office/drawing/2014/main" id="{BC44873C-F8B5-73C0-5241-DD143CC0EE2E}"/>
                </a:ext>
              </a:extLst>
            </p:cNvPr>
            <p:cNvSpPr/>
            <p:nvPr/>
          </p:nvSpPr>
          <p:spPr>
            <a:xfrm>
              <a:off x="2322225" y="16294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" name="Google Shape;4937;p64">
              <a:extLst>
                <a:ext uri="{FF2B5EF4-FFF2-40B4-BE49-F238E27FC236}">
                  <a16:creationId xmlns:a16="http://schemas.microsoft.com/office/drawing/2014/main" id="{F53A389A-07DC-14FC-681D-A38EAF4B28ED}"/>
                </a:ext>
              </a:extLst>
            </p:cNvPr>
            <p:cNvSpPr/>
            <p:nvPr/>
          </p:nvSpPr>
          <p:spPr>
            <a:xfrm>
              <a:off x="3024625" y="17123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" name="Google Shape;4938;p64">
              <a:extLst>
                <a:ext uri="{FF2B5EF4-FFF2-40B4-BE49-F238E27FC236}">
                  <a16:creationId xmlns:a16="http://schemas.microsoft.com/office/drawing/2014/main" id="{9CFB95A3-9F76-082A-583F-EC2D3A13E1D3}"/>
                </a:ext>
              </a:extLst>
            </p:cNvPr>
            <p:cNvSpPr/>
            <p:nvPr/>
          </p:nvSpPr>
          <p:spPr>
            <a:xfrm>
              <a:off x="2800100" y="17123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" name="Google Shape;4939;p64">
              <a:extLst>
                <a:ext uri="{FF2B5EF4-FFF2-40B4-BE49-F238E27FC236}">
                  <a16:creationId xmlns:a16="http://schemas.microsoft.com/office/drawing/2014/main" id="{B8B1AFF2-8432-90E1-D3DE-232FCF7C4367}"/>
                </a:ext>
              </a:extLst>
            </p:cNvPr>
            <p:cNvSpPr/>
            <p:nvPr/>
          </p:nvSpPr>
          <p:spPr>
            <a:xfrm>
              <a:off x="2322225" y="17123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" name="Google Shape;4940;p64">
              <a:extLst>
                <a:ext uri="{FF2B5EF4-FFF2-40B4-BE49-F238E27FC236}">
                  <a16:creationId xmlns:a16="http://schemas.microsoft.com/office/drawing/2014/main" id="{B548D1F5-EB1F-335A-12CE-662A9A734874}"/>
                </a:ext>
              </a:extLst>
            </p:cNvPr>
            <p:cNvSpPr/>
            <p:nvPr/>
          </p:nvSpPr>
          <p:spPr>
            <a:xfrm>
              <a:off x="2699125" y="17953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" name="Google Shape;4941;p64">
              <a:extLst>
                <a:ext uri="{FF2B5EF4-FFF2-40B4-BE49-F238E27FC236}">
                  <a16:creationId xmlns:a16="http://schemas.microsoft.com/office/drawing/2014/main" id="{1009A564-2117-F25E-3E1D-318F4E80C3B1}"/>
                </a:ext>
              </a:extLst>
            </p:cNvPr>
            <p:cNvSpPr/>
            <p:nvPr/>
          </p:nvSpPr>
          <p:spPr>
            <a:xfrm>
              <a:off x="2322225" y="17953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4942;p64">
              <a:extLst>
                <a:ext uri="{FF2B5EF4-FFF2-40B4-BE49-F238E27FC236}">
                  <a16:creationId xmlns:a16="http://schemas.microsoft.com/office/drawing/2014/main" id="{072A86B5-689D-8D9B-96F3-279ACAEE5EB8}"/>
                </a:ext>
              </a:extLst>
            </p:cNvPr>
            <p:cNvSpPr/>
            <p:nvPr/>
          </p:nvSpPr>
          <p:spPr>
            <a:xfrm>
              <a:off x="2929950" y="18791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4943;p64">
              <a:extLst>
                <a:ext uri="{FF2B5EF4-FFF2-40B4-BE49-F238E27FC236}">
                  <a16:creationId xmlns:a16="http://schemas.microsoft.com/office/drawing/2014/main" id="{B5BA2F0E-A270-E429-AF3E-1F1A4BBA94B3}"/>
                </a:ext>
              </a:extLst>
            </p:cNvPr>
            <p:cNvSpPr/>
            <p:nvPr/>
          </p:nvSpPr>
          <p:spPr>
            <a:xfrm>
              <a:off x="2496250" y="18791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4944;p64">
              <a:extLst>
                <a:ext uri="{FF2B5EF4-FFF2-40B4-BE49-F238E27FC236}">
                  <a16:creationId xmlns:a16="http://schemas.microsoft.com/office/drawing/2014/main" id="{415E71F0-3A29-4F82-43F7-C50ACBEBE161}"/>
                </a:ext>
              </a:extLst>
            </p:cNvPr>
            <p:cNvSpPr/>
            <p:nvPr/>
          </p:nvSpPr>
          <p:spPr>
            <a:xfrm>
              <a:off x="2322225" y="18791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8260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6CED-99E6-2875-BE6D-79AFD134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05399-E8A2-FBD2-C0B3-629301425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291" y="1138382"/>
            <a:ext cx="10036718" cy="4581236"/>
          </a:xfrm>
        </p:spPr>
        <p:txBody>
          <a:bodyPr/>
          <a:lstStyle/>
          <a:p>
            <a:pPr algn="ctr"/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NULL: </a:t>
            </a:r>
            <a:r>
              <a:rPr lang="vi-VN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giá trị của cột không được nhận giá trị NULL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sz="2200" dirty="0">
              <a:solidFill>
                <a:srgbClr val="3535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DEFAULT :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NULL.</a:t>
            </a:r>
          </a:p>
          <a:p>
            <a:pPr algn="ctr"/>
            <a:endParaRPr lang="en-US" sz="2200" dirty="0">
              <a:solidFill>
                <a:srgbClr val="3535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UNIQUE :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200" b="0" i="0" dirty="0">
              <a:solidFill>
                <a:srgbClr val="3535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200" dirty="0">
              <a:solidFill>
                <a:srgbClr val="3535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PRIMARY Key :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solidFill>
                  <a:srgbClr val="35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200" b="0" i="0" dirty="0">
              <a:solidFill>
                <a:srgbClr val="3535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200" b="0" i="0" dirty="0">
              <a:solidFill>
                <a:srgbClr val="3535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  <a:r>
              <a:rPr lang="en-US" sz="2200" dirty="0">
                <a:solidFill>
                  <a:srgbClr val="35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vi-VN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 để thiết lập khóa ngoại trên bảng, tham chiếu đến bảng khác thông qua giá trị của cột được liên kết.</a:t>
            </a:r>
            <a:endParaRPr lang="en-US" sz="2200" b="0" i="0" dirty="0">
              <a:solidFill>
                <a:srgbClr val="3535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200" dirty="0">
              <a:solidFill>
                <a:srgbClr val="3535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CHECK: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sz="2200" b="0" i="0" dirty="0">
              <a:solidFill>
                <a:srgbClr val="3535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200" dirty="0">
              <a:solidFill>
                <a:srgbClr val="3535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INDEX: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csdl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200" b="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1B64-8157-67D7-5771-0B932C0F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5576B-6462-81AF-4293-F6A94CECC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7914" y="1004601"/>
            <a:ext cx="7065818" cy="4292260"/>
          </a:xfrm>
        </p:spPr>
        <p:txBody>
          <a:bodyPr/>
          <a:lstStyle/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vên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R</a:t>
            </a:r>
            <a:r>
              <a:rPr lang="vi-VN" sz="20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Mỗi lớp học phải có một mã số duy nhất để phân biệt với mọi lớp học khác trong trường.</a:t>
            </a: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 R</a:t>
            </a:r>
            <a:r>
              <a:rPr lang="vi-VN" sz="20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Mỗi lớp học phải thuộc một KHOA của trường.</a:t>
            </a: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 R</a:t>
            </a:r>
            <a:r>
              <a:rPr lang="vi-VN" sz="20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Mỗi học viên có một mã số riêng biệt, không trùng với bất cứ học viên nào khác.</a:t>
            </a: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 R</a:t>
            </a:r>
            <a:r>
              <a:rPr lang="vi-VN" sz="20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-VN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Mỗi học viên phải đăng ký vào một lớp của trường.</a:t>
            </a: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 R</a:t>
            </a:r>
            <a:r>
              <a:rPr lang="vi-VN" sz="20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vi-VN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Mỗi học viên được thi tối đa 3 lần cho mỗi môn học.</a:t>
            </a: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 R</a:t>
            </a:r>
            <a:r>
              <a:rPr lang="vi-VN" sz="20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vi-VN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Tổng số học viên của một lớp phải lớn hơn hoặc bằng số lượng đếm được của lớp tại một thời điểm.  </a:t>
            </a:r>
          </a:p>
          <a:p>
            <a:endParaRPr lang="en-US" dirty="0"/>
          </a:p>
        </p:txBody>
      </p:sp>
      <p:grpSp>
        <p:nvGrpSpPr>
          <p:cNvPr id="4" name="Google Shape;4019;p64">
            <a:extLst>
              <a:ext uri="{FF2B5EF4-FFF2-40B4-BE49-F238E27FC236}">
                <a16:creationId xmlns:a16="http://schemas.microsoft.com/office/drawing/2014/main" id="{6DD704C4-0CA5-673F-44E0-496A224A26A9}"/>
              </a:ext>
            </a:extLst>
          </p:cNvPr>
          <p:cNvGrpSpPr/>
          <p:nvPr/>
        </p:nvGrpSpPr>
        <p:grpSpPr>
          <a:xfrm>
            <a:off x="877454" y="1701364"/>
            <a:ext cx="3097673" cy="2104635"/>
            <a:chOff x="1744400" y="429725"/>
            <a:chExt cx="4623925" cy="4948200"/>
          </a:xfrm>
        </p:grpSpPr>
        <p:sp>
          <p:nvSpPr>
            <p:cNvPr id="5" name="Google Shape;4020;p64">
              <a:extLst>
                <a:ext uri="{FF2B5EF4-FFF2-40B4-BE49-F238E27FC236}">
                  <a16:creationId xmlns:a16="http://schemas.microsoft.com/office/drawing/2014/main" id="{A1645E52-AD0B-0A43-28B5-EAA9F1CA6F55}"/>
                </a:ext>
              </a:extLst>
            </p:cNvPr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" name="Google Shape;4021;p64">
              <a:extLst>
                <a:ext uri="{FF2B5EF4-FFF2-40B4-BE49-F238E27FC236}">
                  <a16:creationId xmlns:a16="http://schemas.microsoft.com/office/drawing/2014/main" id="{105A187D-B3BB-D2A7-8843-173898FB7DD1}"/>
                </a:ext>
              </a:extLst>
            </p:cNvPr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4022;p64">
              <a:extLst>
                <a:ext uri="{FF2B5EF4-FFF2-40B4-BE49-F238E27FC236}">
                  <a16:creationId xmlns:a16="http://schemas.microsoft.com/office/drawing/2014/main" id="{ED8BC8C2-9930-B385-3CE6-7F5EBECAB565}"/>
                </a:ext>
              </a:extLst>
            </p:cNvPr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4023;p64">
              <a:extLst>
                <a:ext uri="{FF2B5EF4-FFF2-40B4-BE49-F238E27FC236}">
                  <a16:creationId xmlns:a16="http://schemas.microsoft.com/office/drawing/2014/main" id="{CC829BA9-4299-C6A2-1042-E28E26300E7E}"/>
                </a:ext>
              </a:extLst>
            </p:cNvPr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4024;p64">
              <a:extLst>
                <a:ext uri="{FF2B5EF4-FFF2-40B4-BE49-F238E27FC236}">
                  <a16:creationId xmlns:a16="http://schemas.microsoft.com/office/drawing/2014/main" id="{49158FEA-0A44-18A0-700E-3FEF88791AC7}"/>
                </a:ext>
              </a:extLst>
            </p:cNvPr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4025;p64">
              <a:extLst>
                <a:ext uri="{FF2B5EF4-FFF2-40B4-BE49-F238E27FC236}">
                  <a16:creationId xmlns:a16="http://schemas.microsoft.com/office/drawing/2014/main" id="{C715E1F2-2276-6D79-7F08-A5918FAC3429}"/>
                </a:ext>
              </a:extLst>
            </p:cNvPr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4026;p64">
              <a:extLst>
                <a:ext uri="{FF2B5EF4-FFF2-40B4-BE49-F238E27FC236}">
                  <a16:creationId xmlns:a16="http://schemas.microsoft.com/office/drawing/2014/main" id="{C64D0407-0CA0-ABC4-3D2E-DAE9305B6529}"/>
                </a:ext>
              </a:extLst>
            </p:cNvPr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4027;p64">
              <a:extLst>
                <a:ext uri="{FF2B5EF4-FFF2-40B4-BE49-F238E27FC236}">
                  <a16:creationId xmlns:a16="http://schemas.microsoft.com/office/drawing/2014/main" id="{E9B3033E-4E72-BBF2-132B-DF69310A1F50}"/>
                </a:ext>
              </a:extLst>
            </p:cNvPr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4028;p64">
              <a:extLst>
                <a:ext uri="{FF2B5EF4-FFF2-40B4-BE49-F238E27FC236}">
                  <a16:creationId xmlns:a16="http://schemas.microsoft.com/office/drawing/2014/main" id="{327A2F4E-15D9-2A36-4B8A-EEB7255D45F5}"/>
                </a:ext>
              </a:extLst>
            </p:cNvPr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4029;p64">
              <a:extLst>
                <a:ext uri="{FF2B5EF4-FFF2-40B4-BE49-F238E27FC236}">
                  <a16:creationId xmlns:a16="http://schemas.microsoft.com/office/drawing/2014/main" id="{D6E5E7CF-FF86-8C08-D118-038438D975DF}"/>
                </a:ext>
              </a:extLst>
            </p:cNvPr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4030;p64">
              <a:extLst>
                <a:ext uri="{FF2B5EF4-FFF2-40B4-BE49-F238E27FC236}">
                  <a16:creationId xmlns:a16="http://schemas.microsoft.com/office/drawing/2014/main" id="{0CDA9DFA-CBB1-FFDC-E107-6EEB6CC74CAF}"/>
                </a:ext>
              </a:extLst>
            </p:cNvPr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4031;p64">
              <a:extLst>
                <a:ext uri="{FF2B5EF4-FFF2-40B4-BE49-F238E27FC236}">
                  <a16:creationId xmlns:a16="http://schemas.microsoft.com/office/drawing/2014/main" id="{22245A7D-5AAE-E600-79E1-96C52FF7D6BE}"/>
                </a:ext>
              </a:extLst>
            </p:cNvPr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4032;p64">
              <a:extLst>
                <a:ext uri="{FF2B5EF4-FFF2-40B4-BE49-F238E27FC236}">
                  <a16:creationId xmlns:a16="http://schemas.microsoft.com/office/drawing/2014/main" id="{BE15AE09-D53F-7273-C765-2CD4919FCB66}"/>
                </a:ext>
              </a:extLst>
            </p:cNvPr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4033;p64">
              <a:extLst>
                <a:ext uri="{FF2B5EF4-FFF2-40B4-BE49-F238E27FC236}">
                  <a16:creationId xmlns:a16="http://schemas.microsoft.com/office/drawing/2014/main" id="{BC5C36AD-3AEC-98FC-787D-98A8BA2E82AD}"/>
                </a:ext>
              </a:extLst>
            </p:cNvPr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4034;p64">
              <a:extLst>
                <a:ext uri="{FF2B5EF4-FFF2-40B4-BE49-F238E27FC236}">
                  <a16:creationId xmlns:a16="http://schemas.microsoft.com/office/drawing/2014/main" id="{9D26398F-CE41-229C-935B-21A794397DD4}"/>
                </a:ext>
              </a:extLst>
            </p:cNvPr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4035;p64">
              <a:extLst>
                <a:ext uri="{FF2B5EF4-FFF2-40B4-BE49-F238E27FC236}">
                  <a16:creationId xmlns:a16="http://schemas.microsoft.com/office/drawing/2014/main" id="{5B58FE07-6241-51A4-81EA-824723AD9FFA}"/>
                </a:ext>
              </a:extLst>
            </p:cNvPr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4036;p64">
              <a:extLst>
                <a:ext uri="{FF2B5EF4-FFF2-40B4-BE49-F238E27FC236}">
                  <a16:creationId xmlns:a16="http://schemas.microsoft.com/office/drawing/2014/main" id="{8D9C32A6-18C1-3044-43B7-386FB3F3A6D8}"/>
                </a:ext>
              </a:extLst>
            </p:cNvPr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4037;p64">
              <a:extLst>
                <a:ext uri="{FF2B5EF4-FFF2-40B4-BE49-F238E27FC236}">
                  <a16:creationId xmlns:a16="http://schemas.microsoft.com/office/drawing/2014/main" id="{64963F45-7D2D-A268-7F66-5E6803620F34}"/>
                </a:ext>
              </a:extLst>
            </p:cNvPr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4038;p64">
              <a:extLst>
                <a:ext uri="{FF2B5EF4-FFF2-40B4-BE49-F238E27FC236}">
                  <a16:creationId xmlns:a16="http://schemas.microsoft.com/office/drawing/2014/main" id="{0E622F29-93FF-C8B3-C450-795448D6E93D}"/>
                </a:ext>
              </a:extLst>
            </p:cNvPr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4039;p64">
              <a:extLst>
                <a:ext uri="{FF2B5EF4-FFF2-40B4-BE49-F238E27FC236}">
                  <a16:creationId xmlns:a16="http://schemas.microsoft.com/office/drawing/2014/main" id="{345A7D90-BE3A-1ED8-1FB9-6CCB27701699}"/>
                </a:ext>
              </a:extLst>
            </p:cNvPr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4040;p64">
              <a:extLst>
                <a:ext uri="{FF2B5EF4-FFF2-40B4-BE49-F238E27FC236}">
                  <a16:creationId xmlns:a16="http://schemas.microsoft.com/office/drawing/2014/main" id="{21749372-CCD5-3FEC-B2AC-A59B6EC60F7C}"/>
                </a:ext>
              </a:extLst>
            </p:cNvPr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4041;p64">
              <a:extLst>
                <a:ext uri="{FF2B5EF4-FFF2-40B4-BE49-F238E27FC236}">
                  <a16:creationId xmlns:a16="http://schemas.microsoft.com/office/drawing/2014/main" id="{3F972C75-6457-E257-96AF-9689733A0C62}"/>
                </a:ext>
              </a:extLst>
            </p:cNvPr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4042;p64">
              <a:extLst>
                <a:ext uri="{FF2B5EF4-FFF2-40B4-BE49-F238E27FC236}">
                  <a16:creationId xmlns:a16="http://schemas.microsoft.com/office/drawing/2014/main" id="{6C25999A-9E83-B1BB-6544-68B9E2DAD8EA}"/>
                </a:ext>
              </a:extLst>
            </p:cNvPr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4043;p64">
              <a:extLst>
                <a:ext uri="{FF2B5EF4-FFF2-40B4-BE49-F238E27FC236}">
                  <a16:creationId xmlns:a16="http://schemas.microsoft.com/office/drawing/2014/main" id="{BB98FFF7-ED48-DF87-033A-C48ABA86EDCC}"/>
                </a:ext>
              </a:extLst>
            </p:cNvPr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4044;p64">
              <a:extLst>
                <a:ext uri="{FF2B5EF4-FFF2-40B4-BE49-F238E27FC236}">
                  <a16:creationId xmlns:a16="http://schemas.microsoft.com/office/drawing/2014/main" id="{6548779B-B607-3C0A-BDF0-027D39FE8B76}"/>
                </a:ext>
              </a:extLst>
            </p:cNvPr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4045;p64">
              <a:extLst>
                <a:ext uri="{FF2B5EF4-FFF2-40B4-BE49-F238E27FC236}">
                  <a16:creationId xmlns:a16="http://schemas.microsoft.com/office/drawing/2014/main" id="{05406526-1E42-461B-37EB-7CC8576E08B6}"/>
                </a:ext>
              </a:extLst>
            </p:cNvPr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4046;p64">
              <a:extLst>
                <a:ext uri="{FF2B5EF4-FFF2-40B4-BE49-F238E27FC236}">
                  <a16:creationId xmlns:a16="http://schemas.microsoft.com/office/drawing/2014/main" id="{A0FB04F7-C817-5C16-E9F8-23A969A35697}"/>
                </a:ext>
              </a:extLst>
            </p:cNvPr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4047;p64">
              <a:extLst>
                <a:ext uri="{FF2B5EF4-FFF2-40B4-BE49-F238E27FC236}">
                  <a16:creationId xmlns:a16="http://schemas.microsoft.com/office/drawing/2014/main" id="{B82C7995-9F71-1499-AD07-E2FB30C28CF8}"/>
                </a:ext>
              </a:extLst>
            </p:cNvPr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4048;p64">
              <a:extLst>
                <a:ext uri="{FF2B5EF4-FFF2-40B4-BE49-F238E27FC236}">
                  <a16:creationId xmlns:a16="http://schemas.microsoft.com/office/drawing/2014/main" id="{CF042756-0E8B-46D6-B858-EB77A8BB3984}"/>
                </a:ext>
              </a:extLst>
            </p:cNvPr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4049;p64">
              <a:extLst>
                <a:ext uri="{FF2B5EF4-FFF2-40B4-BE49-F238E27FC236}">
                  <a16:creationId xmlns:a16="http://schemas.microsoft.com/office/drawing/2014/main" id="{E91F1180-0A90-EEAD-1E1A-69E95474EB8F}"/>
                </a:ext>
              </a:extLst>
            </p:cNvPr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4050;p64">
              <a:extLst>
                <a:ext uri="{FF2B5EF4-FFF2-40B4-BE49-F238E27FC236}">
                  <a16:creationId xmlns:a16="http://schemas.microsoft.com/office/drawing/2014/main" id="{85A0D71E-B8D4-495B-CB82-2FB3C7FCE2ED}"/>
                </a:ext>
              </a:extLst>
            </p:cNvPr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4051;p64">
              <a:extLst>
                <a:ext uri="{FF2B5EF4-FFF2-40B4-BE49-F238E27FC236}">
                  <a16:creationId xmlns:a16="http://schemas.microsoft.com/office/drawing/2014/main" id="{7CD34A25-390A-6B21-D5D7-FA7893C9457A}"/>
                </a:ext>
              </a:extLst>
            </p:cNvPr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4052;p64">
              <a:extLst>
                <a:ext uri="{FF2B5EF4-FFF2-40B4-BE49-F238E27FC236}">
                  <a16:creationId xmlns:a16="http://schemas.microsoft.com/office/drawing/2014/main" id="{1C6D0BE9-E39B-B9DA-99CC-95257CA27736}"/>
                </a:ext>
              </a:extLst>
            </p:cNvPr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4053;p64">
              <a:extLst>
                <a:ext uri="{FF2B5EF4-FFF2-40B4-BE49-F238E27FC236}">
                  <a16:creationId xmlns:a16="http://schemas.microsoft.com/office/drawing/2014/main" id="{87BAC7E2-EFFB-8D40-574D-E46ED7DF30B2}"/>
                </a:ext>
              </a:extLst>
            </p:cNvPr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4054;p64">
              <a:extLst>
                <a:ext uri="{FF2B5EF4-FFF2-40B4-BE49-F238E27FC236}">
                  <a16:creationId xmlns:a16="http://schemas.microsoft.com/office/drawing/2014/main" id="{226894ED-69B3-F130-2230-23F94686151F}"/>
                </a:ext>
              </a:extLst>
            </p:cNvPr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4055;p64">
              <a:extLst>
                <a:ext uri="{FF2B5EF4-FFF2-40B4-BE49-F238E27FC236}">
                  <a16:creationId xmlns:a16="http://schemas.microsoft.com/office/drawing/2014/main" id="{9BCABF07-FA4E-DE00-63BB-960BD13487A5}"/>
                </a:ext>
              </a:extLst>
            </p:cNvPr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4056;p64">
              <a:extLst>
                <a:ext uri="{FF2B5EF4-FFF2-40B4-BE49-F238E27FC236}">
                  <a16:creationId xmlns:a16="http://schemas.microsoft.com/office/drawing/2014/main" id="{392DDC13-9898-F3DD-FB34-5831E5123F91}"/>
                </a:ext>
              </a:extLst>
            </p:cNvPr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4057;p64">
              <a:extLst>
                <a:ext uri="{FF2B5EF4-FFF2-40B4-BE49-F238E27FC236}">
                  <a16:creationId xmlns:a16="http://schemas.microsoft.com/office/drawing/2014/main" id="{3099D061-5B4A-BE86-0C56-0E84DF8D88E0}"/>
                </a:ext>
              </a:extLst>
            </p:cNvPr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4058;p64">
              <a:extLst>
                <a:ext uri="{FF2B5EF4-FFF2-40B4-BE49-F238E27FC236}">
                  <a16:creationId xmlns:a16="http://schemas.microsoft.com/office/drawing/2014/main" id="{E7C63812-B630-0988-14EE-A21F6FD547F8}"/>
                </a:ext>
              </a:extLst>
            </p:cNvPr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4059;p64">
              <a:extLst>
                <a:ext uri="{FF2B5EF4-FFF2-40B4-BE49-F238E27FC236}">
                  <a16:creationId xmlns:a16="http://schemas.microsoft.com/office/drawing/2014/main" id="{CF5085BC-BDAD-DEBA-4F7D-DCF41924FC25}"/>
                </a:ext>
              </a:extLst>
            </p:cNvPr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4060;p64">
              <a:extLst>
                <a:ext uri="{FF2B5EF4-FFF2-40B4-BE49-F238E27FC236}">
                  <a16:creationId xmlns:a16="http://schemas.microsoft.com/office/drawing/2014/main" id="{E33DC703-1688-B427-C1A7-C35813B5E660}"/>
                </a:ext>
              </a:extLst>
            </p:cNvPr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4061;p64">
              <a:extLst>
                <a:ext uri="{FF2B5EF4-FFF2-40B4-BE49-F238E27FC236}">
                  <a16:creationId xmlns:a16="http://schemas.microsoft.com/office/drawing/2014/main" id="{2C9F60BF-9FC4-0114-4582-8BAA32F52F18}"/>
                </a:ext>
              </a:extLst>
            </p:cNvPr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4062;p64">
              <a:extLst>
                <a:ext uri="{FF2B5EF4-FFF2-40B4-BE49-F238E27FC236}">
                  <a16:creationId xmlns:a16="http://schemas.microsoft.com/office/drawing/2014/main" id="{4B67BF0D-1536-7505-EC0A-EBA549DC579A}"/>
                </a:ext>
              </a:extLst>
            </p:cNvPr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4063;p64">
              <a:extLst>
                <a:ext uri="{FF2B5EF4-FFF2-40B4-BE49-F238E27FC236}">
                  <a16:creationId xmlns:a16="http://schemas.microsoft.com/office/drawing/2014/main" id="{03FB576E-EF99-FC61-5D65-35AF4726E823}"/>
                </a:ext>
              </a:extLst>
            </p:cNvPr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4064;p64">
              <a:extLst>
                <a:ext uri="{FF2B5EF4-FFF2-40B4-BE49-F238E27FC236}">
                  <a16:creationId xmlns:a16="http://schemas.microsoft.com/office/drawing/2014/main" id="{9D4B65BA-05E1-A060-E23D-F92AFC607F78}"/>
                </a:ext>
              </a:extLst>
            </p:cNvPr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4065;p64">
              <a:extLst>
                <a:ext uri="{FF2B5EF4-FFF2-40B4-BE49-F238E27FC236}">
                  <a16:creationId xmlns:a16="http://schemas.microsoft.com/office/drawing/2014/main" id="{8D7083E1-1CC4-D7C6-19FB-87C59C393133}"/>
                </a:ext>
              </a:extLst>
            </p:cNvPr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4066;p64">
              <a:extLst>
                <a:ext uri="{FF2B5EF4-FFF2-40B4-BE49-F238E27FC236}">
                  <a16:creationId xmlns:a16="http://schemas.microsoft.com/office/drawing/2014/main" id="{6537A7C8-38FB-4AF6-83B4-7CEE67139416}"/>
                </a:ext>
              </a:extLst>
            </p:cNvPr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4067;p64">
              <a:extLst>
                <a:ext uri="{FF2B5EF4-FFF2-40B4-BE49-F238E27FC236}">
                  <a16:creationId xmlns:a16="http://schemas.microsoft.com/office/drawing/2014/main" id="{98C55BD1-8B29-5B29-5847-49B4872274EA}"/>
                </a:ext>
              </a:extLst>
            </p:cNvPr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4068;p64">
              <a:extLst>
                <a:ext uri="{FF2B5EF4-FFF2-40B4-BE49-F238E27FC236}">
                  <a16:creationId xmlns:a16="http://schemas.microsoft.com/office/drawing/2014/main" id="{F388A7D1-420A-38B8-9BAB-25CFDA0BFF83}"/>
                </a:ext>
              </a:extLst>
            </p:cNvPr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4069;p64">
              <a:extLst>
                <a:ext uri="{FF2B5EF4-FFF2-40B4-BE49-F238E27FC236}">
                  <a16:creationId xmlns:a16="http://schemas.microsoft.com/office/drawing/2014/main" id="{3070D8B5-E120-F3ED-9933-6C7CA83FB674}"/>
                </a:ext>
              </a:extLst>
            </p:cNvPr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4070;p64">
              <a:extLst>
                <a:ext uri="{FF2B5EF4-FFF2-40B4-BE49-F238E27FC236}">
                  <a16:creationId xmlns:a16="http://schemas.microsoft.com/office/drawing/2014/main" id="{FF6B4D19-1265-A507-6234-43BAD179A3C0}"/>
                </a:ext>
              </a:extLst>
            </p:cNvPr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4071;p64">
              <a:extLst>
                <a:ext uri="{FF2B5EF4-FFF2-40B4-BE49-F238E27FC236}">
                  <a16:creationId xmlns:a16="http://schemas.microsoft.com/office/drawing/2014/main" id="{7764386F-5C22-7DCF-50F1-5005EAF77768}"/>
                </a:ext>
              </a:extLst>
            </p:cNvPr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4072;p64">
              <a:extLst>
                <a:ext uri="{FF2B5EF4-FFF2-40B4-BE49-F238E27FC236}">
                  <a16:creationId xmlns:a16="http://schemas.microsoft.com/office/drawing/2014/main" id="{62147882-B7C4-E827-A157-307B3C530C44}"/>
                </a:ext>
              </a:extLst>
            </p:cNvPr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4073;p64">
              <a:extLst>
                <a:ext uri="{FF2B5EF4-FFF2-40B4-BE49-F238E27FC236}">
                  <a16:creationId xmlns:a16="http://schemas.microsoft.com/office/drawing/2014/main" id="{A6E7456C-5287-9EBA-8EC9-2CFF37D565B2}"/>
                </a:ext>
              </a:extLst>
            </p:cNvPr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4074;p64">
              <a:extLst>
                <a:ext uri="{FF2B5EF4-FFF2-40B4-BE49-F238E27FC236}">
                  <a16:creationId xmlns:a16="http://schemas.microsoft.com/office/drawing/2014/main" id="{820E951E-5781-A899-985E-073EDE6A8CA2}"/>
                </a:ext>
              </a:extLst>
            </p:cNvPr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4075;p64">
              <a:extLst>
                <a:ext uri="{FF2B5EF4-FFF2-40B4-BE49-F238E27FC236}">
                  <a16:creationId xmlns:a16="http://schemas.microsoft.com/office/drawing/2014/main" id="{DEB97281-D421-45F1-AF12-884727093E38}"/>
                </a:ext>
              </a:extLst>
            </p:cNvPr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4076;p64">
              <a:extLst>
                <a:ext uri="{FF2B5EF4-FFF2-40B4-BE49-F238E27FC236}">
                  <a16:creationId xmlns:a16="http://schemas.microsoft.com/office/drawing/2014/main" id="{3CCE94E3-7937-AC7D-B0FE-E778C7A77BDF}"/>
                </a:ext>
              </a:extLst>
            </p:cNvPr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4077;p64">
              <a:extLst>
                <a:ext uri="{FF2B5EF4-FFF2-40B4-BE49-F238E27FC236}">
                  <a16:creationId xmlns:a16="http://schemas.microsoft.com/office/drawing/2014/main" id="{C128CCFF-246F-CAA7-5388-13CEBB08B334}"/>
                </a:ext>
              </a:extLst>
            </p:cNvPr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4078;p64">
              <a:extLst>
                <a:ext uri="{FF2B5EF4-FFF2-40B4-BE49-F238E27FC236}">
                  <a16:creationId xmlns:a16="http://schemas.microsoft.com/office/drawing/2014/main" id="{453FEFF6-FF84-3411-DF2B-936E63B59DC2}"/>
                </a:ext>
              </a:extLst>
            </p:cNvPr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4079;p64">
              <a:extLst>
                <a:ext uri="{FF2B5EF4-FFF2-40B4-BE49-F238E27FC236}">
                  <a16:creationId xmlns:a16="http://schemas.microsoft.com/office/drawing/2014/main" id="{B1615874-9A1E-9AF3-B90F-A281DDBBD2D5}"/>
                </a:ext>
              </a:extLst>
            </p:cNvPr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4080;p64">
              <a:extLst>
                <a:ext uri="{FF2B5EF4-FFF2-40B4-BE49-F238E27FC236}">
                  <a16:creationId xmlns:a16="http://schemas.microsoft.com/office/drawing/2014/main" id="{96BA63C5-B819-2CA5-B28B-566737CF6833}"/>
                </a:ext>
              </a:extLst>
            </p:cNvPr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4081;p64">
              <a:extLst>
                <a:ext uri="{FF2B5EF4-FFF2-40B4-BE49-F238E27FC236}">
                  <a16:creationId xmlns:a16="http://schemas.microsoft.com/office/drawing/2014/main" id="{4731A3F6-B4EE-41CA-E3E7-F0DCCBD451AC}"/>
                </a:ext>
              </a:extLst>
            </p:cNvPr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4082;p64">
              <a:extLst>
                <a:ext uri="{FF2B5EF4-FFF2-40B4-BE49-F238E27FC236}">
                  <a16:creationId xmlns:a16="http://schemas.microsoft.com/office/drawing/2014/main" id="{4D717D35-9CBD-03CF-DDC8-F45CFFC2BDF0}"/>
                </a:ext>
              </a:extLst>
            </p:cNvPr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4083;p64">
              <a:extLst>
                <a:ext uri="{FF2B5EF4-FFF2-40B4-BE49-F238E27FC236}">
                  <a16:creationId xmlns:a16="http://schemas.microsoft.com/office/drawing/2014/main" id="{0F8CAB83-A681-B84E-7C19-1BB9770CE3F9}"/>
                </a:ext>
              </a:extLst>
            </p:cNvPr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4084;p64">
              <a:extLst>
                <a:ext uri="{FF2B5EF4-FFF2-40B4-BE49-F238E27FC236}">
                  <a16:creationId xmlns:a16="http://schemas.microsoft.com/office/drawing/2014/main" id="{0A79B1AA-4220-3748-9BB6-F36E00614F9E}"/>
                </a:ext>
              </a:extLst>
            </p:cNvPr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4085;p64">
              <a:extLst>
                <a:ext uri="{FF2B5EF4-FFF2-40B4-BE49-F238E27FC236}">
                  <a16:creationId xmlns:a16="http://schemas.microsoft.com/office/drawing/2014/main" id="{6480CDAE-125B-6707-49D6-322C69FEB1E5}"/>
                </a:ext>
              </a:extLst>
            </p:cNvPr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4086;p64">
              <a:extLst>
                <a:ext uri="{FF2B5EF4-FFF2-40B4-BE49-F238E27FC236}">
                  <a16:creationId xmlns:a16="http://schemas.microsoft.com/office/drawing/2014/main" id="{7389C73C-9DBA-A6EE-2E5B-EFFF957A16CB}"/>
                </a:ext>
              </a:extLst>
            </p:cNvPr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4087;p64">
              <a:extLst>
                <a:ext uri="{FF2B5EF4-FFF2-40B4-BE49-F238E27FC236}">
                  <a16:creationId xmlns:a16="http://schemas.microsoft.com/office/drawing/2014/main" id="{648B20B5-6D22-BAC6-3C9E-2055CBC3D39F}"/>
                </a:ext>
              </a:extLst>
            </p:cNvPr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4088;p64">
              <a:extLst>
                <a:ext uri="{FF2B5EF4-FFF2-40B4-BE49-F238E27FC236}">
                  <a16:creationId xmlns:a16="http://schemas.microsoft.com/office/drawing/2014/main" id="{165AB25D-88ED-0656-99F4-3539FE0623C5}"/>
                </a:ext>
              </a:extLst>
            </p:cNvPr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4089;p64">
              <a:extLst>
                <a:ext uri="{FF2B5EF4-FFF2-40B4-BE49-F238E27FC236}">
                  <a16:creationId xmlns:a16="http://schemas.microsoft.com/office/drawing/2014/main" id="{E5B22886-5088-37E1-9C5E-3D160D9B0DC8}"/>
                </a:ext>
              </a:extLst>
            </p:cNvPr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4090;p64">
              <a:extLst>
                <a:ext uri="{FF2B5EF4-FFF2-40B4-BE49-F238E27FC236}">
                  <a16:creationId xmlns:a16="http://schemas.microsoft.com/office/drawing/2014/main" id="{CE050606-AE6F-356D-20AE-C1975B40ED67}"/>
                </a:ext>
              </a:extLst>
            </p:cNvPr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4091;p64">
              <a:extLst>
                <a:ext uri="{FF2B5EF4-FFF2-40B4-BE49-F238E27FC236}">
                  <a16:creationId xmlns:a16="http://schemas.microsoft.com/office/drawing/2014/main" id="{DA812BEA-C72D-C583-6960-BEC3B6B1933A}"/>
                </a:ext>
              </a:extLst>
            </p:cNvPr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4092;p64">
              <a:extLst>
                <a:ext uri="{FF2B5EF4-FFF2-40B4-BE49-F238E27FC236}">
                  <a16:creationId xmlns:a16="http://schemas.microsoft.com/office/drawing/2014/main" id="{E19ACCE4-655A-6192-3627-B6B55F9023EC}"/>
                </a:ext>
              </a:extLst>
            </p:cNvPr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4093;p64">
              <a:extLst>
                <a:ext uri="{FF2B5EF4-FFF2-40B4-BE49-F238E27FC236}">
                  <a16:creationId xmlns:a16="http://schemas.microsoft.com/office/drawing/2014/main" id="{6429A083-F68F-484F-4E75-DB1F1FB03BE0}"/>
                </a:ext>
              </a:extLst>
            </p:cNvPr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4094;p64">
              <a:extLst>
                <a:ext uri="{FF2B5EF4-FFF2-40B4-BE49-F238E27FC236}">
                  <a16:creationId xmlns:a16="http://schemas.microsoft.com/office/drawing/2014/main" id="{3D411D2A-70D9-314A-129E-116C9BB4A9EA}"/>
                </a:ext>
              </a:extLst>
            </p:cNvPr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4095;p64">
              <a:extLst>
                <a:ext uri="{FF2B5EF4-FFF2-40B4-BE49-F238E27FC236}">
                  <a16:creationId xmlns:a16="http://schemas.microsoft.com/office/drawing/2014/main" id="{C39423DB-36C1-4F1B-A56D-2C942903BECE}"/>
                </a:ext>
              </a:extLst>
            </p:cNvPr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4096;p64">
              <a:extLst>
                <a:ext uri="{FF2B5EF4-FFF2-40B4-BE49-F238E27FC236}">
                  <a16:creationId xmlns:a16="http://schemas.microsoft.com/office/drawing/2014/main" id="{BA7CEEF9-0A7E-DB5C-67BC-578CC06C286D}"/>
                </a:ext>
              </a:extLst>
            </p:cNvPr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4097;p64">
              <a:extLst>
                <a:ext uri="{FF2B5EF4-FFF2-40B4-BE49-F238E27FC236}">
                  <a16:creationId xmlns:a16="http://schemas.microsoft.com/office/drawing/2014/main" id="{CFAD4EFC-CAD5-33CF-DDA5-AE48BF4FC62D}"/>
                </a:ext>
              </a:extLst>
            </p:cNvPr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4098;p64">
              <a:extLst>
                <a:ext uri="{FF2B5EF4-FFF2-40B4-BE49-F238E27FC236}">
                  <a16:creationId xmlns:a16="http://schemas.microsoft.com/office/drawing/2014/main" id="{49886D35-C833-7BBF-DE53-E4AE23C840CB}"/>
                </a:ext>
              </a:extLst>
            </p:cNvPr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4099;p64">
              <a:extLst>
                <a:ext uri="{FF2B5EF4-FFF2-40B4-BE49-F238E27FC236}">
                  <a16:creationId xmlns:a16="http://schemas.microsoft.com/office/drawing/2014/main" id="{92AC11AE-BB8C-DABF-18E5-E740546B129D}"/>
                </a:ext>
              </a:extLst>
            </p:cNvPr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4100;p64">
              <a:extLst>
                <a:ext uri="{FF2B5EF4-FFF2-40B4-BE49-F238E27FC236}">
                  <a16:creationId xmlns:a16="http://schemas.microsoft.com/office/drawing/2014/main" id="{3D9C778B-2B80-22E9-A777-A72156900DAC}"/>
                </a:ext>
              </a:extLst>
            </p:cNvPr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4101;p64">
              <a:extLst>
                <a:ext uri="{FF2B5EF4-FFF2-40B4-BE49-F238E27FC236}">
                  <a16:creationId xmlns:a16="http://schemas.microsoft.com/office/drawing/2014/main" id="{5738C50A-B211-0B49-945C-74403AF854A0}"/>
                </a:ext>
              </a:extLst>
            </p:cNvPr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4102;p64">
              <a:extLst>
                <a:ext uri="{FF2B5EF4-FFF2-40B4-BE49-F238E27FC236}">
                  <a16:creationId xmlns:a16="http://schemas.microsoft.com/office/drawing/2014/main" id="{5478EBBA-EBF5-CA3C-97D5-063E989209B7}"/>
                </a:ext>
              </a:extLst>
            </p:cNvPr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4103;p64">
              <a:extLst>
                <a:ext uri="{FF2B5EF4-FFF2-40B4-BE49-F238E27FC236}">
                  <a16:creationId xmlns:a16="http://schemas.microsoft.com/office/drawing/2014/main" id="{291FC179-F29B-5AEC-258F-97FD02A75113}"/>
                </a:ext>
              </a:extLst>
            </p:cNvPr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4104;p64">
              <a:extLst>
                <a:ext uri="{FF2B5EF4-FFF2-40B4-BE49-F238E27FC236}">
                  <a16:creationId xmlns:a16="http://schemas.microsoft.com/office/drawing/2014/main" id="{8569B7FC-35B9-3717-37BA-3045063B9E5A}"/>
                </a:ext>
              </a:extLst>
            </p:cNvPr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4105;p64">
              <a:extLst>
                <a:ext uri="{FF2B5EF4-FFF2-40B4-BE49-F238E27FC236}">
                  <a16:creationId xmlns:a16="http://schemas.microsoft.com/office/drawing/2014/main" id="{8A5FDE66-E299-6296-6DDD-242B23C866E6}"/>
                </a:ext>
              </a:extLst>
            </p:cNvPr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4106;p64">
              <a:extLst>
                <a:ext uri="{FF2B5EF4-FFF2-40B4-BE49-F238E27FC236}">
                  <a16:creationId xmlns:a16="http://schemas.microsoft.com/office/drawing/2014/main" id="{4ADD32B9-1768-C3A6-66D4-A4DB2812357C}"/>
                </a:ext>
              </a:extLst>
            </p:cNvPr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4107;p64">
              <a:extLst>
                <a:ext uri="{FF2B5EF4-FFF2-40B4-BE49-F238E27FC236}">
                  <a16:creationId xmlns:a16="http://schemas.microsoft.com/office/drawing/2014/main" id="{6F4C814C-C082-5A1F-4DAD-7A271600A006}"/>
                </a:ext>
              </a:extLst>
            </p:cNvPr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4108;p64">
              <a:extLst>
                <a:ext uri="{FF2B5EF4-FFF2-40B4-BE49-F238E27FC236}">
                  <a16:creationId xmlns:a16="http://schemas.microsoft.com/office/drawing/2014/main" id="{F70C327D-9C54-98A4-9D54-F7DCB264797E}"/>
                </a:ext>
              </a:extLst>
            </p:cNvPr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4109;p64">
              <a:extLst>
                <a:ext uri="{FF2B5EF4-FFF2-40B4-BE49-F238E27FC236}">
                  <a16:creationId xmlns:a16="http://schemas.microsoft.com/office/drawing/2014/main" id="{4ED540AF-2FF2-79E5-D98D-53A538C396F3}"/>
                </a:ext>
              </a:extLst>
            </p:cNvPr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4110;p64">
              <a:extLst>
                <a:ext uri="{FF2B5EF4-FFF2-40B4-BE49-F238E27FC236}">
                  <a16:creationId xmlns:a16="http://schemas.microsoft.com/office/drawing/2014/main" id="{9BA6A999-7856-BE88-0CD1-36D9A3B9539D}"/>
                </a:ext>
              </a:extLst>
            </p:cNvPr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4111;p64">
              <a:extLst>
                <a:ext uri="{FF2B5EF4-FFF2-40B4-BE49-F238E27FC236}">
                  <a16:creationId xmlns:a16="http://schemas.microsoft.com/office/drawing/2014/main" id="{5DA97559-DF4A-2D00-AF74-A42ABB398B39}"/>
                </a:ext>
              </a:extLst>
            </p:cNvPr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4112;p64">
              <a:extLst>
                <a:ext uri="{FF2B5EF4-FFF2-40B4-BE49-F238E27FC236}">
                  <a16:creationId xmlns:a16="http://schemas.microsoft.com/office/drawing/2014/main" id="{DAE2A40A-CB7B-F7BE-E062-0537A4F1299E}"/>
                </a:ext>
              </a:extLst>
            </p:cNvPr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4113;p64">
              <a:extLst>
                <a:ext uri="{FF2B5EF4-FFF2-40B4-BE49-F238E27FC236}">
                  <a16:creationId xmlns:a16="http://schemas.microsoft.com/office/drawing/2014/main" id="{8D8F08CD-EA70-066F-5E55-935805128A46}"/>
                </a:ext>
              </a:extLst>
            </p:cNvPr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4114;p64">
              <a:extLst>
                <a:ext uri="{FF2B5EF4-FFF2-40B4-BE49-F238E27FC236}">
                  <a16:creationId xmlns:a16="http://schemas.microsoft.com/office/drawing/2014/main" id="{271BC2C0-2414-0C6A-56FA-3C56DC86AF67}"/>
                </a:ext>
              </a:extLst>
            </p:cNvPr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4115;p64">
              <a:extLst>
                <a:ext uri="{FF2B5EF4-FFF2-40B4-BE49-F238E27FC236}">
                  <a16:creationId xmlns:a16="http://schemas.microsoft.com/office/drawing/2014/main" id="{812770BE-85A0-4A68-8889-846A59CEB985}"/>
                </a:ext>
              </a:extLst>
            </p:cNvPr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4116;p64">
              <a:extLst>
                <a:ext uri="{FF2B5EF4-FFF2-40B4-BE49-F238E27FC236}">
                  <a16:creationId xmlns:a16="http://schemas.microsoft.com/office/drawing/2014/main" id="{44AD55E1-C15E-15EB-EF5B-9FEBDFD9D873}"/>
                </a:ext>
              </a:extLst>
            </p:cNvPr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4117;p64">
              <a:extLst>
                <a:ext uri="{FF2B5EF4-FFF2-40B4-BE49-F238E27FC236}">
                  <a16:creationId xmlns:a16="http://schemas.microsoft.com/office/drawing/2014/main" id="{5CBE0EAB-5D8E-7532-5154-00500E0DF2AD}"/>
                </a:ext>
              </a:extLst>
            </p:cNvPr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4118;p64">
              <a:extLst>
                <a:ext uri="{FF2B5EF4-FFF2-40B4-BE49-F238E27FC236}">
                  <a16:creationId xmlns:a16="http://schemas.microsoft.com/office/drawing/2014/main" id="{0817C62F-1290-3C2E-6D90-24039F9CA0F6}"/>
                </a:ext>
              </a:extLst>
            </p:cNvPr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4119;p64">
              <a:extLst>
                <a:ext uri="{FF2B5EF4-FFF2-40B4-BE49-F238E27FC236}">
                  <a16:creationId xmlns:a16="http://schemas.microsoft.com/office/drawing/2014/main" id="{234D0653-7C1B-5857-6EC0-A76493241E6E}"/>
                </a:ext>
              </a:extLst>
            </p:cNvPr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4120;p64">
              <a:extLst>
                <a:ext uri="{FF2B5EF4-FFF2-40B4-BE49-F238E27FC236}">
                  <a16:creationId xmlns:a16="http://schemas.microsoft.com/office/drawing/2014/main" id="{09C3D598-EC2B-CA1F-CC84-A6DD4B05350C}"/>
                </a:ext>
              </a:extLst>
            </p:cNvPr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4121;p64">
              <a:extLst>
                <a:ext uri="{FF2B5EF4-FFF2-40B4-BE49-F238E27FC236}">
                  <a16:creationId xmlns:a16="http://schemas.microsoft.com/office/drawing/2014/main" id="{8C0C4FF8-914F-2E5A-593D-38697E7FA7AD}"/>
                </a:ext>
              </a:extLst>
            </p:cNvPr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4122;p64">
              <a:extLst>
                <a:ext uri="{FF2B5EF4-FFF2-40B4-BE49-F238E27FC236}">
                  <a16:creationId xmlns:a16="http://schemas.microsoft.com/office/drawing/2014/main" id="{6AF65413-3C49-6CFD-0DA6-251F05E745B4}"/>
                </a:ext>
              </a:extLst>
            </p:cNvPr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4123;p64">
              <a:extLst>
                <a:ext uri="{FF2B5EF4-FFF2-40B4-BE49-F238E27FC236}">
                  <a16:creationId xmlns:a16="http://schemas.microsoft.com/office/drawing/2014/main" id="{0193062E-67AF-10E1-DDE7-2C33683CF331}"/>
                </a:ext>
              </a:extLst>
            </p:cNvPr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4124;p64">
              <a:extLst>
                <a:ext uri="{FF2B5EF4-FFF2-40B4-BE49-F238E27FC236}">
                  <a16:creationId xmlns:a16="http://schemas.microsoft.com/office/drawing/2014/main" id="{74B36CC8-B707-D9D9-683C-A9B02814EE59}"/>
                </a:ext>
              </a:extLst>
            </p:cNvPr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4125;p64">
              <a:extLst>
                <a:ext uri="{FF2B5EF4-FFF2-40B4-BE49-F238E27FC236}">
                  <a16:creationId xmlns:a16="http://schemas.microsoft.com/office/drawing/2014/main" id="{A60482E3-165B-E247-2BA8-DDDA524F1451}"/>
                </a:ext>
              </a:extLst>
            </p:cNvPr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4126;p64">
              <a:extLst>
                <a:ext uri="{FF2B5EF4-FFF2-40B4-BE49-F238E27FC236}">
                  <a16:creationId xmlns:a16="http://schemas.microsoft.com/office/drawing/2014/main" id="{AFF2A2B6-38B3-FD52-A687-35F89015260A}"/>
                </a:ext>
              </a:extLst>
            </p:cNvPr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" name="Google Shape;4127;p64">
              <a:extLst>
                <a:ext uri="{FF2B5EF4-FFF2-40B4-BE49-F238E27FC236}">
                  <a16:creationId xmlns:a16="http://schemas.microsoft.com/office/drawing/2014/main" id="{38D9EDAA-108C-8013-E57B-3AAECEE78F8E}"/>
                </a:ext>
              </a:extLst>
            </p:cNvPr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4128;p64">
              <a:extLst>
                <a:ext uri="{FF2B5EF4-FFF2-40B4-BE49-F238E27FC236}">
                  <a16:creationId xmlns:a16="http://schemas.microsoft.com/office/drawing/2014/main" id="{73B01806-BF94-ED2C-9DD2-AB5BAD1F2B2E}"/>
                </a:ext>
              </a:extLst>
            </p:cNvPr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4129;p64">
              <a:extLst>
                <a:ext uri="{FF2B5EF4-FFF2-40B4-BE49-F238E27FC236}">
                  <a16:creationId xmlns:a16="http://schemas.microsoft.com/office/drawing/2014/main" id="{EBA34613-8BD1-F46C-467E-7AB6EE027810}"/>
                </a:ext>
              </a:extLst>
            </p:cNvPr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4130;p64">
              <a:extLst>
                <a:ext uri="{FF2B5EF4-FFF2-40B4-BE49-F238E27FC236}">
                  <a16:creationId xmlns:a16="http://schemas.microsoft.com/office/drawing/2014/main" id="{9DF13F5F-56DD-41EA-87A9-3DB2E818A68D}"/>
                </a:ext>
              </a:extLst>
            </p:cNvPr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4131;p64">
              <a:extLst>
                <a:ext uri="{FF2B5EF4-FFF2-40B4-BE49-F238E27FC236}">
                  <a16:creationId xmlns:a16="http://schemas.microsoft.com/office/drawing/2014/main" id="{675FC9A3-8CD5-4920-AD5F-934C068BDAA4}"/>
                </a:ext>
              </a:extLst>
            </p:cNvPr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4132;p64">
              <a:extLst>
                <a:ext uri="{FF2B5EF4-FFF2-40B4-BE49-F238E27FC236}">
                  <a16:creationId xmlns:a16="http://schemas.microsoft.com/office/drawing/2014/main" id="{5C413781-81E4-C791-EFA8-32548F86DD19}"/>
                </a:ext>
              </a:extLst>
            </p:cNvPr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" name="Google Shape;4133;p64">
              <a:extLst>
                <a:ext uri="{FF2B5EF4-FFF2-40B4-BE49-F238E27FC236}">
                  <a16:creationId xmlns:a16="http://schemas.microsoft.com/office/drawing/2014/main" id="{4F038BF9-5C37-B0B9-3351-CA533AC77918}"/>
                </a:ext>
              </a:extLst>
            </p:cNvPr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Google Shape;4134;p64">
              <a:extLst>
                <a:ext uri="{FF2B5EF4-FFF2-40B4-BE49-F238E27FC236}">
                  <a16:creationId xmlns:a16="http://schemas.microsoft.com/office/drawing/2014/main" id="{2B191DCF-BC09-4FA3-561D-731B74B823A4}"/>
                </a:ext>
              </a:extLst>
            </p:cNvPr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Google Shape;4135;p64">
              <a:extLst>
                <a:ext uri="{FF2B5EF4-FFF2-40B4-BE49-F238E27FC236}">
                  <a16:creationId xmlns:a16="http://schemas.microsoft.com/office/drawing/2014/main" id="{7B8DF8C7-274C-85A9-5285-50354BB8CF72}"/>
                </a:ext>
              </a:extLst>
            </p:cNvPr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" name="Google Shape;4136;p64">
              <a:extLst>
                <a:ext uri="{FF2B5EF4-FFF2-40B4-BE49-F238E27FC236}">
                  <a16:creationId xmlns:a16="http://schemas.microsoft.com/office/drawing/2014/main" id="{B95D099E-33AD-62FC-FC46-3846FCEDB3FB}"/>
                </a:ext>
              </a:extLst>
            </p:cNvPr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" name="Google Shape;4137;p64">
              <a:extLst>
                <a:ext uri="{FF2B5EF4-FFF2-40B4-BE49-F238E27FC236}">
                  <a16:creationId xmlns:a16="http://schemas.microsoft.com/office/drawing/2014/main" id="{CC439469-0E46-0016-0537-E3BE2ADF79EE}"/>
                </a:ext>
              </a:extLst>
            </p:cNvPr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" name="Google Shape;4138;p64">
              <a:extLst>
                <a:ext uri="{FF2B5EF4-FFF2-40B4-BE49-F238E27FC236}">
                  <a16:creationId xmlns:a16="http://schemas.microsoft.com/office/drawing/2014/main" id="{52CC44B0-947F-2915-DA24-8D49DE1DA695}"/>
                </a:ext>
              </a:extLst>
            </p:cNvPr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" name="Google Shape;4139;p64">
              <a:extLst>
                <a:ext uri="{FF2B5EF4-FFF2-40B4-BE49-F238E27FC236}">
                  <a16:creationId xmlns:a16="http://schemas.microsoft.com/office/drawing/2014/main" id="{63A1BF58-ECBC-58BB-8828-C9CDD50DE975}"/>
                </a:ext>
              </a:extLst>
            </p:cNvPr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" name="Google Shape;4140;p64">
              <a:extLst>
                <a:ext uri="{FF2B5EF4-FFF2-40B4-BE49-F238E27FC236}">
                  <a16:creationId xmlns:a16="http://schemas.microsoft.com/office/drawing/2014/main" id="{574B8876-7DD4-4339-6288-B198324B9CDC}"/>
                </a:ext>
              </a:extLst>
            </p:cNvPr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4141;p64">
              <a:extLst>
                <a:ext uri="{FF2B5EF4-FFF2-40B4-BE49-F238E27FC236}">
                  <a16:creationId xmlns:a16="http://schemas.microsoft.com/office/drawing/2014/main" id="{37D7B632-4EC4-0950-ADF7-85D079BA543A}"/>
                </a:ext>
              </a:extLst>
            </p:cNvPr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4142;p64">
              <a:extLst>
                <a:ext uri="{FF2B5EF4-FFF2-40B4-BE49-F238E27FC236}">
                  <a16:creationId xmlns:a16="http://schemas.microsoft.com/office/drawing/2014/main" id="{828BDE80-D7A4-6725-FE40-2589274F33D2}"/>
                </a:ext>
              </a:extLst>
            </p:cNvPr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4143;p64">
              <a:extLst>
                <a:ext uri="{FF2B5EF4-FFF2-40B4-BE49-F238E27FC236}">
                  <a16:creationId xmlns:a16="http://schemas.microsoft.com/office/drawing/2014/main" id="{ACFEE582-EC18-B014-C0A6-0D72FCAF64B3}"/>
                </a:ext>
              </a:extLst>
            </p:cNvPr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4144;p64">
              <a:extLst>
                <a:ext uri="{FF2B5EF4-FFF2-40B4-BE49-F238E27FC236}">
                  <a16:creationId xmlns:a16="http://schemas.microsoft.com/office/drawing/2014/main" id="{075803D4-7282-0007-5737-AE7AED12C9DB}"/>
                </a:ext>
              </a:extLst>
            </p:cNvPr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4145;p64">
              <a:extLst>
                <a:ext uri="{FF2B5EF4-FFF2-40B4-BE49-F238E27FC236}">
                  <a16:creationId xmlns:a16="http://schemas.microsoft.com/office/drawing/2014/main" id="{14643FE7-31BB-6E92-F962-3363791D63FC}"/>
                </a:ext>
              </a:extLst>
            </p:cNvPr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" name="Google Shape;4146;p64">
              <a:extLst>
                <a:ext uri="{FF2B5EF4-FFF2-40B4-BE49-F238E27FC236}">
                  <a16:creationId xmlns:a16="http://schemas.microsoft.com/office/drawing/2014/main" id="{9006BCB6-97E9-6AC7-96E4-672F96EB866F}"/>
                </a:ext>
              </a:extLst>
            </p:cNvPr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" name="Google Shape;4147;p64">
              <a:extLst>
                <a:ext uri="{FF2B5EF4-FFF2-40B4-BE49-F238E27FC236}">
                  <a16:creationId xmlns:a16="http://schemas.microsoft.com/office/drawing/2014/main" id="{62051895-A2FD-896F-F48B-A9E5C0BDDEA1}"/>
                </a:ext>
              </a:extLst>
            </p:cNvPr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" name="Google Shape;4148;p64">
              <a:extLst>
                <a:ext uri="{FF2B5EF4-FFF2-40B4-BE49-F238E27FC236}">
                  <a16:creationId xmlns:a16="http://schemas.microsoft.com/office/drawing/2014/main" id="{62106338-ADE0-7545-509A-377C2961162E}"/>
                </a:ext>
              </a:extLst>
            </p:cNvPr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" name="Google Shape;4149;p64">
              <a:extLst>
                <a:ext uri="{FF2B5EF4-FFF2-40B4-BE49-F238E27FC236}">
                  <a16:creationId xmlns:a16="http://schemas.microsoft.com/office/drawing/2014/main" id="{BE5134F4-9815-BC56-9281-D3B268A54443}"/>
                </a:ext>
              </a:extLst>
            </p:cNvPr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4150;p64">
              <a:extLst>
                <a:ext uri="{FF2B5EF4-FFF2-40B4-BE49-F238E27FC236}">
                  <a16:creationId xmlns:a16="http://schemas.microsoft.com/office/drawing/2014/main" id="{2775B1A6-0F6C-4F7A-B469-A03ACF463ED5}"/>
                </a:ext>
              </a:extLst>
            </p:cNvPr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" name="Google Shape;4151;p64">
              <a:extLst>
                <a:ext uri="{FF2B5EF4-FFF2-40B4-BE49-F238E27FC236}">
                  <a16:creationId xmlns:a16="http://schemas.microsoft.com/office/drawing/2014/main" id="{C8DC5ABC-4E09-7E06-FF85-7D457FB652BA}"/>
                </a:ext>
              </a:extLst>
            </p:cNvPr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" name="Google Shape;4152;p64">
              <a:extLst>
                <a:ext uri="{FF2B5EF4-FFF2-40B4-BE49-F238E27FC236}">
                  <a16:creationId xmlns:a16="http://schemas.microsoft.com/office/drawing/2014/main" id="{D5F9E107-BF17-29BC-09BA-80EAFAF4810C}"/>
                </a:ext>
              </a:extLst>
            </p:cNvPr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" name="Google Shape;4153;p64">
              <a:extLst>
                <a:ext uri="{FF2B5EF4-FFF2-40B4-BE49-F238E27FC236}">
                  <a16:creationId xmlns:a16="http://schemas.microsoft.com/office/drawing/2014/main" id="{989CA59F-978B-1FBC-0588-C07B3083DA2B}"/>
                </a:ext>
              </a:extLst>
            </p:cNvPr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" name="Google Shape;4154;p64">
              <a:extLst>
                <a:ext uri="{FF2B5EF4-FFF2-40B4-BE49-F238E27FC236}">
                  <a16:creationId xmlns:a16="http://schemas.microsoft.com/office/drawing/2014/main" id="{3F0B7D82-B1F4-B1D8-5695-2476B119B44C}"/>
                </a:ext>
              </a:extLst>
            </p:cNvPr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" name="Google Shape;4155;p64">
              <a:extLst>
                <a:ext uri="{FF2B5EF4-FFF2-40B4-BE49-F238E27FC236}">
                  <a16:creationId xmlns:a16="http://schemas.microsoft.com/office/drawing/2014/main" id="{D53FAE31-73B7-D5B2-CF13-48A47F41DCE9}"/>
                </a:ext>
              </a:extLst>
            </p:cNvPr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" name="Google Shape;4156;p64">
              <a:extLst>
                <a:ext uri="{FF2B5EF4-FFF2-40B4-BE49-F238E27FC236}">
                  <a16:creationId xmlns:a16="http://schemas.microsoft.com/office/drawing/2014/main" id="{F07333D9-36E9-6FFE-A1B1-EFD267C63119}"/>
                </a:ext>
              </a:extLst>
            </p:cNvPr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" name="Google Shape;4157;p64">
              <a:extLst>
                <a:ext uri="{FF2B5EF4-FFF2-40B4-BE49-F238E27FC236}">
                  <a16:creationId xmlns:a16="http://schemas.microsoft.com/office/drawing/2014/main" id="{7431BE4D-5AA4-11C4-1EE2-FC09CFC63ABB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" name="Google Shape;4158;p64">
              <a:extLst>
                <a:ext uri="{FF2B5EF4-FFF2-40B4-BE49-F238E27FC236}">
                  <a16:creationId xmlns:a16="http://schemas.microsoft.com/office/drawing/2014/main" id="{B5CBD6CF-760E-AE0A-A71C-7A210F988F7E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" name="Google Shape;4159;p64">
              <a:extLst>
                <a:ext uri="{FF2B5EF4-FFF2-40B4-BE49-F238E27FC236}">
                  <a16:creationId xmlns:a16="http://schemas.microsoft.com/office/drawing/2014/main" id="{39C8A636-7876-DB84-F7E8-EF2EC96D7D0B}"/>
                </a:ext>
              </a:extLst>
            </p:cNvPr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" name="Google Shape;4160;p64">
              <a:extLst>
                <a:ext uri="{FF2B5EF4-FFF2-40B4-BE49-F238E27FC236}">
                  <a16:creationId xmlns:a16="http://schemas.microsoft.com/office/drawing/2014/main" id="{FBC0B1A7-6F9B-8ADA-4DF6-6FB6B15442D6}"/>
                </a:ext>
              </a:extLst>
            </p:cNvPr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" name="Google Shape;4161;p64">
              <a:extLst>
                <a:ext uri="{FF2B5EF4-FFF2-40B4-BE49-F238E27FC236}">
                  <a16:creationId xmlns:a16="http://schemas.microsoft.com/office/drawing/2014/main" id="{D40DC7DF-1360-08E2-E0AA-C250205B55FE}"/>
                </a:ext>
              </a:extLst>
            </p:cNvPr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" name="Google Shape;4162;p64">
              <a:extLst>
                <a:ext uri="{FF2B5EF4-FFF2-40B4-BE49-F238E27FC236}">
                  <a16:creationId xmlns:a16="http://schemas.microsoft.com/office/drawing/2014/main" id="{C371EF5C-B8A8-3307-CB48-5D446210282D}"/>
                </a:ext>
              </a:extLst>
            </p:cNvPr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Google Shape;4163;p64">
              <a:extLst>
                <a:ext uri="{FF2B5EF4-FFF2-40B4-BE49-F238E27FC236}">
                  <a16:creationId xmlns:a16="http://schemas.microsoft.com/office/drawing/2014/main" id="{6962D9BA-6DE9-0492-2F83-76878003D9E7}"/>
                </a:ext>
              </a:extLst>
            </p:cNvPr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4164;p64">
              <a:extLst>
                <a:ext uri="{FF2B5EF4-FFF2-40B4-BE49-F238E27FC236}">
                  <a16:creationId xmlns:a16="http://schemas.microsoft.com/office/drawing/2014/main" id="{F2DCDDC9-3216-7FCE-82BE-A4A4761B1C17}"/>
                </a:ext>
              </a:extLst>
            </p:cNvPr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4165;p64">
              <a:extLst>
                <a:ext uri="{FF2B5EF4-FFF2-40B4-BE49-F238E27FC236}">
                  <a16:creationId xmlns:a16="http://schemas.microsoft.com/office/drawing/2014/main" id="{108035EF-6961-AED7-193D-E7F78ED2ED94}"/>
                </a:ext>
              </a:extLst>
            </p:cNvPr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" name="Google Shape;4166;p64">
              <a:extLst>
                <a:ext uri="{FF2B5EF4-FFF2-40B4-BE49-F238E27FC236}">
                  <a16:creationId xmlns:a16="http://schemas.microsoft.com/office/drawing/2014/main" id="{B2404200-5DA1-9AE1-42FE-23C856695192}"/>
                </a:ext>
              </a:extLst>
            </p:cNvPr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" name="Google Shape;4167;p64">
              <a:extLst>
                <a:ext uri="{FF2B5EF4-FFF2-40B4-BE49-F238E27FC236}">
                  <a16:creationId xmlns:a16="http://schemas.microsoft.com/office/drawing/2014/main" id="{AAFD72DD-8E90-119E-5610-DC32487F608D}"/>
                </a:ext>
              </a:extLst>
            </p:cNvPr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4168;p64">
              <a:extLst>
                <a:ext uri="{FF2B5EF4-FFF2-40B4-BE49-F238E27FC236}">
                  <a16:creationId xmlns:a16="http://schemas.microsoft.com/office/drawing/2014/main" id="{02601EFE-3C88-7165-CE1A-318007676FAA}"/>
                </a:ext>
              </a:extLst>
            </p:cNvPr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" name="Google Shape;4169;p64">
              <a:extLst>
                <a:ext uri="{FF2B5EF4-FFF2-40B4-BE49-F238E27FC236}">
                  <a16:creationId xmlns:a16="http://schemas.microsoft.com/office/drawing/2014/main" id="{43C2E8B1-0AB5-8BAD-231F-81B78DDCB8AB}"/>
                </a:ext>
              </a:extLst>
            </p:cNvPr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4170;p64">
              <a:extLst>
                <a:ext uri="{FF2B5EF4-FFF2-40B4-BE49-F238E27FC236}">
                  <a16:creationId xmlns:a16="http://schemas.microsoft.com/office/drawing/2014/main" id="{9B5B55FD-A28F-964E-5195-D207213F3AF0}"/>
                </a:ext>
              </a:extLst>
            </p:cNvPr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4171;p64">
              <a:extLst>
                <a:ext uri="{FF2B5EF4-FFF2-40B4-BE49-F238E27FC236}">
                  <a16:creationId xmlns:a16="http://schemas.microsoft.com/office/drawing/2014/main" id="{70158B23-3BB1-55B7-A2FA-8DF7523A1E63}"/>
                </a:ext>
              </a:extLst>
            </p:cNvPr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4172;p64">
              <a:extLst>
                <a:ext uri="{FF2B5EF4-FFF2-40B4-BE49-F238E27FC236}">
                  <a16:creationId xmlns:a16="http://schemas.microsoft.com/office/drawing/2014/main" id="{AB7EA9A6-D89A-BAB7-B51B-333D5573BC95}"/>
                </a:ext>
              </a:extLst>
            </p:cNvPr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" name="Google Shape;4173;p64">
              <a:extLst>
                <a:ext uri="{FF2B5EF4-FFF2-40B4-BE49-F238E27FC236}">
                  <a16:creationId xmlns:a16="http://schemas.microsoft.com/office/drawing/2014/main" id="{AC6D6D66-D2B7-925A-444F-C961FED71641}"/>
                </a:ext>
              </a:extLst>
            </p:cNvPr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4174;p64">
              <a:extLst>
                <a:ext uri="{FF2B5EF4-FFF2-40B4-BE49-F238E27FC236}">
                  <a16:creationId xmlns:a16="http://schemas.microsoft.com/office/drawing/2014/main" id="{3C2BA282-F2F2-195A-900C-839128110BC6}"/>
                </a:ext>
              </a:extLst>
            </p:cNvPr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" name="Google Shape;4175;p64">
              <a:extLst>
                <a:ext uri="{FF2B5EF4-FFF2-40B4-BE49-F238E27FC236}">
                  <a16:creationId xmlns:a16="http://schemas.microsoft.com/office/drawing/2014/main" id="{0CF3EBE7-F4B3-EDE1-CF88-8FF20BDA1394}"/>
                </a:ext>
              </a:extLst>
            </p:cNvPr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4176;p64">
              <a:extLst>
                <a:ext uri="{FF2B5EF4-FFF2-40B4-BE49-F238E27FC236}">
                  <a16:creationId xmlns:a16="http://schemas.microsoft.com/office/drawing/2014/main" id="{1D8E87F6-05A6-D431-8405-A3BC6AB96F7C}"/>
                </a:ext>
              </a:extLst>
            </p:cNvPr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Google Shape;4177;p64">
              <a:extLst>
                <a:ext uri="{FF2B5EF4-FFF2-40B4-BE49-F238E27FC236}">
                  <a16:creationId xmlns:a16="http://schemas.microsoft.com/office/drawing/2014/main" id="{2FBCCBCE-FD5E-956E-F332-2C8916D717C7}"/>
                </a:ext>
              </a:extLst>
            </p:cNvPr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4178;p64">
              <a:extLst>
                <a:ext uri="{FF2B5EF4-FFF2-40B4-BE49-F238E27FC236}">
                  <a16:creationId xmlns:a16="http://schemas.microsoft.com/office/drawing/2014/main" id="{4C2FEACE-25F1-AE5D-76B7-E91807E6EFE9}"/>
                </a:ext>
              </a:extLst>
            </p:cNvPr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" name="Google Shape;4179;p64">
              <a:extLst>
                <a:ext uri="{FF2B5EF4-FFF2-40B4-BE49-F238E27FC236}">
                  <a16:creationId xmlns:a16="http://schemas.microsoft.com/office/drawing/2014/main" id="{3E10DC03-3B78-602F-9FE7-D3195C8B5CF2}"/>
                </a:ext>
              </a:extLst>
            </p:cNvPr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" name="Google Shape;4180;p64">
              <a:extLst>
                <a:ext uri="{FF2B5EF4-FFF2-40B4-BE49-F238E27FC236}">
                  <a16:creationId xmlns:a16="http://schemas.microsoft.com/office/drawing/2014/main" id="{1EF66093-306F-9B9A-B52F-7D7D883E03E0}"/>
                </a:ext>
              </a:extLst>
            </p:cNvPr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" name="Google Shape;4181;p64">
              <a:extLst>
                <a:ext uri="{FF2B5EF4-FFF2-40B4-BE49-F238E27FC236}">
                  <a16:creationId xmlns:a16="http://schemas.microsoft.com/office/drawing/2014/main" id="{07C7808D-847A-7628-B37C-1264C3712C7F}"/>
                </a:ext>
              </a:extLst>
            </p:cNvPr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" name="Google Shape;4182;p64">
              <a:extLst>
                <a:ext uri="{FF2B5EF4-FFF2-40B4-BE49-F238E27FC236}">
                  <a16:creationId xmlns:a16="http://schemas.microsoft.com/office/drawing/2014/main" id="{10D7C5EC-E9EA-BA8A-8EC0-A0725A110C93}"/>
                </a:ext>
              </a:extLst>
            </p:cNvPr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4183;p64">
              <a:extLst>
                <a:ext uri="{FF2B5EF4-FFF2-40B4-BE49-F238E27FC236}">
                  <a16:creationId xmlns:a16="http://schemas.microsoft.com/office/drawing/2014/main" id="{E20A87CB-732C-D4F1-1001-F9E885FDC784}"/>
                </a:ext>
              </a:extLst>
            </p:cNvPr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" name="Google Shape;4184;p64">
              <a:extLst>
                <a:ext uri="{FF2B5EF4-FFF2-40B4-BE49-F238E27FC236}">
                  <a16:creationId xmlns:a16="http://schemas.microsoft.com/office/drawing/2014/main" id="{1924B962-AC22-3436-ED85-4A1002D54E83}"/>
                </a:ext>
              </a:extLst>
            </p:cNvPr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" name="Google Shape;4185;p64">
              <a:extLst>
                <a:ext uri="{FF2B5EF4-FFF2-40B4-BE49-F238E27FC236}">
                  <a16:creationId xmlns:a16="http://schemas.microsoft.com/office/drawing/2014/main" id="{ABA18B27-E93E-F311-FB41-257880D661AA}"/>
                </a:ext>
              </a:extLst>
            </p:cNvPr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" name="Google Shape;4186;p64">
              <a:extLst>
                <a:ext uri="{FF2B5EF4-FFF2-40B4-BE49-F238E27FC236}">
                  <a16:creationId xmlns:a16="http://schemas.microsoft.com/office/drawing/2014/main" id="{EFE5A514-1129-F956-6DAA-8AC39A36D128}"/>
                </a:ext>
              </a:extLst>
            </p:cNvPr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" name="Google Shape;4187;p64">
              <a:extLst>
                <a:ext uri="{FF2B5EF4-FFF2-40B4-BE49-F238E27FC236}">
                  <a16:creationId xmlns:a16="http://schemas.microsoft.com/office/drawing/2014/main" id="{F284FB1E-375A-AA41-C470-718E0A339F1E}"/>
                </a:ext>
              </a:extLst>
            </p:cNvPr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" name="Google Shape;4188;p64">
              <a:extLst>
                <a:ext uri="{FF2B5EF4-FFF2-40B4-BE49-F238E27FC236}">
                  <a16:creationId xmlns:a16="http://schemas.microsoft.com/office/drawing/2014/main" id="{EC8519E2-ACDE-9EE5-C0BF-E78918F49BE3}"/>
                </a:ext>
              </a:extLst>
            </p:cNvPr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" name="Google Shape;4189;p64">
              <a:extLst>
                <a:ext uri="{FF2B5EF4-FFF2-40B4-BE49-F238E27FC236}">
                  <a16:creationId xmlns:a16="http://schemas.microsoft.com/office/drawing/2014/main" id="{FD8A331F-E2E4-5731-A37B-821D4FBA462E}"/>
                </a:ext>
              </a:extLst>
            </p:cNvPr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" name="Google Shape;4190;p64">
              <a:extLst>
                <a:ext uri="{FF2B5EF4-FFF2-40B4-BE49-F238E27FC236}">
                  <a16:creationId xmlns:a16="http://schemas.microsoft.com/office/drawing/2014/main" id="{4F120102-4196-6BCE-4B06-28EA1E2D01C1}"/>
                </a:ext>
              </a:extLst>
            </p:cNvPr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" name="Google Shape;4191;p64">
              <a:extLst>
                <a:ext uri="{FF2B5EF4-FFF2-40B4-BE49-F238E27FC236}">
                  <a16:creationId xmlns:a16="http://schemas.microsoft.com/office/drawing/2014/main" id="{BEF0245A-7DF8-C25D-78F5-6D0F09AA99CC}"/>
                </a:ext>
              </a:extLst>
            </p:cNvPr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" name="Google Shape;4192;p64">
              <a:extLst>
                <a:ext uri="{FF2B5EF4-FFF2-40B4-BE49-F238E27FC236}">
                  <a16:creationId xmlns:a16="http://schemas.microsoft.com/office/drawing/2014/main" id="{1BFB1780-C17F-CD05-5596-87DDA6A008F9}"/>
                </a:ext>
              </a:extLst>
            </p:cNvPr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" name="Google Shape;4193;p64">
              <a:extLst>
                <a:ext uri="{FF2B5EF4-FFF2-40B4-BE49-F238E27FC236}">
                  <a16:creationId xmlns:a16="http://schemas.microsoft.com/office/drawing/2014/main" id="{4B6B2015-092E-D6EF-BC7E-F0A1D5AB62BD}"/>
                </a:ext>
              </a:extLst>
            </p:cNvPr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" name="Google Shape;4194;p64">
              <a:extLst>
                <a:ext uri="{FF2B5EF4-FFF2-40B4-BE49-F238E27FC236}">
                  <a16:creationId xmlns:a16="http://schemas.microsoft.com/office/drawing/2014/main" id="{B8037417-4308-9DB6-997F-7DF5B413BEC0}"/>
                </a:ext>
              </a:extLst>
            </p:cNvPr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" name="Google Shape;4195;p64">
              <a:extLst>
                <a:ext uri="{FF2B5EF4-FFF2-40B4-BE49-F238E27FC236}">
                  <a16:creationId xmlns:a16="http://schemas.microsoft.com/office/drawing/2014/main" id="{05072DA1-2404-FC88-A8DF-E66688B38B1E}"/>
                </a:ext>
              </a:extLst>
            </p:cNvPr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" name="Google Shape;4196;p64">
              <a:extLst>
                <a:ext uri="{FF2B5EF4-FFF2-40B4-BE49-F238E27FC236}">
                  <a16:creationId xmlns:a16="http://schemas.microsoft.com/office/drawing/2014/main" id="{AFE6B31E-BEE8-F1C0-153D-3318B35A11C0}"/>
                </a:ext>
              </a:extLst>
            </p:cNvPr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4197;p64">
              <a:extLst>
                <a:ext uri="{FF2B5EF4-FFF2-40B4-BE49-F238E27FC236}">
                  <a16:creationId xmlns:a16="http://schemas.microsoft.com/office/drawing/2014/main" id="{033C63EC-8B96-0269-0FC0-720A64DC52D8}"/>
                </a:ext>
              </a:extLst>
            </p:cNvPr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4198;p64">
              <a:extLst>
                <a:ext uri="{FF2B5EF4-FFF2-40B4-BE49-F238E27FC236}">
                  <a16:creationId xmlns:a16="http://schemas.microsoft.com/office/drawing/2014/main" id="{16465D35-C171-1945-2D8F-DBC6C36E0FA4}"/>
                </a:ext>
              </a:extLst>
            </p:cNvPr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4199;p64">
              <a:extLst>
                <a:ext uri="{FF2B5EF4-FFF2-40B4-BE49-F238E27FC236}">
                  <a16:creationId xmlns:a16="http://schemas.microsoft.com/office/drawing/2014/main" id="{A4A945F9-C27C-A6D2-C401-533C2785461A}"/>
                </a:ext>
              </a:extLst>
            </p:cNvPr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" name="Google Shape;4200;p64">
              <a:extLst>
                <a:ext uri="{FF2B5EF4-FFF2-40B4-BE49-F238E27FC236}">
                  <a16:creationId xmlns:a16="http://schemas.microsoft.com/office/drawing/2014/main" id="{85D787FB-B840-0E08-4273-A1F1ED77DDCF}"/>
                </a:ext>
              </a:extLst>
            </p:cNvPr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" name="Google Shape;4201;p64">
              <a:extLst>
                <a:ext uri="{FF2B5EF4-FFF2-40B4-BE49-F238E27FC236}">
                  <a16:creationId xmlns:a16="http://schemas.microsoft.com/office/drawing/2014/main" id="{8CC75AE1-C781-40AC-7655-0E26537197B8}"/>
                </a:ext>
              </a:extLst>
            </p:cNvPr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" name="Google Shape;4202;p64">
              <a:extLst>
                <a:ext uri="{FF2B5EF4-FFF2-40B4-BE49-F238E27FC236}">
                  <a16:creationId xmlns:a16="http://schemas.microsoft.com/office/drawing/2014/main" id="{520F9DE8-78D8-12AA-D019-4CAC9E63A586}"/>
                </a:ext>
              </a:extLst>
            </p:cNvPr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" name="Google Shape;4203;p64">
              <a:extLst>
                <a:ext uri="{FF2B5EF4-FFF2-40B4-BE49-F238E27FC236}">
                  <a16:creationId xmlns:a16="http://schemas.microsoft.com/office/drawing/2014/main" id="{3E26A9E6-8ED9-34D9-718D-7F94EF5B5C42}"/>
                </a:ext>
              </a:extLst>
            </p:cNvPr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" name="Google Shape;4204;p64">
              <a:extLst>
                <a:ext uri="{FF2B5EF4-FFF2-40B4-BE49-F238E27FC236}">
                  <a16:creationId xmlns:a16="http://schemas.microsoft.com/office/drawing/2014/main" id="{B4EAD1F0-E40C-DD69-C610-BBA3124673E6}"/>
                </a:ext>
              </a:extLst>
            </p:cNvPr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" name="Google Shape;4205;p64">
              <a:extLst>
                <a:ext uri="{FF2B5EF4-FFF2-40B4-BE49-F238E27FC236}">
                  <a16:creationId xmlns:a16="http://schemas.microsoft.com/office/drawing/2014/main" id="{0ABE60D6-511B-6938-0E8C-8AB5840482B5}"/>
                </a:ext>
              </a:extLst>
            </p:cNvPr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" name="Google Shape;4206;p64">
              <a:extLst>
                <a:ext uri="{FF2B5EF4-FFF2-40B4-BE49-F238E27FC236}">
                  <a16:creationId xmlns:a16="http://schemas.microsoft.com/office/drawing/2014/main" id="{FE72EA9C-EABB-BE6F-9BEF-E6DCFD041AAD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" name="Google Shape;4207;p64">
              <a:extLst>
                <a:ext uri="{FF2B5EF4-FFF2-40B4-BE49-F238E27FC236}">
                  <a16:creationId xmlns:a16="http://schemas.microsoft.com/office/drawing/2014/main" id="{F40D72CD-A9D3-20B5-100E-868EF227D9DE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" name="Google Shape;4208;p64">
              <a:extLst>
                <a:ext uri="{FF2B5EF4-FFF2-40B4-BE49-F238E27FC236}">
                  <a16:creationId xmlns:a16="http://schemas.microsoft.com/office/drawing/2014/main" id="{802C269D-8673-510B-FAF3-9AACB99930D2}"/>
                </a:ext>
              </a:extLst>
            </p:cNvPr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" name="Google Shape;4209;p64">
              <a:extLst>
                <a:ext uri="{FF2B5EF4-FFF2-40B4-BE49-F238E27FC236}">
                  <a16:creationId xmlns:a16="http://schemas.microsoft.com/office/drawing/2014/main" id="{D0AB0189-00B4-96AC-482C-C594B6B66748}"/>
                </a:ext>
              </a:extLst>
            </p:cNvPr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" name="Google Shape;4210;p64">
              <a:extLst>
                <a:ext uri="{FF2B5EF4-FFF2-40B4-BE49-F238E27FC236}">
                  <a16:creationId xmlns:a16="http://schemas.microsoft.com/office/drawing/2014/main" id="{39CF6FC9-8878-EBD5-323E-F2839B64158F}"/>
                </a:ext>
              </a:extLst>
            </p:cNvPr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4211;p64">
              <a:extLst>
                <a:ext uri="{FF2B5EF4-FFF2-40B4-BE49-F238E27FC236}">
                  <a16:creationId xmlns:a16="http://schemas.microsoft.com/office/drawing/2014/main" id="{86028FF5-9236-D6D6-0E29-52E475FBD236}"/>
                </a:ext>
              </a:extLst>
            </p:cNvPr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4212;p64">
              <a:extLst>
                <a:ext uri="{FF2B5EF4-FFF2-40B4-BE49-F238E27FC236}">
                  <a16:creationId xmlns:a16="http://schemas.microsoft.com/office/drawing/2014/main" id="{A6520B74-FC28-A535-F15A-F6143BAA7018}"/>
                </a:ext>
              </a:extLst>
            </p:cNvPr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4213;p64">
              <a:extLst>
                <a:ext uri="{FF2B5EF4-FFF2-40B4-BE49-F238E27FC236}">
                  <a16:creationId xmlns:a16="http://schemas.microsoft.com/office/drawing/2014/main" id="{D9FCDA49-4450-EDD2-C7F5-95DFF897E50E}"/>
                </a:ext>
              </a:extLst>
            </p:cNvPr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4214;p64">
              <a:extLst>
                <a:ext uri="{FF2B5EF4-FFF2-40B4-BE49-F238E27FC236}">
                  <a16:creationId xmlns:a16="http://schemas.microsoft.com/office/drawing/2014/main" id="{E908162D-3465-F814-C73B-DFC2C85747FF}"/>
                </a:ext>
              </a:extLst>
            </p:cNvPr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" name="Google Shape;4215;p64">
              <a:extLst>
                <a:ext uri="{FF2B5EF4-FFF2-40B4-BE49-F238E27FC236}">
                  <a16:creationId xmlns:a16="http://schemas.microsoft.com/office/drawing/2014/main" id="{BF1F1F81-A616-AC13-9D20-98A9E2EE2215}"/>
                </a:ext>
              </a:extLst>
            </p:cNvPr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" name="Google Shape;4216;p64">
              <a:extLst>
                <a:ext uri="{FF2B5EF4-FFF2-40B4-BE49-F238E27FC236}">
                  <a16:creationId xmlns:a16="http://schemas.microsoft.com/office/drawing/2014/main" id="{AF11724B-7C95-7E23-C673-D44139BFCC43}"/>
                </a:ext>
              </a:extLst>
            </p:cNvPr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" name="Google Shape;4217;p64">
              <a:extLst>
                <a:ext uri="{FF2B5EF4-FFF2-40B4-BE49-F238E27FC236}">
                  <a16:creationId xmlns:a16="http://schemas.microsoft.com/office/drawing/2014/main" id="{EFCBE8B8-4D23-8FE8-AE60-B35AA100E819}"/>
                </a:ext>
              </a:extLst>
            </p:cNvPr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4218;p64">
              <a:extLst>
                <a:ext uri="{FF2B5EF4-FFF2-40B4-BE49-F238E27FC236}">
                  <a16:creationId xmlns:a16="http://schemas.microsoft.com/office/drawing/2014/main" id="{FD53A219-4C28-BFC5-E75D-FBD2421B7DE5}"/>
                </a:ext>
              </a:extLst>
            </p:cNvPr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4219;p64">
              <a:extLst>
                <a:ext uri="{FF2B5EF4-FFF2-40B4-BE49-F238E27FC236}">
                  <a16:creationId xmlns:a16="http://schemas.microsoft.com/office/drawing/2014/main" id="{0CE69607-E831-63E4-F809-A2E8660423E2}"/>
                </a:ext>
              </a:extLst>
            </p:cNvPr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" name="Google Shape;4220;p64">
              <a:extLst>
                <a:ext uri="{FF2B5EF4-FFF2-40B4-BE49-F238E27FC236}">
                  <a16:creationId xmlns:a16="http://schemas.microsoft.com/office/drawing/2014/main" id="{79DD41EB-63A5-AD79-5C2A-F49B9359A7AC}"/>
                </a:ext>
              </a:extLst>
            </p:cNvPr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" name="Google Shape;4221;p64">
              <a:extLst>
                <a:ext uri="{FF2B5EF4-FFF2-40B4-BE49-F238E27FC236}">
                  <a16:creationId xmlns:a16="http://schemas.microsoft.com/office/drawing/2014/main" id="{46A85DF2-CC0D-3433-D2EC-1763F005668F}"/>
                </a:ext>
              </a:extLst>
            </p:cNvPr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4222;p64">
              <a:extLst>
                <a:ext uri="{FF2B5EF4-FFF2-40B4-BE49-F238E27FC236}">
                  <a16:creationId xmlns:a16="http://schemas.microsoft.com/office/drawing/2014/main" id="{D7F78426-D1F8-9C50-9F03-EE2F4B0CDDCE}"/>
                </a:ext>
              </a:extLst>
            </p:cNvPr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" name="Google Shape;4223;p64">
              <a:extLst>
                <a:ext uri="{FF2B5EF4-FFF2-40B4-BE49-F238E27FC236}">
                  <a16:creationId xmlns:a16="http://schemas.microsoft.com/office/drawing/2014/main" id="{16515014-70BB-71AE-9ADC-419AF57616DE}"/>
                </a:ext>
              </a:extLst>
            </p:cNvPr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" name="Google Shape;4224;p64">
              <a:extLst>
                <a:ext uri="{FF2B5EF4-FFF2-40B4-BE49-F238E27FC236}">
                  <a16:creationId xmlns:a16="http://schemas.microsoft.com/office/drawing/2014/main" id="{793156B3-81F7-434E-4F13-49FAC139D801}"/>
                </a:ext>
              </a:extLst>
            </p:cNvPr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" name="Google Shape;4225;p64">
              <a:extLst>
                <a:ext uri="{FF2B5EF4-FFF2-40B4-BE49-F238E27FC236}">
                  <a16:creationId xmlns:a16="http://schemas.microsoft.com/office/drawing/2014/main" id="{16291DE8-D344-587C-D24F-1D638DBDB915}"/>
                </a:ext>
              </a:extLst>
            </p:cNvPr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" name="Google Shape;4226;p64">
              <a:extLst>
                <a:ext uri="{FF2B5EF4-FFF2-40B4-BE49-F238E27FC236}">
                  <a16:creationId xmlns:a16="http://schemas.microsoft.com/office/drawing/2014/main" id="{7BDAF257-419E-0379-998E-047F04054048}"/>
                </a:ext>
              </a:extLst>
            </p:cNvPr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4227;p64">
              <a:extLst>
                <a:ext uri="{FF2B5EF4-FFF2-40B4-BE49-F238E27FC236}">
                  <a16:creationId xmlns:a16="http://schemas.microsoft.com/office/drawing/2014/main" id="{3CE7BA22-48A2-2E30-226F-A85EE9C70865}"/>
                </a:ext>
              </a:extLst>
            </p:cNvPr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" name="Google Shape;4228;p64">
              <a:extLst>
                <a:ext uri="{FF2B5EF4-FFF2-40B4-BE49-F238E27FC236}">
                  <a16:creationId xmlns:a16="http://schemas.microsoft.com/office/drawing/2014/main" id="{8A8593CB-299C-64FD-3AA7-146320D8CC08}"/>
                </a:ext>
              </a:extLst>
            </p:cNvPr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4229;p64">
              <a:extLst>
                <a:ext uri="{FF2B5EF4-FFF2-40B4-BE49-F238E27FC236}">
                  <a16:creationId xmlns:a16="http://schemas.microsoft.com/office/drawing/2014/main" id="{4F3083C7-FA96-8F72-5B64-2E527599065A}"/>
                </a:ext>
              </a:extLst>
            </p:cNvPr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" name="Google Shape;4230;p64">
              <a:extLst>
                <a:ext uri="{FF2B5EF4-FFF2-40B4-BE49-F238E27FC236}">
                  <a16:creationId xmlns:a16="http://schemas.microsoft.com/office/drawing/2014/main" id="{E1073973-D9FB-D875-DC13-A7FE9C9990C4}"/>
                </a:ext>
              </a:extLst>
            </p:cNvPr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" name="Google Shape;4231;p64">
              <a:extLst>
                <a:ext uri="{FF2B5EF4-FFF2-40B4-BE49-F238E27FC236}">
                  <a16:creationId xmlns:a16="http://schemas.microsoft.com/office/drawing/2014/main" id="{15D78C9D-5550-F15C-5D85-D286F75F6C2D}"/>
                </a:ext>
              </a:extLst>
            </p:cNvPr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" name="Google Shape;4232;p64">
              <a:extLst>
                <a:ext uri="{FF2B5EF4-FFF2-40B4-BE49-F238E27FC236}">
                  <a16:creationId xmlns:a16="http://schemas.microsoft.com/office/drawing/2014/main" id="{BF41F4E0-8DDE-B6F6-4261-763E0C8644E7}"/>
                </a:ext>
              </a:extLst>
            </p:cNvPr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4233;p64">
              <a:extLst>
                <a:ext uri="{FF2B5EF4-FFF2-40B4-BE49-F238E27FC236}">
                  <a16:creationId xmlns:a16="http://schemas.microsoft.com/office/drawing/2014/main" id="{12FB16D8-2644-F099-D637-33C51295F865}"/>
                </a:ext>
              </a:extLst>
            </p:cNvPr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" name="Google Shape;4234;p64">
              <a:extLst>
                <a:ext uri="{FF2B5EF4-FFF2-40B4-BE49-F238E27FC236}">
                  <a16:creationId xmlns:a16="http://schemas.microsoft.com/office/drawing/2014/main" id="{3E5E01ED-CC92-C8D2-BBE7-E76839CB7BB8}"/>
                </a:ext>
              </a:extLst>
            </p:cNvPr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4235;p64">
              <a:extLst>
                <a:ext uri="{FF2B5EF4-FFF2-40B4-BE49-F238E27FC236}">
                  <a16:creationId xmlns:a16="http://schemas.microsoft.com/office/drawing/2014/main" id="{A1E6AF46-48A0-E9BC-95F2-A1AF98E938F5}"/>
                </a:ext>
              </a:extLst>
            </p:cNvPr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" name="Google Shape;4236;p64">
              <a:extLst>
                <a:ext uri="{FF2B5EF4-FFF2-40B4-BE49-F238E27FC236}">
                  <a16:creationId xmlns:a16="http://schemas.microsoft.com/office/drawing/2014/main" id="{ED0BB82A-E83A-C39C-0DD0-1DE6028AD45D}"/>
                </a:ext>
              </a:extLst>
            </p:cNvPr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Google Shape;4237;p64">
              <a:extLst>
                <a:ext uri="{FF2B5EF4-FFF2-40B4-BE49-F238E27FC236}">
                  <a16:creationId xmlns:a16="http://schemas.microsoft.com/office/drawing/2014/main" id="{18866074-95D6-0EFF-4A4C-321884DA71B5}"/>
                </a:ext>
              </a:extLst>
            </p:cNvPr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4238;p64">
              <a:extLst>
                <a:ext uri="{FF2B5EF4-FFF2-40B4-BE49-F238E27FC236}">
                  <a16:creationId xmlns:a16="http://schemas.microsoft.com/office/drawing/2014/main" id="{E6621F2B-2DC3-8A6D-8B1F-61FE46EDF174}"/>
                </a:ext>
              </a:extLst>
            </p:cNvPr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" name="Google Shape;4239;p64">
              <a:extLst>
                <a:ext uri="{FF2B5EF4-FFF2-40B4-BE49-F238E27FC236}">
                  <a16:creationId xmlns:a16="http://schemas.microsoft.com/office/drawing/2014/main" id="{B2728110-A260-8B63-0B73-2D30D71F0873}"/>
                </a:ext>
              </a:extLst>
            </p:cNvPr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" name="Google Shape;4240;p64">
              <a:extLst>
                <a:ext uri="{FF2B5EF4-FFF2-40B4-BE49-F238E27FC236}">
                  <a16:creationId xmlns:a16="http://schemas.microsoft.com/office/drawing/2014/main" id="{C524EF98-95E0-9396-EE38-D30F905FE67F}"/>
                </a:ext>
              </a:extLst>
            </p:cNvPr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3425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EB92-EC2F-9871-35C3-C7EA2CAB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600" y="458071"/>
            <a:ext cx="8814800" cy="731600"/>
          </a:xfrm>
        </p:spPr>
        <p:txBody>
          <a:bodyPr/>
          <a:lstStyle/>
          <a:p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134B2A-F99F-5B57-B752-AA6198511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66" y="1189671"/>
            <a:ext cx="9483634" cy="2778552"/>
          </a:xfrm>
          <a:prstGeom prst="rect">
            <a:avLst/>
          </a:prstGeom>
        </p:spPr>
      </p:pic>
      <p:sp>
        <p:nvSpPr>
          <p:cNvPr id="8" name="Google Shape;3471;p59">
            <a:extLst>
              <a:ext uri="{FF2B5EF4-FFF2-40B4-BE49-F238E27FC236}">
                <a16:creationId xmlns:a16="http://schemas.microsoft.com/office/drawing/2014/main" id="{760A71E3-50BC-978F-FE7F-BF7B10E4B1C2}"/>
              </a:ext>
            </a:extLst>
          </p:cNvPr>
          <p:cNvSpPr txBox="1">
            <a:spLocks/>
          </p:cNvSpPr>
          <p:nvPr/>
        </p:nvSpPr>
        <p:spPr>
          <a:xfrm>
            <a:off x="1019766" y="4699823"/>
            <a:ext cx="9976028" cy="35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+Qui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: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Giới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tính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giảng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viên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chỉ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thuộc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1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2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giá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trị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&lt;Nam&gt;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&lt;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Nữ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&gt; -&gt; </a:t>
            </a:r>
            <a:r>
              <a:rPr lang="en-US" sz="2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là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một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ràng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buộc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toàn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vẹn</a:t>
            </a:r>
            <a:endParaRPr lang="en-US" sz="22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Barlow Semi Condensed"/>
              <a:cs typeface="Times New Roman" panose="02020603050405020304" pitchFamily="18" charset="0"/>
              <a:sym typeface="Barlow Semi Condensed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200" b="1" dirty="0">
              <a:solidFill>
                <a:srgbClr val="00B050"/>
              </a:solidFill>
              <a:latin typeface="Times New Roman" panose="02020603050405020304" pitchFamily="18" charset="0"/>
              <a:ea typeface="Barlow Semi Condensed"/>
              <a:cs typeface="Times New Roman" panose="02020603050405020304" pitchFamily="18" charset="0"/>
              <a:sym typeface="Barlow Semi Condensed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200" b="1" dirty="0">
              <a:latin typeface="Times New Roman" panose="02020603050405020304" pitchFamily="18" charset="0"/>
              <a:ea typeface="Barlow Semi Condensed"/>
              <a:cs typeface="Times New Roman" panose="02020603050405020304" pitchFamily="18" charset="0"/>
              <a:sym typeface="Barlow Semi Condensed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200" dirty="0">
              <a:latin typeface="Times New Roman" panose="02020603050405020304" pitchFamily="18" charset="0"/>
              <a:ea typeface="Barlow Semi Condensed"/>
              <a:cs typeface="Times New Roman" panose="02020603050405020304" pitchFamily="18" charset="0"/>
              <a:sym typeface="Barlow Semi Condensed"/>
            </a:endParaRPr>
          </a:p>
        </p:txBody>
      </p:sp>
      <p:sp>
        <p:nvSpPr>
          <p:cNvPr id="9" name="Google Shape;3471;p59">
            <a:extLst>
              <a:ext uri="{FF2B5EF4-FFF2-40B4-BE49-F238E27FC236}">
                <a16:creationId xmlns:a16="http://schemas.microsoft.com/office/drawing/2014/main" id="{AB197CFF-8B3B-0D68-B13C-15C3D1458D2A}"/>
              </a:ext>
            </a:extLst>
          </p:cNvPr>
          <p:cNvSpPr txBox="1">
            <a:spLocks/>
          </p:cNvSpPr>
          <p:nvPr/>
        </p:nvSpPr>
        <p:spPr>
          <a:xfrm>
            <a:off x="1019766" y="5053022"/>
            <a:ext cx="9483634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+Qui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: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Tuổi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giảng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viên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phải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lớn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hơn</a:t>
            </a:r>
            <a:r>
              <a:rPr lang="en-US" sz="2200" dirty="0"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18t -&gt; </a:t>
            </a:r>
            <a:r>
              <a:rPr lang="en-US" sz="2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là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một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ràng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buộc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toàn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vẹn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liên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quan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đến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ngày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sinh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944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797</Words>
  <Application>Microsoft Office PowerPoint</Application>
  <PresentationFormat>Widescreen</PresentationFormat>
  <Paragraphs>140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Barlow Semi Condensed</vt:lpstr>
      <vt:lpstr>Barlow Semi Condensed Medium</vt:lpstr>
      <vt:lpstr>Calibri</vt:lpstr>
      <vt:lpstr>Calibri Light</vt:lpstr>
      <vt:lpstr>Fjalla One</vt:lpstr>
      <vt:lpstr>Times New Roman</vt:lpstr>
      <vt:lpstr>Wingdings</vt:lpstr>
      <vt:lpstr>Office Theme</vt:lpstr>
      <vt:lpstr>PowerPoint Presentation</vt:lpstr>
      <vt:lpstr>Giới thiệu đề tài </vt:lpstr>
      <vt:lpstr>01</vt:lpstr>
      <vt:lpstr>KHÁI NIỆM </vt:lpstr>
      <vt:lpstr>KHÁI NIỆM RÀNG BUỘC TOÀN VẸN </vt:lpstr>
      <vt:lpstr>PHÂN LOẠI RÀNG BUỘC TOÀN VẸN </vt:lpstr>
      <vt:lpstr>Các ràng buộc phổ biến </vt:lpstr>
      <vt:lpstr>Ví dụ trong cơ sở dữ liệu quản lí trường học </vt:lpstr>
      <vt:lpstr>Ví dụ ràng buộc toàn vẹn  </vt:lpstr>
      <vt:lpstr>CÁC ĐẶC TRƯNG CỦA RÀNG BUỘC TOÀN VẸN  BẢNG TẦM ẢNH HƯỞNG  </vt:lpstr>
      <vt:lpstr>CÁC ĐẶC TRƯNG CỦA RÀNG BUỘC TOÀN VẸN </vt:lpstr>
      <vt:lpstr>Ví dụ nội dung của RBTV</vt:lpstr>
      <vt:lpstr>Ví dụ bảng tầm ảnh hưởng </vt:lpstr>
      <vt:lpstr>Ví dụ </vt:lpstr>
      <vt:lpstr>Ví dụ </vt:lpstr>
      <vt:lpstr>DEMO ỨNG DỤNG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 Huy</dc:creator>
  <cp:lastModifiedBy>Duc Huy</cp:lastModifiedBy>
  <cp:revision>15</cp:revision>
  <dcterms:created xsi:type="dcterms:W3CDTF">2022-05-10T03:30:35Z</dcterms:created>
  <dcterms:modified xsi:type="dcterms:W3CDTF">2022-05-13T01:32:11Z</dcterms:modified>
</cp:coreProperties>
</file>