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 id="2147483700" r:id="rId2"/>
  </p:sldMasterIdLst>
  <p:notesMasterIdLst>
    <p:notesMasterId r:id="rId14"/>
  </p:notesMasterIdLst>
  <p:sldIdLst>
    <p:sldId id="256" r:id="rId3"/>
    <p:sldId id="257" r:id="rId4"/>
    <p:sldId id="351" r:id="rId5"/>
    <p:sldId id="258" r:id="rId6"/>
    <p:sldId id="261" r:id="rId7"/>
    <p:sldId id="349" r:id="rId8"/>
    <p:sldId id="259" r:id="rId9"/>
    <p:sldId id="260" r:id="rId10"/>
    <p:sldId id="350" r:id="rId11"/>
    <p:sldId id="262" r:id="rId12"/>
    <p:sldId id="348" r:id="rId13"/>
  </p:sldIdLst>
  <p:sldSz cx="9144000" cy="5143500" type="screen16x9"/>
  <p:notesSz cx="6858000" cy="9144000"/>
  <p:embeddedFontLst>
    <p:embeddedFont>
      <p:font typeface="Hammersmith One" panose="020B0604020202020204" charset="0"/>
      <p:regular r:id="rId15"/>
    </p:embeddedFont>
    <p:embeddedFont>
      <p:font typeface="Proxima Nova" panose="020B0604020202020204" charset="0"/>
      <p:regular r:id="rId16"/>
      <p:bold r:id="rId17"/>
      <p:italic r:id="rId18"/>
      <p:boldItalic r:id="rId19"/>
    </p:embeddedFont>
    <p:embeddedFont>
      <p:font typeface="Proxima Nova Semibold" panose="020B0604020202020204" charset="0"/>
      <p:regular r:id="rId20"/>
      <p:bold r:id="rId21"/>
      <p:boldItalic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7F0917-0B2D-4F67-95C7-9B96385D8E03}">
  <a:tblStyle styleId="{4B7F0917-0B2D-4F67-95C7-9B96385D8E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284C93-555C-46D7-B9E4-4714F4F531AE}"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72A51256-A5A4-450D-93F5-144F7129263D}"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0C0BAA20-16DB-4C1D-88CB-A553C944927D}"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6F153DF8-8C8D-4BF2-9B08-F51561743DBD}"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E8195C32-0C6B-460C-BB40-97481AE9CC46}"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8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63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0"/>
        <p:cNvGrpSpPr/>
        <p:nvPr/>
      </p:nvGrpSpPr>
      <p:grpSpPr>
        <a:xfrm>
          <a:off x="0" y="0"/>
          <a:ext cx="0" cy="0"/>
          <a:chOff x="0" y="0"/>
          <a:chExt cx="0" cy="0"/>
        </a:xfrm>
      </p:grpSpPr>
      <p:sp>
        <p:nvSpPr>
          <p:cNvPr id="13111" name="Google Shape;13111;gc6a01074ef_0_17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2" name="Google Shape;13112;gc6a01074ef_0_17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8" r:id="rId5"/>
    <p:sldLayoutId id="2147483659" r:id="rId6"/>
    <p:sldLayoutId id="2147483664" r:id="rId7"/>
    <p:sldLayoutId id="214748366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312"/>
        <p:cNvGrpSpPr/>
        <p:nvPr/>
      </p:nvGrpSpPr>
      <p:grpSpPr>
        <a:xfrm>
          <a:off x="0" y="0"/>
          <a:ext cx="0" cy="0"/>
          <a:chOff x="0" y="0"/>
          <a:chExt cx="0" cy="0"/>
        </a:xfrm>
      </p:grpSpPr>
      <p:sp>
        <p:nvSpPr>
          <p:cNvPr id="1313" name="Google Shape;1313;p5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314" name="Google Shape;1314;p5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info@dps.com.v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038789" y="1071017"/>
            <a:ext cx="6577800" cy="77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accent2"/>
                </a:solidFill>
                <a:latin typeface="Times New Roman" panose="02020603050405020304" pitchFamily="18" charset="0"/>
                <a:cs typeface="Times New Roman" panose="02020603050405020304" pitchFamily="18" charset="0"/>
              </a:rPr>
              <a:t>BÁO CÁO THỰC TẬP NGHỀ NGHIỆP </a:t>
            </a:r>
            <a:endParaRPr sz="2800" dirty="0">
              <a:solidFill>
                <a:schemeClr val="accent2"/>
              </a:solidFill>
              <a:latin typeface="Times New Roman" panose="02020603050405020304" pitchFamily="18" charset="0"/>
              <a:cs typeface="Times New Roman" panose="02020603050405020304" pitchFamily="18" charset="0"/>
            </a:endParaRPr>
          </a:p>
        </p:txBody>
      </p:sp>
      <p:sp>
        <p:nvSpPr>
          <p:cNvPr id="1321" name="Google Shape;1321;p54"/>
          <p:cNvSpPr txBox="1">
            <a:spLocks noGrp="1"/>
          </p:cNvSpPr>
          <p:nvPr>
            <p:ph type="subTitle" idx="1"/>
          </p:nvPr>
        </p:nvSpPr>
        <p:spPr>
          <a:xfrm>
            <a:off x="1038789" y="1842617"/>
            <a:ext cx="6577800" cy="233849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dirty="0" err="1">
                <a:solidFill>
                  <a:schemeClr val="accent2">
                    <a:lumMod val="50000"/>
                  </a:schemeClr>
                </a:solidFill>
                <a:latin typeface="Times New Roman" panose="02020603050405020304" pitchFamily="18" charset="0"/>
                <a:cs typeface="Times New Roman" panose="02020603050405020304" pitchFamily="18" charset="0"/>
              </a:rPr>
              <a:t>Tên</a:t>
            </a:r>
            <a:r>
              <a:rPr lang="en-US" sz="2400" dirty="0">
                <a:solidFill>
                  <a:schemeClr val="accent2">
                    <a:lumMod val="50000"/>
                  </a:schemeClr>
                </a:solidFill>
                <a:latin typeface="Times New Roman" panose="02020603050405020304" pitchFamily="18" charset="0"/>
                <a:cs typeface="Times New Roman" panose="02020603050405020304" pitchFamily="18" charset="0"/>
              </a:rPr>
              <a:t> :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Trần</a:t>
            </a:r>
            <a:r>
              <a:rPr lang="en-US" sz="2400" dirty="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Phạm</a:t>
            </a:r>
            <a:r>
              <a:rPr lang="en-US" sz="2400" dirty="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Đức</a:t>
            </a:r>
            <a:r>
              <a:rPr lang="en-US" sz="2400" dirty="0">
                <a:solidFill>
                  <a:schemeClr val="accent2">
                    <a:lumMod val="50000"/>
                  </a:schemeClr>
                </a:solidFill>
                <a:latin typeface="Times New Roman" panose="02020603050405020304" pitchFamily="18" charset="0"/>
                <a:cs typeface="Times New Roman" panose="02020603050405020304" pitchFamily="18" charset="0"/>
              </a:rPr>
              <a:t> Huy</a:t>
            </a:r>
          </a:p>
          <a:p>
            <a:pPr marL="0" lvl="0" indent="0" algn="ctr" rtl="0">
              <a:spcBef>
                <a:spcPts val="0"/>
              </a:spcBef>
              <a:spcAft>
                <a:spcPts val="0"/>
              </a:spcAft>
              <a:buClr>
                <a:schemeClr val="dk1"/>
              </a:buClr>
              <a:buSzPts val="1100"/>
              <a:buFont typeface="Arial"/>
              <a:buNone/>
            </a:pPr>
            <a:r>
              <a:rPr lang="en-US" sz="2400" dirty="0" err="1">
                <a:solidFill>
                  <a:schemeClr val="accent2">
                    <a:lumMod val="50000"/>
                  </a:schemeClr>
                </a:solidFill>
                <a:latin typeface="Times New Roman" panose="02020603050405020304" pitchFamily="18" charset="0"/>
                <a:cs typeface="Times New Roman" panose="02020603050405020304" pitchFamily="18" charset="0"/>
              </a:rPr>
              <a:t>Mssv</a:t>
            </a:r>
            <a:r>
              <a:rPr lang="en-US" sz="2400" dirty="0">
                <a:solidFill>
                  <a:schemeClr val="accent2">
                    <a:lumMod val="50000"/>
                  </a:schemeClr>
                </a:solidFill>
                <a:latin typeface="Times New Roman" panose="02020603050405020304" pitchFamily="18" charset="0"/>
                <a:cs typeface="Times New Roman" panose="02020603050405020304" pitchFamily="18" charset="0"/>
              </a:rPr>
              <a:t> : 2001180380</a:t>
            </a:r>
          </a:p>
          <a:p>
            <a:pPr marL="0" lvl="0" indent="0" algn="ctr" rtl="0">
              <a:spcBef>
                <a:spcPts val="0"/>
              </a:spcBef>
              <a:spcAft>
                <a:spcPts val="0"/>
              </a:spcAft>
              <a:buClr>
                <a:schemeClr val="dk1"/>
              </a:buClr>
              <a:buSzPts val="1100"/>
              <a:buFont typeface="Arial"/>
              <a:buNone/>
            </a:pPr>
            <a:r>
              <a:rPr lang="en-US" sz="2400" dirty="0" err="1">
                <a:solidFill>
                  <a:schemeClr val="accent2">
                    <a:lumMod val="50000"/>
                  </a:schemeClr>
                </a:solidFill>
                <a:latin typeface="Times New Roman" panose="02020603050405020304" pitchFamily="18" charset="0"/>
                <a:cs typeface="Times New Roman" panose="02020603050405020304" pitchFamily="18" charset="0"/>
              </a:rPr>
              <a:t>Lớp</a:t>
            </a:r>
            <a:r>
              <a:rPr lang="en-US" sz="2400" dirty="0">
                <a:solidFill>
                  <a:schemeClr val="accent2">
                    <a:lumMod val="50000"/>
                  </a:schemeClr>
                </a:solidFill>
                <a:latin typeface="Times New Roman" panose="02020603050405020304" pitchFamily="18" charset="0"/>
                <a:cs typeface="Times New Roman" panose="02020603050405020304" pitchFamily="18" charset="0"/>
              </a:rPr>
              <a:t> : 09DHTH5</a:t>
            </a:r>
          </a:p>
          <a:p>
            <a:pPr marL="0" lvl="0" indent="0" algn="ctr" rtl="0">
              <a:spcBef>
                <a:spcPts val="0"/>
              </a:spcBef>
              <a:spcAft>
                <a:spcPts val="0"/>
              </a:spcAft>
              <a:buClr>
                <a:schemeClr val="dk1"/>
              </a:buClr>
              <a:buSzPts val="1100"/>
              <a:buFont typeface="Arial"/>
              <a:buNone/>
            </a:pP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US" sz="2400" dirty="0" err="1">
                <a:solidFill>
                  <a:schemeClr val="accent2">
                    <a:lumMod val="50000"/>
                  </a:schemeClr>
                </a:solidFill>
                <a:latin typeface="Times New Roman" panose="02020603050405020304" pitchFamily="18" charset="0"/>
                <a:cs typeface="Times New Roman" panose="02020603050405020304" pitchFamily="18" charset="0"/>
              </a:rPr>
              <a:t>Thực</a:t>
            </a:r>
            <a:r>
              <a:rPr lang="en-US" sz="2400" dirty="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sinh</a:t>
            </a:r>
            <a:r>
              <a:rPr lang="en-US" sz="2400" dirty="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tập</a:t>
            </a:r>
            <a:r>
              <a:rPr lang="en-US" sz="2400" dirty="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vị</a:t>
            </a:r>
            <a:r>
              <a:rPr lang="en-US" sz="2400" dirty="0">
                <a:solidFill>
                  <a:schemeClr val="accent2">
                    <a:lumMod val="50000"/>
                  </a:schemeClr>
                </a:solidFill>
                <a:latin typeface="Times New Roman" panose="02020603050405020304" pitchFamily="18" charset="0"/>
                <a:cs typeface="Times New Roman" panose="02020603050405020304" pitchFamily="18" charset="0"/>
              </a:rPr>
              <a:t>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trí</a:t>
            </a:r>
            <a:r>
              <a:rPr lang="en-US" sz="2400" dirty="0">
                <a:solidFill>
                  <a:schemeClr val="accent2">
                    <a:lumMod val="50000"/>
                  </a:schemeClr>
                </a:solidFill>
                <a:latin typeface="Times New Roman" panose="02020603050405020304" pitchFamily="18" charset="0"/>
                <a:cs typeface="Times New Roman" panose="02020603050405020304" pitchFamily="18" charset="0"/>
              </a:rPr>
              <a:t> BA </a:t>
            </a:r>
          </a:p>
          <a:p>
            <a:pPr marL="0" lvl="0" indent="0" algn="ctr" rtl="0">
              <a:spcBef>
                <a:spcPts val="0"/>
              </a:spcBef>
              <a:spcAft>
                <a:spcPts val="0"/>
              </a:spcAft>
              <a:buClr>
                <a:schemeClr val="dk1"/>
              </a:buClr>
              <a:buSzPts val="1100"/>
              <a:buFont typeface="Arial"/>
              <a:buNone/>
            </a:pP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Công</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ty </a:t>
            </a: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Cổ</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phần</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Tin </a:t>
            </a: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học</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Đại</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Phát</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a:t>
            </a:r>
          </a:p>
          <a:p>
            <a:pPr marL="0" lvl="0" indent="0" algn="ctr" rtl="0">
              <a:spcBef>
                <a:spcPts val="0"/>
              </a:spcBef>
              <a:spcAft>
                <a:spcPts val="0"/>
              </a:spcAft>
              <a:buClr>
                <a:schemeClr val="dk1"/>
              </a:buClr>
              <a:buSzPts val="1100"/>
              <a:buFont typeface="Arial"/>
              <a:buNone/>
            </a:pP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a:t>
            </a: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Đại</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Phát</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Solutions - </a:t>
            </a: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viết</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2">
                    <a:lumMod val="50000"/>
                  </a:schemeClr>
                </a:solidFill>
                <a:effectLst/>
                <a:latin typeface="Times New Roman" panose="02020603050405020304" pitchFamily="18" charset="0"/>
                <a:cs typeface="Times New Roman" panose="02020603050405020304" pitchFamily="18" charset="0"/>
              </a:rPr>
              <a:t>tắt</a:t>
            </a:r>
            <a:r>
              <a:rPr lang="en-US" sz="2400" b="0" i="0" dirty="0">
                <a:solidFill>
                  <a:schemeClr val="accent2">
                    <a:lumMod val="50000"/>
                  </a:schemeClr>
                </a:solidFill>
                <a:effectLst/>
                <a:latin typeface="Times New Roman" panose="02020603050405020304" pitchFamily="18" charset="0"/>
                <a:cs typeface="Times New Roman" panose="02020603050405020304" pitchFamily="18" charset="0"/>
              </a:rPr>
              <a:t> DPS)</a:t>
            </a:r>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grpSp>
        <p:nvGrpSpPr>
          <p:cNvPr id="4" name="Google Shape;1690;p35">
            <a:extLst>
              <a:ext uri="{FF2B5EF4-FFF2-40B4-BE49-F238E27FC236}">
                <a16:creationId xmlns:a16="http://schemas.microsoft.com/office/drawing/2014/main" id="{C3D60296-D9FA-4B18-93CE-83469B2EFC61}"/>
              </a:ext>
            </a:extLst>
          </p:cNvPr>
          <p:cNvGrpSpPr/>
          <p:nvPr/>
        </p:nvGrpSpPr>
        <p:grpSpPr>
          <a:xfrm>
            <a:off x="6484561" y="2491913"/>
            <a:ext cx="2149888" cy="1793901"/>
            <a:chOff x="469775" y="238125"/>
            <a:chExt cx="6679425" cy="5229600"/>
          </a:xfrm>
        </p:grpSpPr>
        <p:sp>
          <p:nvSpPr>
            <p:cNvPr id="5" name="Google Shape;1691;p35">
              <a:extLst>
                <a:ext uri="{FF2B5EF4-FFF2-40B4-BE49-F238E27FC236}">
                  <a16:creationId xmlns:a16="http://schemas.microsoft.com/office/drawing/2014/main" id="{5B77D435-375A-492E-B090-E402CD84B50A}"/>
                </a:ext>
              </a:extLst>
            </p:cNvPr>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692;p35">
              <a:extLst>
                <a:ext uri="{FF2B5EF4-FFF2-40B4-BE49-F238E27FC236}">
                  <a16:creationId xmlns:a16="http://schemas.microsoft.com/office/drawing/2014/main" id="{E85AB2BC-08F1-4088-9011-D55AEBAD5BDD}"/>
                </a:ext>
              </a:extLst>
            </p:cNvPr>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693;p35">
              <a:extLst>
                <a:ext uri="{FF2B5EF4-FFF2-40B4-BE49-F238E27FC236}">
                  <a16:creationId xmlns:a16="http://schemas.microsoft.com/office/drawing/2014/main" id="{7F1C8DF0-94EE-4C87-A8F9-606AE6CF7DC1}"/>
                </a:ext>
              </a:extLst>
            </p:cNvPr>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694;p35">
              <a:extLst>
                <a:ext uri="{FF2B5EF4-FFF2-40B4-BE49-F238E27FC236}">
                  <a16:creationId xmlns:a16="http://schemas.microsoft.com/office/drawing/2014/main" id="{5B943412-811A-4822-AA1A-40F1C720EAE0}"/>
                </a:ext>
              </a:extLst>
            </p:cNvPr>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695;p35">
              <a:extLst>
                <a:ext uri="{FF2B5EF4-FFF2-40B4-BE49-F238E27FC236}">
                  <a16:creationId xmlns:a16="http://schemas.microsoft.com/office/drawing/2014/main" id="{E77622B2-A029-467E-87C3-0FB477001431}"/>
                </a:ext>
              </a:extLst>
            </p:cNvPr>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696;p35">
              <a:extLst>
                <a:ext uri="{FF2B5EF4-FFF2-40B4-BE49-F238E27FC236}">
                  <a16:creationId xmlns:a16="http://schemas.microsoft.com/office/drawing/2014/main" id="{A805C747-A620-49D1-9A82-5329CDEEED15}"/>
                </a:ext>
              </a:extLst>
            </p:cNvPr>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697;p35">
              <a:extLst>
                <a:ext uri="{FF2B5EF4-FFF2-40B4-BE49-F238E27FC236}">
                  <a16:creationId xmlns:a16="http://schemas.microsoft.com/office/drawing/2014/main" id="{B88C3906-3860-4184-970F-C1377B80BFC9}"/>
                </a:ext>
              </a:extLst>
            </p:cNvPr>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698;p35">
              <a:extLst>
                <a:ext uri="{FF2B5EF4-FFF2-40B4-BE49-F238E27FC236}">
                  <a16:creationId xmlns:a16="http://schemas.microsoft.com/office/drawing/2014/main" id="{145808FE-445E-45AE-B373-AB9D49669EFB}"/>
                </a:ext>
              </a:extLst>
            </p:cNvPr>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699;p35">
              <a:extLst>
                <a:ext uri="{FF2B5EF4-FFF2-40B4-BE49-F238E27FC236}">
                  <a16:creationId xmlns:a16="http://schemas.microsoft.com/office/drawing/2014/main" id="{3FEE007E-8E1E-433A-B1AA-FC7EF89683FB}"/>
                </a:ext>
              </a:extLst>
            </p:cNvPr>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700;p35">
              <a:extLst>
                <a:ext uri="{FF2B5EF4-FFF2-40B4-BE49-F238E27FC236}">
                  <a16:creationId xmlns:a16="http://schemas.microsoft.com/office/drawing/2014/main" id="{895BBA6A-C82D-482B-AD18-D0ECBCD7525E}"/>
                </a:ext>
              </a:extLst>
            </p:cNvPr>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701;p35">
              <a:extLst>
                <a:ext uri="{FF2B5EF4-FFF2-40B4-BE49-F238E27FC236}">
                  <a16:creationId xmlns:a16="http://schemas.microsoft.com/office/drawing/2014/main" id="{561A1290-56A5-4727-8EEC-40D91572A724}"/>
                </a:ext>
              </a:extLst>
            </p:cNvPr>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702;p35">
              <a:extLst>
                <a:ext uri="{FF2B5EF4-FFF2-40B4-BE49-F238E27FC236}">
                  <a16:creationId xmlns:a16="http://schemas.microsoft.com/office/drawing/2014/main" id="{A6BB894C-FC3F-420E-BFF0-F265CC77E9F4}"/>
                </a:ext>
              </a:extLst>
            </p:cNvPr>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703;p35">
              <a:extLst>
                <a:ext uri="{FF2B5EF4-FFF2-40B4-BE49-F238E27FC236}">
                  <a16:creationId xmlns:a16="http://schemas.microsoft.com/office/drawing/2014/main" id="{0EBAFF5B-1812-483D-8ACA-1D87EA6DF0C6}"/>
                </a:ext>
              </a:extLst>
            </p:cNvPr>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704;p35">
              <a:extLst>
                <a:ext uri="{FF2B5EF4-FFF2-40B4-BE49-F238E27FC236}">
                  <a16:creationId xmlns:a16="http://schemas.microsoft.com/office/drawing/2014/main" id="{6E99AD99-53F2-4E19-B888-570AE2408618}"/>
                </a:ext>
              </a:extLst>
            </p:cNvPr>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705;p35">
              <a:extLst>
                <a:ext uri="{FF2B5EF4-FFF2-40B4-BE49-F238E27FC236}">
                  <a16:creationId xmlns:a16="http://schemas.microsoft.com/office/drawing/2014/main" id="{D6BAD54C-A796-499C-A82B-C9FEB258CC32}"/>
                </a:ext>
              </a:extLst>
            </p:cNvPr>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706;p35">
              <a:extLst>
                <a:ext uri="{FF2B5EF4-FFF2-40B4-BE49-F238E27FC236}">
                  <a16:creationId xmlns:a16="http://schemas.microsoft.com/office/drawing/2014/main" id="{D6B26E93-0BE5-4459-BB45-24455603AA4C}"/>
                </a:ext>
              </a:extLst>
            </p:cNvPr>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707;p35">
              <a:extLst>
                <a:ext uri="{FF2B5EF4-FFF2-40B4-BE49-F238E27FC236}">
                  <a16:creationId xmlns:a16="http://schemas.microsoft.com/office/drawing/2014/main" id="{F947AFBB-F73F-471A-BCAB-7E1B867B39B0}"/>
                </a:ext>
              </a:extLst>
            </p:cNvPr>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708;p35">
              <a:extLst>
                <a:ext uri="{FF2B5EF4-FFF2-40B4-BE49-F238E27FC236}">
                  <a16:creationId xmlns:a16="http://schemas.microsoft.com/office/drawing/2014/main" id="{60F3C6B9-3C0B-45AF-B299-C3EF6A15B015}"/>
                </a:ext>
              </a:extLst>
            </p:cNvPr>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709;p35">
              <a:extLst>
                <a:ext uri="{FF2B5EF4-FFF2-40B4-BE49-F238E27FC236}">
                  <a16:creationId xmlns:a16="http://schemas.microsoft.com/office/drawing/2014/main" id="{F1BC9C13-3A23-484C-9484-8595E6C34828}"/>
                </a:ext>
              </a:extLst>
            </p:cNvPr>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710;p35">
              <a:extLst>
                <a:ext uri="{FF2B5EF4-FFF2-40B4-BE49-F238E27FC236}">
                  <a16:creationId xmlns:a16="http://schemas.microsoft.com/office/drawing/2014/main" id="{BBD01C21-1337-480C-B8C0-DADB912936D2}"/>
                </a:ext>
              </a:extLst>
            </p:cNvPr>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711;p35">
              <a:extLst>
                <a:ext uri="{FF2B5EF4-FFF2-40B4-BE49-F238E27FC236}">
                  <a16:creationId xmlns:a16="http://schemas.microsoft.com/office/drawing/2014/main" id="{822D4856-5025-4470-95E6-198D7566A289}"/>
                </a:ext>
              </a:extLst>
            </p:cNvPr>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712;p35">
              <a:extLst>
                <a:ext uri="{FF2B5EF4-FFF2-40B4-BE49-F238E27FC236}">
                  <a16:creationId xmlns:a16="http://schemas.microsoft.com/office/drawing/2014/main" id="{8FFF13E4-08A0-4E53-8040-92D85EEC735F}"/>
                </a:ext>
              </a:extLst>
            </p:cNvPr>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713;p35">
              <a:extLst>
                <a:ext uri="{FF2B5EF4-FFF2-40B4-BE49-F238E27FC236}">
                  <a16:creationId xmlns:a16="http://schemas.microsoft.com/office/drawing/2014/main" id="{8BEF4DFE-6971-4DE0-8DC0-D89BF3328E47}"/>
                </a:ext>
              </a:extLst>
            </p:cNvPr>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714;p35">
              <a:extLst>
                <a:ext uri="{FF2B5EF4-FFF2-40B4-BE49-F238E27FC236}">
                  <a16:creationId xmlns:a16="http://schemas.microsoft.com/office/drawing/2014/main" id="{BF24B88C-B605-4073-B367-F06E1142DD59}"/>
                </a:ext>
              </a:extLst>
            </p:cNvPr>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715;p35">
              <a:extLst>
                <a:ext uri="{FF2B5EF4-FFF2-40B4-BE49-F238E27FC236}">
                  <a16:creationId xmlns:a16="http://schemas.microsoft.com/office/drawing/2014/main" id="{B5A04FFE-8DC9-4EFF-8115-9F6F56CC43E2}"/>
                </a:ext>
              </a:extLst>
            </p:cNvPr>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716;p35">
              <a:extLst>
                <a:ext uri="{FF2B5EF4-FFF2-40B4-BE49-F238E27FC236}">
                  <a16:creationId xmlns:a16="http://schemas.microsoft.com/office/drawing/2014/main" id="{509C3718-93F8-4356-A1DA-2D6B66712D82}"/>
                </a:ext>
              </a:extLst>
            </p:cNvPr>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717;p35">
              <a:extLst>
                <a:ext uri="{FF2B5EF4-FFF2-40B4-BE49-F238E27FC236}">
                  <a16:creationId xmlns:a16="http://schemas.microsoft.com/office/drawing/2014/main" id="{6302F490-1338-41FB-8370-10CEE2527DA3}"/>
                </a:ext>
              </a:extLst>
            </p:cNvPr>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718;p35">
              <a:extLst>
                <a:ext uri="{FF2B5EF4-FFF2-40B4-BE49-F238E27FC236}">
                  <a16:creationId xmlns:a16="http://schemas.microsoft.com/office/drawing/2014/main" id="{679865C3-D529-455A-95E4-AF68D4863125}"/>
                </a:ext>
              </a:extLst>
            </p:cNvPr>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719;p35">
              <a:extLst>
                <a:ext uri="{FF2B5EF4-FFF2-40B4-BE49-F238E27FC236}">
                  <a16:creationId xmlns:a16="http://schemas.microsoft.com/office/drawing/2014/main" id="{37C33F6E-2DEA-4352-B5CF-0494423B1349}"/>
                </a:ext>
              </a:extLst>
            </p:cNvPr>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720;p35">
              <a:extLst>
                <a:ext uri="{FF2B5EF4-FFF2-40B4-BE49-F238E27FC236}">
                  <a16:creationId xmlns:a16="http://schemas.microsoft.com/office/drawing/2014/main" id="{9182AD59-35BB-4E29-91E9-90E2EFB6151D}"/>
                </a:ext>
              </a:extLst>
            </p:cNvPr>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721;p35">
              <a:extLst>
                <a:ext uri="{FF2B5EF4-FFF2-40B4-BE49-F238E27FC236}">
                  <a16:creationId xmlns:a16="http://schemas.microsoft.com/office/drawing/2014/main" id="{1A18A865-C28A-479E-AFCE-6493954E36BC}"/>
                </a:ext>
              </a:extLst>
            </p:cNvPr>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722;p35">
              <a:extLst>
                <a:ext uri="{FF2B5EF4-FFF2-40B4-BE49-F238E27FC236}">
                  <a16:creationId xmlns:a16="http://schemas.microsoft.com/office/drawing/2014/main" id="{46D616F7-C3AC-41ED-A140-4A4584BEE3B1}"/>
                </a:ext>
              </a:extLst>
            </p:cNvPr>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723;p35">
              <a:extLst>
                <a:ext uri="{FF2B5EF4-FFF2-40B4-BE49-F238E27FC236}">
                  <a16:creationId xmlns:a16="http://schemas.microsoft.com/office/drawing/2014/main" id="{D89BEACF-DA43-4CC3-A8F6-8A8FA0976784}"/>
                </a:ext>
              </a:extLst>
            </p:cNvPr>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724;p35">
              <a:extLst>
                <a:ext uri="{FF2B5EF4-FFF2-40B4-BE49-F238E27FC236}">
                  <a16:creationId xmlns:a16="http://schemas.microsoft.com/office/drawing/2014/main" id="{4B8127D7-768E-40BB-8F3D-67123A3BFA8A}"/>
                </a:ext>
              </a:extLst>
            </p:cNvPr>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725;p35">
              <a:extLst>
                <a:ext uri="{FF2B5EF4-FFF2-40B4-BE49-F238E27FC236}">
                  <a16:creationId xmlns:a16="http://schemas.microsoft.com/office/drawing/2014/main" id="{52FFC3BC-6239-4203-8883-2312248CAADA}"/>
                </a:ext>
              </a:extLst>
            </p:cNvPr>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726;p35">
              <a:extLst>
                <a:ext uri="{FF2B5EF4-FFF2-40B4-BE49-F238E27FC236}">
                  <a16:creationId xmlns:a16="http://schemas.microsoft.com/office/drawing/2014/main" id="{47DB2564-60D7-4C4E-86A2-7CA77F15DC8C}"/>
                </a:ext>
              </a:extLst>
            </p:cNvPr>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727;p35">
              <a:extLst>
                <a:ext uri="{FF2B5EF4-FFF2-40B4-BE49-F238E27FC236}">
                  <a16:creationId xmlns:a16="http://schemas.microsoft.com/office/drawing/2014/main" id="{5E46D71D-47E9-4FB6-A4F0-0121183AA033}"/>
                </a:ext>
              </a:extLst>
            </p:cNvPr>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728;p35">
              <a:extLst>
                <a:ext uri="{FF2B5EF4-FFF2-40B4-BE49-F238E27FC236}">
                  <a16:creationId xmlns:a16="http://schemas.microsoft.com/office/drawing/2014/main" id="{77EF3B8D-F9C6-4596-A259-0979F511AF7A}"/>
                </a:ext>
              </a:extLst>
            </p:cNvPr>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729;p35">
              <a:extLst>
                <a:ext uri="{FF2B5EF4-FFF2-40B4-BE49-F238E27FC236}">
                  <a16:creationId xmlns:a16="http://schemas.microsoft.com/office/drawing/2014/main" id="{020E36F3-CB8E-4EFB-B747-6CCA412DCB95}"/>
                </a:ext>
              </a:extLst>
            </p:cNvPr>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730;p35">
              <a:extLst>
                <a:ext uri="{FF2B5EF4-FFF2-40B4-BE49-F238E27FC236}">
                  <a16:creationId xmlns:a16="http://schemas.microsoft.com/office/drawing/2014/main" id="{ACCA3596-A587-4908-A69E-111EF1E1B124}"/>
                </a:ext>
              </a:extLst>
            </p:cNvPr>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731;p35">
              <a:extLst>
                <a:ext uri="{FF2B5EF4-FFF2-40B4-BE49-F238E27FC236}">
                  <a16:creationId xmlns:a16="http://schemas.microsoft.com/office/drawing/2014/main" id="{4EA57828-8D6B-461F-908A-6D0FE62E9C59}"/>
                </a:ext>
              </a:extLst>
            </p:cNvPr>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732;p35">
              <a:extLst>
                <a:ext uri="{FF2B5EF4-FFF2-40B4-BE49-F238E27FC236}">
                  <a16:creationId xmlns:a16="http://schemas.microsoft.com/office/drawing/2014/main" id="{FF0B4B7E-2B74-478A-BC51-5150423993D1}"/>
                </a:ext>
              </a:extLst>
            </p:cNvPr>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733;p35">
              <a:extLst>
                <a:ext uri="{FF2B5EF4-FFF2-40B4-BE49-F238E27FC236}">
                  <a16:creationId xmlns:a16="http://schemas.microsoft.com/office/drawing/2014/main" id="{46729560-71B4-49EB-8079-8749F64FB8BE}"/>
                </a:ext>
              </a:extLst>
            </p:cNvPr>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734;p35">
              <a:extLst>
                <a:ext uri="{FF2B5EF4-FFF2-40B4-BE49-F238E27FC236}">
                  <a16:creationId xmlns:a16="http://schemas.microsoft.com/office/drawing/2014/main" id="{83CA1273-8A39-4F78-8F79-9192617C8F00}"/>
                </a:ext>
              </a:extLst>
            </p:cNvPr>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735;p35">
              <a:extLst>
                <a:ext uri="{FF2B5EF4-FFF2-40B4-BE49-F238E27FC236}">
                  <a16:creationId xmlns:a16="http://schemas.microsoft.com/office/drawing/2014/main" id="{A3E5AA58-FBA0-4461-AB62-FC34414720CE}"/>
                </a:ext>
              </a:extLst>
            </p:cNvPr>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736;p35">
              <a:extLst>
                <a:ext uri="{FF2B5EF4-FFF2-40B4-BE49-F238E27FC236}">
                  <a16:creationId xmlns:a16="http://schemas.microsoft.com/office/drawing/2014/main" id="{0E0AFCF6-F014-42F7-9E69-B2F027055ECC}"/>
                </a:ext>
              </a:extLst>
            </p:cNvPr>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737;p35">
              <a:extLst>
                <a:ext uri="{FF2B5EF4-FFF2-40B4-BE49-F238E27FC236}">
                  <a16:creationId xmlns:a16="http://schemas.microsoft.com/office/drawing/2014/main" id="{08B1DA05-E652-4974-9A28-DD77F7FB93EC}"/>
                </a:ext>
              </a:extLst>
            </p:cNvPr>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738;p35">
              <a:extLst>
                <a:ext uri="{FF2B5EF4-FFF2-40B4-BE49-F238E27FC236}">
                  <a16:creationId xmlns:a16="http://schemas.microsoft.com/office/drawing/2014/main" id="{EBAF3EF5-F942-4E7E-BF88-084B5A459433}"/>
                </a:ext>
              </a:extLst>
            </p:cNvPr>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739;p35">
              <a:extLst>
                <a:ext uri="{FF2B5EF4-FFF2-40B4-BE49-F238E27FC236}">
                  <a16:creationId xmlns:a16="http://schemas.microsoft.com/office/drawing/2014/main" id="{A759102D-7CE0-427F-85FE-FEA57A41C44A}"/>
                </a:ext>
              </a:extLst>
            </p:cNvPr>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740;p35">
              <a:extLst>
                <a:ext uri="{FF2B5EF4-FFF2-40B4-BE49-F238E27FC236}">
                  <a16:creationId xmlns:a16="http://schemas.microsoft.com/office/drawing/2014/main" id="{32131670-1C01-480E-A358-F06056D51554}"/>
                </a:ext>
              </a:extLst>
            </p:cNvPr>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741;p35">
              <a:extLst>
                <a:ext uri="{FF2B5EF4-FFF2-40B4-BE49-F238E27FC236}">
                  <a16:creationId xmlns:a16="http://schemas.microsoft.com/office/drawing/2014/main" id="{CE18DC5C-2E0B-4A71-AED2-03673C8FBD18}"/>
                </a:ext>
              </a:extLst>
            </p:cNvPr>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742;p35">
              <a:extLst>
                <a:ext uri="{FF2B5EF4-FFF2-40B4-BE49-F238E27FC236}">
                  <a16:creationId xmlns:a16="http://schemas.microsoft.com/office/drawing/2014/main" id="{DEFDE6B4-2302-4AE5-9C06-8686CC7EE944}"/>
                </a:ext>
              </a:extLst>
            </p:cNvPr>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743;p35">
              <a:extLst>
                <a:ext uri="{FF2B5EF4-FFF2-40B4-BE49-F238E27FC236}">
                  <a16:creationId xmlns:a16="http://schemas.microsoft.com/office/drawing/2014/main" id="{EB865C45-1C30-4E8F-B28F-AA8F409FC9DB}"/>
                </a:ext>
              </a:extLst>
            </p:cNvPr>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744;p35">
              <a:extLst>
                <a:ext uri="{FF2B5EF4-FFF2-40B4-BE49-F238E27FC236}">
                  <a16:creationId xmlns:a16="http://schemas.microsoft.com/office/drawing/2014/main" id="{A4BFCFC1-A267-46C0-B69E-50A0591C7ED7}"/>
                </a:ext>
              </a:extLst>
            </p:cNvPr>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745;p35">
              <a:extLst>
                <a:ext uri="{FF2B5EF4-FFF2-40B4-BE49-F238E27FC236}">
                  <a16:creationId xmlns:a16="http://schemas.microsoft.com/office/drawing/2014/main" id="{D392E402-D4A6-41C2-AFC4-A2A211BEBE36}"/>
                </a:ext>
              </a:extLst>
            </p:cNvPr>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746;p35">
              <a:extLst>
                <a:ext uri="{FF2B5EF4-FFF2-40B4-BE49-F238E27FC236}">
                  <a16:creationId xmlns:a16="http://schemas.microsoft.com/office/drawing/2014/main" id="{A4E13AF0-A9B4-4CE1-8D22-82F12CB2DE3F}"/>
                </a:ext>
              </a:extLst>
            </p:cNvPr>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747;p35">
              <a:extLst>
                <a:ext uri="{FF2B5EF4-FFF2-40B4-BE49-F238E27FC236}">
                  <a16:creationId xmlns:a16="http://schemas.microsoft.com/office/drawing/2014/main" id="{5D981B2C-8B2D-419E-B627-20BB02E536F0}"/>
                </a:ext>
              </a:extLst>
            </p:cNvPr>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748;p35">
              <a:extLst>
                <a:ext uri="{FF2B5EF4-FFF2-40B4-BE49-F238E27FC236}">
                  <a16:creationId xmlns:a16="http://schemas.microsoft.com/office/drawing/2014/main" id="{2068A16D-85B9-4C8B-AEA7-467818B6AB5B}"/>
                </a:ext>
              </a:extLst>
            </p:cNvPr>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749;p35">
              <a:extLst>
                <a:ext uri="{FF2B5EF4-FFF2-40B4-BE49-F238E27FC236}">
                  <a16:creationId xmlns:a16="http://schemas.microsoft.com/office/drawing/2014/main" id="{CD67482D-039B-4554-A842-1BDB9986B659}"/>
                </a:ext>
              </a:extLst>
            </p:cNvPr>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750;p35">
              <a:extLst>
                <a:ext uri="{FF2B5EF4-FFF2-40B4-BE49-F238E27FC236}">
                  <a16:creationId xmlns:a16="http://schemas.microsoft.com/office/drawing/2014/main" id="{84281A34-99D6-4F74-85FC-32D2BB7427C5}"/>
                </a:ext>
              </a:extLst>
            </p:cNvPr>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751;p35">
              <a:extLst>
                <a:ext uri="{FF2B5EF4-FFF2-40B4-BE49-F238E27FC236}">
                  <a16:creationId xmlns:a16="http://schemas.microsoft.com/office/drawing/2014/main" id="{C63297FD-5695-425D-929D-ACD2346FE594}"/>
                </a:ext>
              </a:extLst>
            </p:cNvPr>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752;p35">
              <a:extLst>
                <a:ext uri="{FF2B5EF4-FFF2-40B4-BE49-F238E27FC236}">
                  <a16:creationId xmlns:a16="http://schemas.microsoft.com/office/drawing/2014/main" id="{7A3F8FE7-9971-4E90-8C50-4214FC1B25DB}"/>
                </a:ext>
              </a:extLst>
            </p:cNvPr>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753;p35">
              <a:extLst>
                <a:ext uri="{FF2B5EF4-FFF2-40B4-BE49-F238E27FC236}">
                  <a16:creationId xmlns:a16="http://schemas.microsoft.com/office/drawing/2014/main" id="{E81A4547-F95F-44EF-8186-77F3AD4ADCF6}"/>
                </a:ext>
              </a:extLst>
            </p:cNvPr>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754;p35">
              <a:extLst>
                <a:ext uri="{FF2B5EF4-FFF2-40B4-BE49-F238E27FC236}">
                  <a16:creationId xmlns:a16="http://schemas.microsoft.com/office/drawing/2014/main" id="{2F080ECC-E80A-4E69-9B40-46AC9016385D}"/>
                </a:ext>
              </a:extLst>
            </p:cNvPr>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755;p35">
              <a:extLst>
                <a:ext uri="{FF2B5EF4-FFF2-40B4-BE49-F238E27FC236}">
                  <a16:creationId xmlns:a16="http://schemas.microsoft.com/office/drawing/2014/main" id="{9D43B332-C821-444F-BFB5-73F372AF757E}"/>
                </a:ext>
              </a:extLst>
            </p:cNvPr>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756;p35">
              <a:extLst>
                <a:ext uri="{FF2B5EF4-FFF2-40B4-BE49-F238E27FC236}">
                  <a16:creationId xmlns:a16="http://schemas.microsoft.com/office/drawing/2014/main" id="{C90D556B-2953-4663-8D06-10A7085A1E25}"/>
                </a:ext>
              </a:extLst>
            </p:cNvPr>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757;p35">
              <a:extLst>
                <a:ext uri="{FF2B5EF4-FFF2-40B4-BE49-F238E27FC236}">
                  <a16:creationId xmlns:a16="http://schemas.microsoft.com/office/drawing/2014/main" id="{96B8C15C-9351-4D84-86AE-630B376B1A91}"/>
                </a:ext>
              </a:extLst>
            </p:cNvPr>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758;p35">
              <a:extLst>
                <a:ext uri="{FF2B5EF4-FFF2-40B4-BE49-F238E27FC236}">
                  <a16:creationId xmlns:a16="http://schemas.microsoft.com/office/drawing/2014/main" id="{CD78CC60-A228-465B-94A7-36CC944EF486}"/>
                </a:ext>
              </a:extLst>
            </p:cNvPr>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759;p35">
              <a:extLst>
                <a:ext uri="{FF2B5EF4-FFF2-40B4-BE49-F238E27FC236}">
                  <a16:creationId xmlns:a16="http://schemas.microsoft.com/office/drawing/2014/main" id="{7EF6B5B0-5C15-4709-8620-903D86B4E8C4}"/>
                </a:ext>
              </a:extLst>
            </p:cNvPr>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760;p35">
              <a:extLst>
                <a:ext uri="{FF2B5EF4-FFF2-40B4-BE49-F238E27FC236}">
                  <a16:creationId xmlns:a16="http://schemas.microsoft.com/office/drawing/2014/main" id="{D072392B-CAF6-4394-84C8-B04C61EEDCD9}"/>
                </a:ext>
              </a:extLst>
            </p:cNvPr>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761;p35">
              <a:extLst>
                <a:ext uri="{FF2B5EF4-FFF2-40B4-BE49-F238E27FC236}">
                  <a16:creationId xmlns:a16="http://schemas.microsoft.com/office/drawing/2014/main" id="{09BBC1EB-4880-4D23-BC15-94ECCFBD10D6}"/>
                </a:ext>
              </a:extLst>
            </p:cNvPr>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762;p35">
              <a:extLst>
                <a:ext uri="{FF2B5EF4-FFF2-40B4-BE49-F238E27FC236}">
                  <a16:creationId xmlns:a16="http://schemas.microsoft.com/office/drawing/2014/main" id="{FED0CF71-C48C-42E7-BF7A-B70494213E63}"/>
                </a:ext>
              </a:extLst>
            </p:cNvPr>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763;p35">
              <a:extLst>
                <a:ext uri="{FF2B5EF4-FFF2-40B4-BE49-F238E27FC236}">
                  <a16:creationId xmlns:a16="http://schemas.microsoft.com/office/drawing/2014/main" id="{CE37EBAB-E2BD-483F-BDCF-EE04AF658A6F}"/>
                </a:ext>
              </a:extLst>
            </p:cNvPr>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764;p35">
              <a:extLst>
                <a:ext uri="{FF2B5EF4-FFF2-40B4-BE49-F238E27FC236}">
                  <a16:creationId xmlns:a16="http://schemas.microsoft.com/office/drawing/2014/main" id="{6A458F7A-4ED5-4FA2-BC31-C33B97CC615E}"/>
                </a:ext>
              </a:extLst>
            </p:cNvPr>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765;p35">
              <a:extLst>
                <a:ext uri="{FF2B5EF4-FFF2-40B4-BE49-F238E27FC236}">
                  <a16:creationId xmlns:a16="http://schemas.microsoft.com/office/drawing/2014/main" id="{8F3990DA-3044-4A81-BF93-32FD83FCFE52}"/>
                </a:ext>
              </a:extLst>
            </p:cNvPr>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766;p35">
              <a:extLst>
                <a:ext uri="{FF2B5EF4-FFF2-40B4-BE49-F238E27FC236}">
                  <a16:creationId xmlns:a16="http://schemas.microsoft.com/office/drawing/2014/main" id="{072F05AA-F133-40F6-84E7-5128D6D9C0AE}"/>
                </a:ext>
              </a:extLst>
            </p:cNvPr>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767;p35">
              <a:extLst>
                <a:ext uri="{FF2B5EF4-FFF2-40B4-BE49-F238E27FC236}">
                  <a16:creationId xmlns:a16="http://schemas.microsoft.com/office/drawing/2014/main" id="{C1DDACD3-705E-4D42-89DD-313D2DEFD071}"/>
                </a:ext>
              </a:extLst>
            </p:cNvPr>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768;p35">
              <a:extLst>
                <a:ext uri="{FF2B5EF4-FFF2-40B4-BE49-F238E27FC236}">
                  <a16:creationId xmlns:a16="http://schemas.microsoft.com/office/drawing/2014/main" id="{F311465C-D893-45EC-86B1-00F485CFA6F4}"/>
                </a:ext>
              </a:extLst>
            </p:cNvPr>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769;p35">
              <a:extLst>
                <a:ext uri="{FF2B5EF4-FFF2-40B4-BE49-F238E27FC236}">
                  <a16:creationId xmlns:a16="http://schemas.microsoft.com/office/drawing/2014/main" id="{3A52B8CE-4E5E-4164-98AC-BF94A09D3519}"/>
                </a:ext>
              </a:extLst>
            </p:cNvPr>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770;p35">
              <a:extLst>
                <a:ext uri="{FF2B5EF4-FFF2-40B4-BE49-F238E27FC236}">
                  <a16:creationId xmlns:a16="http://schemas.microsoft.com/office/drawing/2014/main" id="{9D9BDEB2-705B-4B1A-8CE2-96D37A6C29D9}"/>
                </a:ext>
              </a:extLst>
            </p:cNvPr>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771;p35">
              <a:extLst>
                <a:ext uri="{FF2B5EF4-FFF2-40B4-BE49-F238E27FC236}">
                  <a16:creationId xmlns:a16="http://schemas.microsoft.com/office/drawing/2014/main" id="{A4D18B0B-0A9F-469F-9FA4-09FA55E872E2}"/>
                </a:ext>
              </a:extLst>
            </p:cNvPr>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772;p35">
              <a:extLst>
                <a:ext uri="{FF2B5EF4-FFF2-40B4-BE49-F238E27FC236}">
                  <a16:creationId xmlns:a16="http://schemas.microsoft.com/office/drawing/2014/main" id="{77E6B6C3-C2A7-49BE-A137-54C62162192D}"/>
                </a:ext>
              </a:extLst>
            </p:cNvPr>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773;p35">
              <a:extLst>
                <a:ext uri="{FF2B5EF4-FFF2-40B4-BE49-F238E27FC236}">
                  <a16:creationId xmlns:a16="http://schemas.microsoft.com/office/drawing/2014/main" id="{5CC0703F-2DE9-4F4C-835E-1EBB663F4075}"/>
                </a:ext>
              </a:extLst>
            </p:cNvPr>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774;p35">
              <a:extLst>
                <a:ext uri="{FF2B5EF4-FFF2-40B4-BE49-F238E27FC236}">
                  <a16:creationId xmlns:a16="http://schemas.microsoft.com/office/drawing/2014/main" id="{DBE55C82-28EA-45BA-AFF5-A0211B885F55}"/>
                </a:ext>
              </a:extLst>
            </p:cNvPr>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775;p35">
              <a:extLst>
                <a:ext uri="{FF2B5EF4-FFF2-40B4-BE49-F238E27FC236}">
                  <a16:creationId xmlns:a16="http://schemas.microsoft.com/office/drawing/2014/main" id="{0642E91C-D43E-44A9-914B-E1C76695AE84}"/>
                </a:ext>
              </a:extLst>
            </p:cNvPr>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776;p35">
              <a:extLst>
                <a:ext uri="{FF2B5EF4-FFF2-40B4-BE49-F238E27FC236}">
                  <a16:creationId xmlns:a16="http://schemas.microsoft.com/office/drawing/2014/main" id="{8E4FCE3E-9162-47A6-90DE-81C382A5BC3D}"/>
                </a:ext>
              </a:extLst>
            </p:cNvPr>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777;p35">
              <a:extLst>
                <a:ext uri="{FF2B5EF4-FFF2-40B4-BE49-F238E27FC236}">
                  <a16:creationId xmlns:a16="http://schemas.microsoft.com/office/drawing/2014/main" id="{B02753B4-C6D7-4202-9F6E-8BFD92CF3F35}"/>
                </a:ext>
              </a:extLst>
            </p:cNvPr>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778;p35">
              <a:extLst>
                <a:ext uri="{FF2B5EF4-FFF2-40B4-BE49-F238E27FC236}">
                  <a16:creationId xmlns:a16="http://schemas.microsoft.com/office/drawing/2014/main" id="{7639954B-2E3F-4B6A-83D6-02E216FCC58F}"/>
                </a:ext>
              </a:extLst>
            </p:cNvPr>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779;p35">
              <a:extLst>
                <a:ext uri="{FF2B5EF4-FFF2-40B4-BE49-F238E27FC236}">
                  <a16:creationId xmlns:a16="http://schemas.microsoft.com/office/drawing/2014/main" id="{CF8F3C95-56FF-4878-91C3-7C9CF553E26E}"/>
                </a:ext>
              </a:extLst>
            </p:cNvPr>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780;p35">
              <a:extLst>
                <a:ext uri="{FF2B5EF4-FFF2-40B4-BE49-F238E27FC236}">
                  <a16:creationId xmlns:a16="http://schemas.microsoft.com/office/drawing/2014/main" id="{F3F0DFE0-3F2C-492F-B8D2-31F24DC51704}"/>
                </a:ext>
              </a:extLst>
            </p:cNvPr>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781;p35">
              <a:extLst>
                <a:ext uri="{FF2B5EF4-FFF2-40B4-BE49-F238E27FC236}">
                  <a16:creationId xmlns:a16="http://schemas.microsoft.com/office/drawing/2014/main" id="{5F39AA5D-47F1-4CB8-A3F5-39AB60313A78}"/>
                </a:ext>
              </a:extLst>
            </p:cNvPr>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782;p35">
              <a:extLst>
                <a:ext uri="{FF2B5EF4-FFF2-40B4-BE49-F238E27FC236}">
                  <a16:creationId xmlns:a16="http://schemas.microsoft.com/office/drawing/2014/main" id="{5A4F04AA-A296-4538-9145-92E751D2EDEF}"/>
                </a:ext>
              </a:extLst>
            </p:cNvPr>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783;p35">
              <a:extLst>
                <a:ext uri="{FF2B5EF4-FFF2-40B4-BE49-F238E27FC236}">
                  <a16:creationId xmlns:a16="http://schemas.microsoft.com/office/drawing/2014/main" id="{401AFF34-1124-4EA3-A9AA-C11CB0CC8F1C}"/>
                </a:ext>
              </a:extLst>
            </p:cNvPr>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784;p35">
              <a:extLst>
                <a:ext uri="{FF2B5EF4-FFF2-40B4-BE49-F238E27FC236}">
                  <a16:creationId xmlns:a16="http://schemas.microsoft.com/office/drawing/2014/main" id="{5C281FFE-0CAE-40C6-94C0-9AB92815AB51}"/>
                </a:ext>
              </a:extLst>
            </p:cNvPr>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1785;p35">
              <a:extLst>
                <a:ext uri="{FF2B5EF4-FFF2-40B4-BE49-F238E27FC236}">
                  <a16:creationId xmlns:a16="http://schemas.microsoft.com/office/drawing/2014/main" id="{6670E0D3-67A3-4456-87D2-2FEF3C3DD2D8}"/>
                </a:ext>
              </a:extLst>
            </p:cNvPr>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1786;p35">
              <a:extLst>
                <a:ext uri="{FF2B5EF4-FFF2-40B4-BE49-F238E27FC236}">
                  <a16:creationId xmlns:a16="http://schemas.microsoft.com/office/drawing/2014/main" id="{3264E254-B919-4E7F-8C2A-7F5BAB29FDDB}"/>
                </a:ext>
              </a:extLst>
            </p:cNvPr>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787;p35">
              <a:extLst>
                <a:ext uri="{FF2B5EF4-FFF2-40B4-BE49-F238E27FC236}">
                  <a16:creationId xmlns:a16="http://schemas.microsoft.com/office/drawing/2014/main" id="{278E4BDC-9897-445E-889C-FF16E437B1D2}"/>
                </a:ext>
              </a:extLst>
            </p:cNvPr>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788;p35">
              <a:extLst>
                <a:ext uri="{FF2B5EF4-FFF2-40B4-BE49-F238E27FC236}">
                  <a16:creationId xmlns:a16="http://schemas.microsoft.com/office/drawing/2014/main" id="{506E6058-C0A0-4EDA-B448-9EFA5EB088CA}"/>
                </a:ext>
              </a:extLst>
            </p:cNvPr>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789;p35">
              <a:extLst>
                <a:ext uri="{FF2B5EF4-FFF2-40B4-BE49-F238E27FC236}">
                  <a16:creationId xmlns:a16="http://schemas.microsoft.com/office/drawing/2014/main" id="{F620C312-315E-45FD-9FF3-501A31EFB359}"/>
                </a:ext>
              </a:extLst>
            </p:cNvPr>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790;p35">
              <a:extLst>
                <a:ext uri="{FF2B5EF4-FFF2-40B4-BE49-F238E27FC236}">
                  <a16:creationId xmlns:a16="http://schemas.microsoft.com/office/drawing/2014/main" id="{E281B871-480A-4054-94AD-7A2C44DD312A}"/>
                </a:ext>
              </a:extLst>
            </p:cNvPr>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791;p35">
              <a:extLst>
                <a:ext uri="{FF2B5EF4-FFF2-40B4-BE49-F238E27FC236}">
                  <a16:creationId xmlns:a16="http://schemas.microsoft.com/office/drawing/2014/main" id="{59F01D6B-5E0A-4AD6-B2B2-B489F967AE5C}"/>
                </a:ext>
              </a:extLst>
            </p:cNvPr>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792;p35">
              <a:extLst>
                <a:ext uri="{FF2B5EF4-FFF2-40B4-BE49-F238E27FC236}">
                  <a16:creationId xmlns:a16="http://schemas.microsoft.com/office/drawing/2014/main" id="{7B167D42-9A54-408E-8C35-6686639B06D6}"/>
                </a:ext>
              </a:extLst>
            </p:cNvPr>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793;p35">
              <a:extLst>
                <a:ext uri="{FF2B5EF4-FFF2-40B4-BE49-F238E27FC236}">
                  <a16:creationId xmlns:a16="http://schemas.microsoft.com/office/drawing/2014/main" id="{2461FA81-4977-49FD-AEB2-68D24C00538F}"/>
                </a:ext>
              </a:extLst>
            </p:cNvPr>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1794;p35">
              <a:extLst>
                <a:ext uri="{FF2B5EF4-FFF2-40B4-BE49-F238E27FC236}">
                  <a16:creationId xmlns:a16="http://schemas.microsoft.com/office/drawing/2014/main" id="{89198086-29DF-4A1C-A916-B28F28514EFA}"/>
                </a:ext>
              </a:extLst>
            </p:cNvPr>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1795;p35">
              <a:extLst>
                <a:ext uri="{FF2B5EF4-FFF2-40B4-BE49-F238E27FC236}">
                  <a16:creationId xmlns:a16="http://schemas.microsoft.com/office/drawing/2014/main" id="{04BB45C4-294D-45C7-9DCA-4B0B00E6C592}"/>
                </a:ext>
              </a:extLst>
            </p:cNvPr>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1796;p35">
              <a:extLst>
                <a:ext uri="{FF2B5EF4-FFF2-40B4-BE49-F238E27FC236}">
                  <a16:creationId xmlns:a16="http://schemas.microsoft.com/office/drawing/2014/main" id="{8534699A-3828-4FDB-891C-D7ACEDDAC0E6}"/>
                </a:ext>
              </a:extLst>
            </p:cNvPr>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1797;p35">
              <a:extLst>
                <a:ext uri="{FF2B5EF4-FFF2-40B4-BE49-F238E27FC236}">
                  <a16:creationId xmlns:a16="http://schemas.microsoft.com/office/drawing/2014/main" id="{C42B9050-4A67-480F-8674-0C4BE8DB3ECF}"/>
                </a:ext>
              </a:extLst>
            </p:cNvPr>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1798;p35">
              <a:extLst>
                <a:ext uri="{FF2B5EF4-FFF2-40B4-BE49-F238E27FC236}">
                  <a16:creationId xmlns:a16="http://schemas.microsoft.com/office/drawing/2014/main" id="{546FBBEA-111D-4F6B-ADA2-54A77BE743B1}"/>
                </a:ext>
              </a:extLst>
            </p:cNvPr>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1799;p35">
              <a:extLst>
                <a:ext uri="{FF2B5EF4-FFF2-40B4-BE49-F238E27FC236}">
                  <a16:creationId xmlns:a16="http://schemas.microsoft.com/office/drawing/2014/main" id="{DCD61D2A-5145-44AF-81DA-A9B4C5656E60}"/>
                </a:ext>
              </a:extLst>
            </p:cNvPr>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1800;p35">
              <a:extLst>
                <a:ext uri="{FF2B5EF4-FFF2-40B4-BE49-F238E27FC236}">
                  <a16:creationId xmlns:a16="http://schemas.microsoft.com/office/drawing/2014/main" id="{DF69C5F2-71BA-476F-BC3B-08BB42B9C69D}"/>
                </a:ext>
              </a:extLst>
            </p:cNvPr>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1801;p35">
              <a:extLst>
                <a:ext uri="{FF2B5EF4-FFF2-40B4-BE49-F238E27FC236}">
                  <a16:creationId xmlns:a16="http://schemas.microsoft.com/office/drawing/2014/main" id="{A5EC260E-0B52-40BB-A584-62A3F1A3B64A}"/>
                </a:ext>
              </a:extLst>
            </p:cNvPr>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6" name="Google Shape;1802;p35">
              <a:extLst>
                <a:ext uri="{FF2B5EF4-FFF2-40B4-BE49-F238E27FC236}">
                  <a16:creationId xmlns:a16="http://schemas.microsoft.com/office/drawing/2014/main" id="{3908F61E-2960-41F5-B4C9-3FC652390F15}"/>
                </a:ext>
              </a:extLst>
            </p:cNvPr>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7" name="Google Shape;1803;p35">
              <a:extLst>
                <a:ext uri="{FF2B5EF4-FFF2-40B4-BE49-F238E27FC236}">
                  <a16:creationId xmlns:a16="http://schemas.microsoft.com/office/drawing/2014/main" id="{9D4BEF41-C86C-455F-AEA2-C9FFAD529472}"/>
                </a:ext>
              </a:extLst>
            </p:cNvPr>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8" name="Google Shape;1804;p35">
              <a:extLst>
                <a:ext uri="{FF2B5EF4-FFF2-40B4-BE49-F238E27FC236}">
                  <a16:creationId xmlns:a16="http://schemas.microsoft.com/office/drawing/2014/main" id="{CE2D5D3F-79CB-4607-AE6E-77FE0231FD24}"/>
                </a:ext>
              </a:extLst>
            </p:cNvPr>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9" name="Google Shape;1805;p35">
              <a:extLst>
                <a:ext uri="{FF2B5EF4-FFF2-40B4-BE49-F238E27FC236}">
                  <a16:creationId xmlns:a16="http://schemas.microsoft.com/office/drawing/2014/main" id="{15B98368-34BF-4682-B502-D1B612F7C6C2}"/>
                </a:ext>
              </a:extLst>
            </p:cNvPr>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0" name="Google Shape;1806;p35">
              <a:extLst>
                <a:ext uri="{FF2B5EF4-FFF2-40B4-BE49-F238E27FC236}">
                  <a16:creationId xmlns:a16="http://schemas.microsoft.com/office/drawing/2014/main" id="{4E43F804-8168-4236-BE64-D9099F05DB13}"/>
                </a:ext>
              </a:extLst>
            </p:cNvPr>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1" name="Google Shape;1807;p35">
              <a:extLst>
                <a:ext uri="{FF2B5EF4-FFF2-40B4-BE49-F238E27FC236}">
                  <a16:creationId xmlns:a16="http://schemas.microsoft.com/office/drawing/2014/main" id="{11C80DEF-60AE-4CD0-8F54-FFCAF80AF9AE}"/>
                </a:ext>
              </a:extLst>
            </p:cNvPr>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2" name="Google Shape;1808;p35">
              <a:extLst>
                <a:ext uri="{FF2B5EF4-FFF2-40B4-BE49-F238E27FC236}">
                  <a16:creationId xmlns:a16="http://schemas.microsoft.com/office/drawing/2014/main" id="{811A8E0D-9CCE-4507-8490-B693DE8B7CFD}"/>
                </a:ext>
              </a:extLst>
            </p:cNvPr>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3" name="Google Shape;1809;p35">
              <a:extLst>
                <a:ext uri="{FF2B5EF4-FFF2-40B4-BE49-F238E27FC236}">
                  <a16:creationId xmlns:a16="http://schemas.microsoft.com/office/drawing/2014/main" id="{5783C346-1035-42C1-9276-4A209686D10D}"/>
                </a:ext>
              </a:extLst>
            </p:cNvPr>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4" name="Google Shape;1810;p35">
              <a:extLst>
                <a:ext uri="{FF2B5EF4-FFF2-40B4-BE49-F238E27FC236}">
                  <a16:creationId xmlns:a16="http://schemas.microsoft.com/office/drawing/2014/main" id="{AE5FB614-DEEA-4368-9ED5-C9E9E5EF2AB0}"/>
                </a:ext>
              </a:extLst>
            </p:cNvPr>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5" name="Google Shape;1811;p35">
              <a:extLst>
                <a:ext uri="{FF2B5EF4-FFF2-40B4-BE49-F238E27FC236}">
                  <a16:creationId xmlns:a16="http://schemas.microsoft.com/office/drawing/2014/main" id="{D4E6EC4C-E50F-437C-968D-184DB4E39996}"/>
                </a:ext>
              </a:extLst>
            </p:cNvPr>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6" name="Google Shape;1812;p35">
              <a:extLst>
                <a:ext uri="{FF2B5EF4-FFF2-40B4-BE49-F238E27FC236}">
                  <a16:creationId xmlns:a16="http://schemas.microsoft.com/office/drawing/2014/main" id="{BAF583E6-EDD5-4DA7-8A27-9CF2C11DF62D}"/>
                </a:ext>
              </a:extLst>
            </p:cNvPr>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7" name="Google Shape;1813;p35">
              <a:extLst>
                <a:ext uri="{FF2B5EF4-FFF2-40B4-BE49-F238E27FC236}">
                  <a16:creationId xmlns:a16="http://schemas.microsoft.com/office/drawing/2014/main" id="{73B586FF-ECD4-4082-ABBF-547220303DD2}"/>
                </a:ext>
              </a:extLst>
            </p:cNvPr>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8" name="Google Shape;1814;p35">
              <a:extLst>
                <a:ext uri="{FF2B5EF4-FFF2-40B4-BE49-F238E27FC236}">
                  <a16:creationId xmlns:a16="http://schemas.microsoft.com/office/drawing/2014/main" id="{D511A431-C592-4761-8850-2DF6C9E93596}"/>
                </a:ext>
              </a:extLst>
            </p:cNvPr>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9" name="Google Shape;1815;p35">
              <a:extLst>
                <a:ext uri="{FF2B5EF4-FFF2-40B4-BE49-F238E27FC236}">
                  <a16:creationId xmlns:a16="http://schemas.microsoft.com/office/drawing/2014/main" id="{A8BC0918-C8A2-4DF4-895A-13DC3F149318}"/>
                </a:ext>
              </a:extLst>
            </p:cNvPr>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0" name="Google Shape;1816;p35">
              <a:extLst>
                <a:ext uri="{FF2B5EF4-FFF2-40B4-BE49-F238E27FC236}">
                  <a16:creationId xmlns:a16="http://schemas.microsoft.com/office/drawing/2014/main" id="{33983A87-574C-4BE0-8355-17D9118E3F7D}"/>
                </a:ext>
              </a:extLst>
            </p:cNvPr>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1" name="Google Shape;1817;p35">
              <a:extLst>
                <a:ext uri="{FF2B5EF4-FFF2-40B4-BE49-F238E27FC236}">
                  <a16:creationId xmlns:a16="http://schemas.microsoft.com/office/drawing/2014/main" id="{9BAC8C7F-446F-4158-A4F3-A03218C6A619}"/>
                </a:ext>
              </a:extLst>
            </p:cNvPr>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2" name="Google Shape;1818;p35">
              <a:extLst>
                <a:ext uri="{FF2B5EF4-FFF2-40B4-BE49-F238E27FC236}">
                  <a16:creationId xmlns:a16="http://schemas.microsoft.com/office/drawing/2014/main" id="{E0BCF62B-D0F1-48B1-8D59-16882F58987C}"/>
                </a:ext>
              </a:extLst>
            </p:cNvPr>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3" name="Google Shape;1819;p35">
              <a:extLst>
                <a:ext uri="{FF2B5EF4-FFF2-40B4-BE49-F238E27FC236}">
                  <a16:creationId xmlns:a16="http://schemas.microsoft.com/office/drawing/2014/main" id="{559EA4D0-421F-4A3D-B9EA-7EB38B5E7880}"/>
                </a:ext>
              </a:extLst>
            </p:cNvPr>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4" name="Google Shape;1820;p35">
              <a:extLst>
                <a:ext uri="{FF2B5EF4-FFF2-40B4-BE49-F238E27FC236}">
                  <a16:creationId xmlns:a16="http://schemas.microsoft.com/office/drawing/2014/main" id="{49608A4F-1A6D-40FE-B122-5D83F52FF3DF}"/>
                </a:ext>
              </a:extLst>
            </p:cNvPr>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5" name="Google Shape;1821;p35">
              <a:extLst>
                <a:ext uri="{FF2B5EF4-FFF2-40B4-BE49-F238E27FC236}">
                  <a16:creationId xmlns:a16="http://schemas.microsoft.com/office/drawing/2014/main" id="{1D283A91-AE7C-4A3E-8107-CAD2FEF952DB}"/>
                </a:ext>
              </a:extLst>
            </p:cNvPr>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6" name="Google Shape;1822;p35">
              <a:extLst>
                <a:ext uri="{FF2B5EF4-FFF2-40B4-BE49-F238E27FC236}">
                  <a16:creationId xmlns:a16="http://schemas.microsoft.com/office/drawing/2014/main" id="{4E79E309-E37D-4084-9E9A-7D4AF2438F76}"/>
                </a:ext>
              </a:extLst>
            </p:cNvPr>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7" name="Google Shape;1823;p35">
              <a:extLst>
                <a:ext uri="{FF2B5EF4-FFF2-40B4-BE49-F238E27FC236}">
                  <a16:creationId xmlns:a16="http://schemas.microsoft.com/office/drawing/2014/main" id="{FB3D85D1-4FB6-4E5A-A7E6-F3067AF5A3EF}"/>
                </a:ext>
              </a:extLst>
            </p:cNvPr>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8" name="Google Shape;1824;p35">
              <a:extLst>
                <a:ext uri="{FF2B5EF4-FFF2-40B4-BE49-F238E27FC236}">
                  <a16:creationId xmlns:a16="http://schemas.microsoft.com/office/drawing/2014/main" id="{2007E3FA-F986-4CA8-9632-081403B1E955}"/>
                </a:ext>
              </a:extLst>
            </p:cNvPr>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9" name="Google Shape;1825;p35">
              <a:extLst>
                <a:ext uri="{FF2B5EF4-FFF2-40B4-BE49-F238E27FC236}">
                  <a16:creationId xmlns:a16="http://schemas.microsoft.com/office/drawing/2014/main" id="{66AEF2C1-957F-426B-9CE5-FE4A892E5AF7}"/>
                </a:ext>
              </a:extLst>
            </p:cNvPr>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0" name="Google Shape;1826;p35">
              <a:extLst>
                <a:ext uri="{FF2B5EF4-FFF2-40B4-BE49-F238E27FC236}">
                  <a16:creationId xmlns:a16="http://schemas.microsoft.com/office/drawing/2014/main" id="{5CFD2DF4-824F-4607-963F-E5E8F027AB94}"/>
                </a:ext>
              </a:extLst>
            </p:cNvPr>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1" name="Google Shape;1827;p35">
              <a:extLst>
                <a:ext uri="{FF2B5EF4-FFF2-40B4-BE49-F238E27FC236}">
                  <a16:creationId xmlns:a16="http://schemas.microsoft.com/office/drawing/2014/main" id="{5D35CDC8-D2B3-4C97-8B7C-50CC428D3DEC}"/>
                </a:ext>
              </a:extLst>
            </p:cNvPr>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2" name="Google Shape;1828;p35">
              <a:extLst>
                <a:ext uri="{FF2B5EF4-FFF2-40B4-BE49-F238E27FC236}">
                  <a16:creationId xmlns:a16="http://schemas.microsoft.com/office/drawing/2014/main" id="{2D2CB6D2-6699-49B1-AA1B-0186C793643A}"/>
                </a:ext>
              </a:extLst>
            </p:cNvPr>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3" name="Google Shape;1829;p35">
              <a:extLst>
                <a:ext uri="{FF2B5EF4-FFF2-40B4-BE49-F238E27FC236}">
                  <a16:creationId xmlns:a16="http://schemas.microsoft.com/office/drawing/2014/main" id="{F13D8D1D-1FFD-496A-B97E-9AF601642429}"/>
                </a:ext>
              </a:extLst>
            </p:cNvPr>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4" name="Google Shape;1830;p35">
              <a:extLst>
                <a:ext uri="{FF2B5EF4-FFF2-40B4-BE49-F238E27FC236}">
                  <a16:creationId xmlns:a16="http://schemas.microsoft.com/office/drawing/2014/main" id="{6B2F4881-2D95-4612-A8D0-2B06DBF90C92}"/>
                </a:ext>
              </a:extLst>
            </p:cNvPr>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5" name="Google Shape;1831;p35">
              <a:extLst>
                <a:ext uri="{FF2B5EF4-FFF2-40B4-BE49-F238E27FC236}">
                  <a16:creationId xmlns:a16="http://schemas.microsoft.com/office/drawing/2014/main" id="{E775EB15-D413-426E-B344-E5174D820F72}"/>
                </a:ext>
              </a:extLst>
            </p:cNvPr>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6" name="Google Shape;1832;p35">
              <a:extLst>
                <a:ext uri="{FF2B5EF4-FFF2-40B4-BE49-F238E27FC236}">
                  <a16:creationId xmlns:a16="http://schemas.microsoft.com/office/drawing/2014/main" id="{2BE10DF5-7D0D-48E5-8807-615A1355F6AD}"/>
                </a:ext>
              </a:extLst>
            </p:cNvPr>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7" name="Google Shape;1833;p35">
              <a:extLst>
                <a:ext uri="{FF2B5EF4-FFF2-40B4-BE49-F238E27FC236}">
                  <a16:creationId xmlns:a16="http://schemas.microsoft.com/office/drawing/2014/main" id="{A5230F6C-F551-42B5-8B43-86447DBFCA6D}"/>
                </a:ext>
              </a:extLst>
            </p:cNvPr>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8" name="Google Shape;1834;p35">
              <a:extLst>
                <a:ext uri="{FF2B5EF4-FFF2-40B4-BE49-F238E27FC236}">
                  <a16:creationId xmlns:a16="http://schemas.microsoft.com/office/drawing/2014/main" id="{6224F8B2-CFB1-4CF2-83FD-5A5C9EDB0438}"/>
                </a:ext>
              </a:extLst>
            </p:cNvPr>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9" name="Google Shape;1835;p35">
              <a:extLst>
                <a:ext uri="{FF2B5EF4-FFF2-40B4-BE49-F238E27FC236}">
                  <a16:creationId xmlns:a16="http://schemas.microsoft.com/office/drawing/2014/main" id="{5DE538D7-E11F-4D0F-9796-8DB34AC79C51}"/>
                </a:ext>
              </a:extLst>
            </p:cNvPr>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0" name="Google Shape;1836;p35">
              <a:extLst>
                <a:ext uri="{FF2B5EF4-FFF2-40B4-BE49-F238E27FC236}">
                  <a16:creationId xmlns:a16="http://schemas.microsoft.com/office/drawing/2014/main" id="{A4DA28BB-BF15-4AC4-8941-5F43A9DB0A20}"/>
                </a:ext>
              </a:extLst>
            </p:cNvPr>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1" name="Google Shape;1837;p35">
              <a:extLst>
                <a:ext uri="{FF2B5EF4-FFF2-40B4-BE49-F238E27FC236}">
                  <a16:creationId xmlns:a16="http://schemas.microsoft.com/office/drawing/2014/main" id="{D79E6B60-5941-4BFD-8608-18D1AC76949A}"/>
                </a:ext>
              </a:extLst>
            </p:cNvPr>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2" name="Google Shape;1838;p35">
              <a:extLst>
                <a:ext uri="{FF2B5EF4-FFF2-40B4-BE49-F238E27FC236}">
                  <a16:creationId xmlns:a16="http://schemas.microsoft.com/office/drawing/2014/main" id="{F1362E2A-F58A-4479-8C02-A8A0DAB42FFB}"/>
                </a:ext>
              </a:extLst>
            </p:cNvPr>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3" name="Google Shape;1839;p35">
              <a:extLst>
                <a:ext uri="{FF2B5EF4-FFF2-40B4-BE49-F238E27FC236}">
                  <a16:creationId xmlns:a16="http://schemas.microsoft.com/office/drawing/2014/main" id="{AEC6E1A6-920F-4208-A299-C33DADA383BF}"/>
                </a:ext>
              </a:extLst>
            </p:cNvPr>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4" name="Google Shape;1840;p35">
              <a:extLst>
                <a:ext uri="{FF2B5EF4-FFF2-40B4-BE49-F238E27FC236}">
                  <a16:creationId xmlns:a16="http://schemas.microsoft.com/office/drawing/2014/main" id="{35952B17-DAC4-4009-9BE4-ECC6A0C62469}"/>
                </a:ext>
              </a:extLst>
            </p:cNvPr>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5" name="Google Shape;1841;p35">
              <a:extLst>
                <a:ext uri="{FF2B5EF4-FFF2-40B4-BE49-F238E27FC236}">
                  <a16:creationId xmlns:a16="http://schemas.microsoft.com/office/drawing/2014/main" id="{615EE9E7-50B7-4723-96F0-3F3D76D9BD4B}"/>
                </a:ext>
              </a:extLst>
            </p:cNvPr>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6" name="Google Shape;1842;p35">
              <a:extLst>
                <a:ext uri="{FF2B5EF4-FFF2-40B4-BE49-F238E27FC236}">
                  <a16:creationId xmlns:a16="http://schemas.microsoft.com/office/drawing/2014/main" id="{F7575FF3-76B1-49D6-AC12-CDFC1ED8C6C8}"/>
                </a:ext>
              </a:extLst>
            </p:cNvPr>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7" name="Google Shape;1843;p35">
              <a:extLst>
                <a:ext uri="{FF2B5EF4-FFF2-40B4-BE49-F238E27FC236}">
                  <a16:creationId xmlns:a16="http://schemas.microsoft.com/office/drawing/2014/main" id="{3590FD96-8D3E-4E51-A0EB-D26B6E767262}"/>
                </a:ext>
              </a:extLst>
            </p:cNvPr>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8" name="Google Shape;1844;p35">
              <a:extLst>
                <a:ext uri="{FF2B5EF4-FFF2-40B4-BE49-F238E27FC236}">
                  <a16:creationId xmlns:a16="http://schemas.microsoft.com/office/drawing/2014/main" id="{3C38C316-D5BC-4DE5-B627-EBDF325A0648}"/>
                </a:ext>
              </a:extLst>
            </p:cNvPr>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9" name="Google Shape;1845;p35">
              <a:extLst>
                <a:ext uri="{FF2B5EF4-FFF2-40B4-BE49-F238E27FC236}">
                  <a16:creationId xmlns:a16="http://schemas.microsoft.com/office/drawing/2014/main" id="{37600DBB-1A24-4E57-BD74-31134E86EFAB}"/>
                </a:ext>
              </a:extLst>
            </p:cNvPr>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1846;p35">
              <a:extLst>
                <a:ext uri="{FF2B5EF4-FFF2-40B4-BE49-F238E27FC236}">
                  <a16:creationId xmlns:a16="http://schemas.microsoft.com/office/drawing/2014/main" id="{86A1D374-7DFD-4290-9051-E143698A3053}"/>
                </a:ext>
              </a:extLst>
            </p:cNvPr>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1847;p35">
              <a:extLst>
                <a:ext uri="{FF2B5EF4-FFF2-40B4-BE49-F238E27FC236}">
                  <a16:creationId xmlns:a16="http://schemas.microsoft.com/office/drawing/2014/main" id="{1F57C651-C9F5-4940-A0AB-C7A3A7690988}"/>
                </a:ext>
              </a:extLst>
            </p:cNvPr>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1848;p35">
              <a:extLst>
                <a:ext uri="{FF2B5EF4-FFF2-40B4-BE49-F238E27FC236}">
                  <a16:creationId xmlns:a16="http://schemas.microsoft.com/office/drawing/2014/main" id="{2E434A30-5E57-444C-85CD-52D3CBE6951C}"/>
                </a:ext>
              </a:extLst>
            </p:cNvPr>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3" name="Google Shape;1849;p35">
              <a:extLst>
                <a:ext uri="{FF2B5EF4-FFF2-40B4-BE49-F238E27FC236}">
                  <a16:creationId xmlns:a16="http://schemas.microsoft.com/office/drawing/2014/main" id="{001076CA-66CA-4CAB-BC14-9F9AFCBF36CD}"/>
                </a:ext>
              </a:extLst>
            </p:cNvPr>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4" name="Google Shape;1850;p35">
              <a:extLst>
                <a:ext uri="{FF2B5EF4-FFF2-40B4-BE49-F238E27FC236}">
                  <a16:creationId xmlns:a16="http://schemas.microsoft.com/office/drawing/2014/main" id="{E0D6BAB2-FE4C-415E-979D-642669A398C5}"/>
                </a:ext>
              </a:extLst>
            </p:cNvPr>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5" name="Google Shape;1851;p35">
              <a:extLst>
                <a:ext uri="{FF2B5EF4-FFF2-40B4-BE49-F238E27FC236}">
                  <a16:creationId xmlns:a16="http://schemas.microsoft.com/office/drawing/2014/main" id="{F45D1B57-341F-4189-9A62-79D4B7C59F90}"/>
                </a:ext>
              </a:extLst>
            </p:cNvPr>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6" name="Google Shape;1852;p35">
              <a:extLst>
                <a:ext uri="{FF2B5EF4-FFF2-40B4-BE49-F238E27FC236}">
                  <a16:creationId xmlns:a16="http://schemas.microsoft.com/office/drawing/2014/main" id="{D0EE4160-CEE2-4F1B-AB53-EBC7736F7060}"/>
                </a:ext>
              </a:extLst>
            </p:cNvPr>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7" name="Google Shape;1853;p35">
              <a:extLst>
                <a:ext uri="{FF2B5EF4-FFF2-40B4-BE49-F238E27FC236}">
                  <a16:creationId xmlns:a16="http://schemas.microsoft.com/office/drawing/2014/main" id="{18F72D3B-6ABE-41AF-A6EC-F15B7D8449C9}"/>
                </a:ext>
              </a:extLst>
            </p:cNvPr>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1854;p35">
              <a:extLst>
                <a:ext uri="{FF2B5EF4-FFF2-40B4-BE49-F238E27FC236}">
                  <a16:creationId xmlns:a16="http://schemas.microsoft.com/office/drawing/2014/main" id="{975B8779-9B31-493C-B5C4-171ACD1E00AB}"/>
                </a:ext>
              </a:extLst>
            </p:cNvPr>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9" name="Google Shape;1855;p35">
              <a:extLst>
                <a:ext uri="{FF2B5EF4-FFF2-40B4-BE49-F238E27FC236}">
                  <a16:creationId xmlns:a16="http://schemas.microsoft.com/office/drawing/2014/main" id="{076E47A9-58AB-4523-8216-BE69B4C74EDA}"/>
                </a:ext>
              </a:extLst>
            </p:cNvPr>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0" name="Google Shape;1856;p35">
              <a:extLst>
                <a:ext uri="{FF2B5EF4-FFF2-40B4-BE49-F238E27FC236}">
                  <a16:creationId xmlns:a16="http://schemas.microsoft.com/office/drawing/2014/main" id="{2CFFD5E5-83CA-4552-B152-CD574E44615B}"/>
                </a:ext>
              </a:extLst>
            </p:cNvPr>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1" name="Google Shape;1857;p35">
              <a:extLst>
                <a:ext uri="{FF2B5EF4-FFF2-40B4-BE49-F238E27FC236}">
                  <a16:creationId xmlns:a16="http://schemas.microsoft.com/office/drawing/2014/main" id="{B4295884-9A92-4AA9-895E-6DFD7FDE7866}"/>
                </a:ext>
              </a:extLst>
            </p:cNvPr>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2" name="Google Shape;1858;p35">
              <a:extLst>
                <a:ext uri="{FF2B5EF4-FFF2-40B4-BE49-F238E27FC236}">
                  <a16:creationId xmlns:a16="http://schemas.microsoft.com/office/drawing/2014/main" id="{316C1198-80B5-43F9-9391-2E96A0D8C002}"/>
                </a:ext>
              </a:extLst>
            </p:cNvPr>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3" name="Google Shape;1859;p35">
              <a:extLst>
                <a:ext uri="{FF2B5EF4-FFF2-40B4-BE49-F238E27FC236}">
                  <a16:creationId xmlns:a16="http://schemas.microsoft.com/office/drawing/2014/main" id="{90E11BF0-4CD6-4009-9230-42E8E239CABD}"/>
                </a:ext>
              </a:extLst>
            </p:cNvPr>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4" name="Google Shape;1860;p35">
              <a:extLst>
                <a:ext uri="{FF2B5EF4-FFF2-40B4-BE49-F238E27FC236}">
                  <a16:creationId xmlns:a16="http://schemas.microsoft.com/office/drawing/2014/main" id="{69C9F043-DD8B-4C64-A06A-BAF71ED5BEEA}"/>
                </a:ext>
              </a:extLst>
            </p:cNvPr>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5" name="Google Shape;1861;p35">
              <a:extLst>
                <a:ext uri="{FF2B5EF4-FFF2-40B4-BE49-F238E27FC236}">
                  <a16:creationId xmlns:a16="http://schemas.microsoft.com/office/drawing/2014/main" id="{5B608827-A417-48BA-A5F2-552A715A9CF6}"/>
                </a:ext>
              </a:extLst>
            </p:cNvPr>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1862;p35">
              <a:extLst>
                <a:ext uri="{FF2B5EF4-FFF2-40B4-BE49-F238E27FC236}">
                  <a16:creationId xmlns:a16="http://schemas.microsoft.com/office/drawing/2014/main" id="{76228237-DE83-429F-99BA-1F5716A0663C}"/>
                </a:ext>
              </a:extLst>
            </p:cNvPr>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1863;p35">
              <a:extLst>
                <a:ext uri="{FF2B5EF4-FFF2-40B4-BE49-F238E27FC236}">
                  <a16:creationId xmlns:a16="http://schemas.microsoft.com/office/drawing/2014/main" id="{6CFC6DAD-E725-45A1-A9D1-36B88BEA6950}"/>
                </a:ext>
              </a:extLst>
            </p:cNvPr>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1864;p35">
              <a:extLst>
                <a:ext uri="{FF2B5EF4-FFF2-40B4-BE49-F238E27FC236}">
                  <a16:creationId xmlns:a16="http://schemas.microsoft.com/office/drawing/2014/main" id="{25758BD4-F84B-46E6-9236-F41498051243}"/>
                </a:ext>
              </a:extLst>
            </p:cNvPr>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9" name="Google Shape;1865;p35">
              <a:extLst>
                <a:ext uri="{FF2B5EF4-FFF2-40B4-BE49-F238E27FC236}">
                  <a16:creationId xmlns:a16="http://schemas.microsoft.com/office/drawing/2014/main" id="{1E1ADE8B-C84D-4013-A8F2-D3956B24646F}"/>
                </a:ext>
              </a:extLst>
            </p:cNvPr>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0" name="Google Shape;1866;p35">
              <a:extLst>
                <a:ext uri="{FF2B5EF4-FFF2-40B4-BE49-F238E27FC236}">
                  <a16:creationId xmlns:a16="http://schemas.microsoft.com/office/drawing/2014/main" id="{E6150815-28AC-460B-9FD6-503015A312B7}"/>
                </a:ext>
              </a:extLst>
            </p:cNvPr>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1867;p35">
              <a:extLst>
                <a:ext uri="{FF2B5EF4-FFF2-40B4-BE49-F238E27FC236}">
                  <a16:creationId xmlns:a16="http://schemas.microsoft.com/office/drawing/2014/main" id="{7A0BE57A-2F0D-49C1-9770-91C9A99A972B}"/>
                </a:ext>
              </a:extLst>
            </p:cNvPr>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2" name="Google Shape;1868;p35">
              <a:extLst>
                <a:ext uri="{FF2B5EF4-FFF2-40B4-BE49-F238E27FC236}">
                  <a16:creationId xmlns:a16="http://schemas.microsoft.com/office/drawing/2014/main" id="{63C4B2C0-DE36-4034-A8B0-0AE26B95B52B}"/>
                </a:ext>
              </a:extLst>
            </p:cNvPr>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3" name="Google Shape;1869;p35">
              <a:extLst>
                <a:ext uri="{FF2B5EF4-FFF2-40B4-BE49-F238E27FC236}">
                  <a16:creationId xmlns:a16="http://schemas.microsoft.com/office/drawing/2014/main" id="{AAD823CA-14F6-46BF-B7F8-46030367D067}"/>
                </a:ext>
              </a:extLst>
            </p:cNvPr>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4" name="Google Shape;1870;p35">
              <a:extLst>
                <a:ext uri="{FF2B5EF4-FFF2-40B4-BE49-F238E27FC236}">
                  <a16:creationId xmlns:a16="http://schemas.microsoft.com/office/drawing/2014/main" id="{DD22573B-1349-4EAC-A9BD-4C1D4C8264FF}"/>
                </a:ext>
              </a:extLst>
            </p:cNvPr>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 name="Google Shape;1871;p35">
              <a:extLst>
                <a:ext uri="{FF2B5EF4-FFF2-40B4-BE49-F238E27FC236}">
                  <a16:creationId xmlns:a16="http://schemas.microsoft.com/office/drawing/2014/main" id="{FA5EAA00-943A-4870-A314-6974387CA148}"/>
                </a:ext>
              </a:extLst>
            </p:cNvPr>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 name="Google Shape;1872;p35">
              <a:extLst>
                <a:ext uri="{FF2B5EF4-FFF2-40B4-BE49-F238E27FC236}">
                  <a16:creationId xmlns:a16="http://schemas.microsoft.com/office/drawing/2014/main" id="{FB1D5010-E6FA-4BB4-AF25-B874FD00F282}"/>
                </a:ext>
              </a:extLst>
            </p:cNvPr>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 name="Google Shape;1873;p35">
              <a:extLst>
                <a:ext uri="{FF2B5EF4-FFF2-40B4-BE49-F238E27FC236}">
                  <a16:creationId xmlns:a16="http://schemas.microsoft.com/office/drawing/2014/main" id="{B56D1AC2-E7E4-4412-9425-B312019E3710}"/>
                </a:ext>
              </a:extLst>
            </p:cNvPr>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 name="Google Shape;1874;p35">
              <a:extLst>
                <a:ext uri="{FF2B5EF4-FFF2-40B4-BE49-F238E27FC236}">
                  <a16:creationId xmlns:a16="http://schemas.microsoft.com/office/drawing/2014/main" id="{DD497924-20B0-47E0-87AE-7CFE7421A835}"/>
                </a:ext>
              </a:extLst>
            </p:cNvPr>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9" name="Google Shape;1875;p35">
              <a:extLst>
                <a:ext uri="{FF2B5EF4-FFF2-40B4-BE49-F238E27FC236}">
                  <a16:creationId xmlns:a16="http://schemas.microsoft.com/office/drawing/2014/main" id="{EEDB3F93-9A4E-4C0C-9622-2A00C4044843}"/>
                </a:ext>
              </a:extLst>
            </p:cNvPr>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0" name="Google Shape;1876;p35">
              <a:extLst>
                <a:ext uri="{FF2B5EF4-FFF2-40B4-BE49-F238E27FC236}">
                  <a16:creationId xmlns:a16="http://schemas.microsoft.com/office/drawing/2014/main" id="{D23F732B-F4FB-42EC-8F26-D35296D45B11}"/>
                </a:ext>
              </a:extLst>
            </p:cNvPr>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1" name="Google Shape;1877;p35">
              <a:extLst>
                <a:ext uri="{FF2B5EF4-FFF2-40B4-BE49-F238E27FC236}">
                  <a16:creationId xmlns:a16="http://schemas.microsoft.com/office/drawing/2014/main" id="{26721845-82F5-4983-B36C-55583253353C}"/>
                </a:ext>
              </a:extLst>
            </p:cNvPr>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2" name="Google Shape;1878;p35">
              <a:extLst>
                <a:ext uri="{FF2B5EF4-FFF2-40B4-BE49-F238E27FC236}">
                  <a16:creationId xmlns:a16="http://schemas.microsoft.com/office/drawing/2014/main" id="{76B7DF78-493E-433F-91C5-8652E8E562DE}"/>
                </a:ext>
              </a:extLst>
            </p:cNvPr>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3" name="Google Shape;1879;p35">
              <a:extLst>
                <a:ext uri="{FF2B5EF4-FFF2-40B4-BE49-F238E27FC236}">
                  <a16:creationId xmlns:a16="http://schemas.microsoft.com/office/drawing/2014/main" id="{415C1D41-8EB3-42C0-A6B6-DDA2862CE1A9}"/>
                </a:ext>
              </a:extLst>
            </p:cNvPr>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4" name="Google Shape;1880;p35">
              <a:extLst>
                <a:ext uri="{FF2B5EF4-FFF2-40B4-BE49-F238E27FC236}">
                  <a16:creationId xmlns:a16="http://schemas.microsoft.com/office/drawing/2014/main" id="{1A118014-F54B-42F6-95E7-996922269366}"/>
                </a:ext>
              </a:extLst>
            </p:cNvPr>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5" name="Google Shape;1881;p35">
              <a:extLst>
                <a:ext uri="{FF2B5EF4-FFF2-40B4-BE49-F238E27FC236}">
                  <a16:creationId xmlns:a16="http://schemas.microsoft.com/office/drawing/2014/main" id="{1CF82ABD-CA7D-48BF-A0EB-F5FA155A1ED3}"/>
                </a:ext>
              </a:extLst>
            </p:cNvPr>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6" name="Google Shape;1882;p35">
              <a:extLst>
                <a:ext uri="{FF2B5EF4-FFF2-40B4-BE49-F238E27FC236}">
                  <a16:creationId xmlns:a16="http://schemas.microsoft.com/office/drawing/2014/main" id="{1062E412-9078-4A46-AF2C-D75A46D7F4E1}"/>
                </a:ext>
              </a:extLst>
            </p:cNvPr>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7" name="Google Shape;1883;p35">
              <a:extLst>
                <a:ext uri="{FF2B5EF4-FFF2-40B4-BE49-F238E27FC236}">
                  <a16:creationId xmlns:a16="http://schemas.microsoft.com/office/drawing/2014/main" id="{CE4803B0-B2DE-46F7-BAA4-464265087BDC}"/>
                </a:ext>
              </a:extLst>
            </p:cNvPr>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98" name="Group 197">
            <a:extLst>
              <a:ext uri="{FF2B5EF4-FFF2-40B4-BE49-F238E27FC236}">
                <a16:creationId xmlns:a16="http://schemas.microsoft.com/office/drawing/2014/main" id="{9B29AC8E-638E-4BFE-9163-E1C75FC9660D}"/>
              </a:ext>
            </a:extLst>
          </p:cNvPr>
          <p:cNvGrpSpPr/>
          <p:nvPr/>
        </p:nvGrpSpPr>
        <p:grpSpPr>
          <a:xfrm>
            <a:off x="-187206" y="-273059"/>
            <a:ext cx="1985381" cy="1729876"/>
            <a:chOff x="6693721" y="-4678307"/>
            <a:chExt cx="6191803" cy="8799486"/>
          </a:xfrm>
          <a:blipFill>
            <a:blip r:embed="rId3"/>
            <a:stretch>
              <a:fillRect/>
            </a:stretch>
          </a:blipFill>
        </p:grpSpPr>
        <p:sp>
          <p:nvSpPr>
            <p:cNvPr id="199" name="Rounded Rectangle 18">
              <a:extLst>
                <a:ext uri="{FF2B5EF4-FFF2-40B4-BE49-F238E27FC236}">
                  <a16:creationId xmlns:a16="http://schemas.microsoft.com/office/drawing/2014/main" id="{DA7799F8-2CFD-4F97-BE15-2CF15971482B}"/>
                </a:ext>
              </a:extLst>
            </p:cNvPr>
            <p:cNvSpPr/>
            <p:nvPr/>
          </p:nvSpPr>
          <p:spPr>
            <a:xfrm rot="7661880">
              <a:off x="5007598" y="-2795168"/>
              <a:ext cx="4812425" cy="144018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sz="2400"/>
            </a:p>
          </p:txBody>
        </p:sp>
        <p:sp>
          <p:nvSpPr>
            <p:cNvPr id="200" name="Rounded Rectangle 19">
              <a:extLst>
                <a:ext uri="{FF2B5EF4-FFF2-40B4-BE49-F238E27FC236}">
                  <a16:creationId xmlns:a16="http://schemas.microsoft.com/office/drawing/2014/main" id="{598D27A9-7AB4-42D5-AC34-41337A13528A}"/>
                </a:ext>
              </a:extLst>
            </p:cNvPr>
            <p:cNvSpPr/>
            <p:nvPr/>
          </p:nvSpPr>
          <p:spPr>
            <a:xfrm rot="7661880">
              <a:off x="4852688" y="-1811053"/>
              <a:ext cx="7174688" cy="144018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sz="2400"/>
            </a:p>
          </p:txBody>
        </p:sp>
        <p:sp>
          <p:nvSpPr>
            <p:cNvPr id="201" name="Rounded Rectangle 20">
              <a:extLst>
                <a:ext uri="{FF2B5EF4-FFF2-40B4-BE49-F238E27FC236}">
                  <a16:creationId xmlns:a16="http://schemas.microsoft.com/office/drawing/2014/main" id="{AF3DA76B-F74D-453F-885B-993954AC71DE}"/>
                </a:ext>
              </a:extLst>
            </p:cNvPr>
            <p:cNvSpPr/>
            <p:nvPr/>
          </p:nvSpPr>
          <p:spPr>
            <a:xfrm rot="7661880">
              <a:off x="6268229" y="-1062552"/>
              <a:ext cx="7142617" cy="144018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sz="2400"/>
            </a:p>
          </p:txBody>
        </p:sp>
        <p:sp>
          <p:nvSpPr>
            <p:cNvPr id="202" name="Rounded Rectangle 21">
              <a:extLst>
                <a:ext uri="{FF2B5EF4-FFF2-40B4-BE49-F238E27FC236}">
                  <a16:creationId xmlns:a16="http://schemas.microsoft.com/office/drawing/2014/main" id="{14997D85-DA4B-4516-8AF9-1B1EE64558ED}"/>
                </a:ext>
              </a:extLst>
            </p:cNvPr>
            <p:cNvSpPr/>
            <p:nvPr/>
          </p:nvSpPr>
          <p:spPr>
            <a:xfrm rot="7661880">
              <a:off x="7643839" y="-137760"/>
              <a:ext cx="6309773" cy="144018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sz="2400"/>
            </a:p>
          </p:txBody>
        </p:sp>
        <p:sp>
          <p:nvSpPr>
            <p:cNvPr id="203" name="Rounded Rectangle 22">
              <a:extLst>
                <a:ext uri="{FF2B5EF4-FFF2-40B4-BE49-F238E27FC236}">
                  <a16:creationId xmlns:a16="http://schemas.microsoft.com/office/drawing/2014/main" id="{86A9A2A2-51CC-49D5-AD8B-C4B0C9723E15}"/>
                </a:ext>
              </a:extLst>
            </p:cNvPr>
            <p:cNvSpPr/>
            <p:nvPr/>
          </p:nvSpPr>
          <p:spPr>
            <a:xfrm rot="7661880">
              <a:off x="9269474" y="505129"/>
              <a:ext cx="5791920" cy="1440180"/>
            </a:xfrm>
            <a:prstGeom prst="roundRect">
              <a:avLst>
                <a:gd name="adj" fmla="val 5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vi-V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sz="24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60"/>
          <p:cNvSpPr txBox="1">
            <a:spLocks noGrp="1"/>
          </p:cNvSpPr>
          <p:nvPr>
            <p:ph type="title"/>
          </p:nvPr>
        </p:nvSpPr>
        <p:spPr>
          <a:xfrm>
            <a:off x="1206483" y="-8867"/>
            <a:ext cx="6005100" cy="8470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Kết</a:t>
            </a:r>
            <a:r>
              <a:rPr lang="en-US" dirty="0"/>
              <a:t> </a:t>
            </a:r>
            <a:r>
              <a:rPr lang="en-US" dirty="0" err="1"/>
              <a:t>luận</a:t>
            </a:r>
            <a:r>
              <a:rPr lang="en-US" dirty="0"/>
              <a:t> </a:t>
            </a:r>
          </a:p>
        </p:txBody>
      </p:sp>
      <p:sp>
        <p:nvSpPr>
          <p:cNvPr id="1376" name="Google Shape;1376;p60"/>
          <p:cNvSpPr txBox="1">
            <a:spLocks noGrp="1"/>
          </p:cNvSpPr>
          <p:nvPr>
            <p:ph type="subTitle" idx="1"/>
          </p:nvPr>
        </p:nvSpPr>
        <p:spPr>
          <a:xfrm>
            <a:off x="1477722" y="1219199"/>
            <a:ext cx="6005100" cy="2661678"/>
          </a:xfrm>
          <a:prstGeom prst="rect">
            <a:avLst/>
          </a:prstGeom>
        </p:spPr>
        <p:txBody>
          <a:bodyPr spcFirstLastPara="1" wrap="square" lIns="91425" tIns="91425" rIns="91425" bIns="91425" anchor="t" anchorCtr="0">
            <a:noAutofit/>
          </a:bodyPr>
          <a:lstStyle/>
          <a:p>
            <a:pPr marL="0" indent="0" algn="just">
              <a:spcAft>
                <a:spcPts val="1200"/>
              </a:spcAft>
            </a:pPr>
            <a:r>
              <a:rPr lang="en-US" sz="1800" dirty="0">
                <a:effectLst/>
                <a:latin typeface="Times New Roman" panose="02020603050405020304" pitchFamily="18" charset="0"/>
                <a:ea typeface="Times New Roman" panose="02020603050405020304" pitchFamily="18" charset="0"/>
                <a:cs typeface="VNI-Times"/>
              </a:rPr>
              <a:t>Khi </a:t>
            </a:r>
            <a:r>
              <a:rPr lang="en-US" sz="1800" dirty="0" err="1">
                <a:effectLst/>
                <a:latin typeface="Times New Roman" panose="02020603050405020304" pitchFamily="18" charset="0"/>
                <a:ea typeface="Times New Roman" panose="02020603050405020304" pitchFamily="18" charset="0"/>
                <a:cs typeface="VNI-Times"/>
              </a:rPr>
              <a:t>nhận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được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tiếp</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cận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với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dự</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án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thực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tế</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cụ</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thể</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là</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dự</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án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quản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lí</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thư</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viện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tỉnh</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Đồng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Tháp</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đã</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cho</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tác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giả</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được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học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hỏi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thêm</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từ</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những</a:t>
            </a:r>
            <a:r>
              <a:rPr lang="en-US" sz="1800" dirty="0">
                <a:effectLst/>
                <a:latin typeface="Times New Roman" panose="02020603050405020304" pitchFamily="18" charset="0"/>
                <a:ea typeface="Times New Roman" panose="02020603050405020304" pitchFamily="18" charset="0"/>
                <a:cs typeface="VNI-Times"/>
              </a:rPr>
              <a:t> BA </a:t>
            </a:r>
            <a:r>
              <a:rPr lang="en-US" sz="1800" dirty="0" err="1">
                <a:effectLst/>
                <a:latin typeface="Times New Roman" panose="02020603050405020304" pitchFamily="18" charset="0"/>
                <a:ea typeface="Times New Roman" panose="02020603050405020304" pitchFamily="18" charset="0"/>
                <a:cs typeface="VNI-Times"/>
              </a:rPr>
              <a:t>đi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trước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để</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rút</a:t>
            </a:r>
            <a:r>
              <a:rPr lang="en-US" sz="1800" dirty="0">
                <a:effectLst/>
                <a:latin typeface="Times New Roman" panose="02020603050405020304" pitchFamily="18" charset="0"/>
                <a:ea typeface="Times New Roman" panose="02020603050405020304" pitchFamily="18" charset="0"/>
                <a:cs typeface="VNI-Times"/>
              </a:rPr>
              <a:t> ra </a:t>
            </a:r>
            <a:r>
              <a:rPr lang="en-US" sz="1800" dirty="0" err="1">
                <a:effectLst/>
                <a:latin typeface="Times New Roman" panose="02020603050405020304" pitchFamily="18" charset="0"/>
                <a:ea typeface="Times New Roman" panose="02020603050405020304" pitchFamily="18" charset="0"/>
                <a:cs typeface="VNI-Times"/>
              </a:rPr>
              <a:t>những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kiêm</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nghiệm</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khi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tiếp</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cận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những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dự</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án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sau</a:t>
            </a:r>
            <a:r>
              <a:rPr lang="en-US" sz="1800" dirty="0">
                <a:effectLst/>
                <a:latin typeface="Times New Roman" panose="02020603050405020304" pitchFamily="18" charset="0"/>
                <a:ea typeface="Times New Roman" panose="02020603050405020304" pitchFamily="18" charset="0"/>
                <a:cs typeface="VNI-Times"/>
              </a:rPr>
              <a:t> , </a:t>
            </a:r>
            <a:r>
              <a:rPr lang="en-US" sz="1800" dirty="0" err="1">
                <a:effectLst/>
                <a:latin typeface="Times New Roman" panose="02020603050405020304" pitchFamily="18" charset="0"/>
                <a:ea typeface="Times New Roman" panose="02020603050405020304" pitchFamily="18" charset="0"/>
                <a:cs typeface="VNI-Times"/>
              </a:rPr>
              <a:t>đồng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thời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được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tiếp</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cận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với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những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công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cụ</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mới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hỗ</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trợ</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việc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mô</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tả</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tài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liệu</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tổng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hợp</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chính</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xác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hơn</a:t>
            </a:r>
            <a:r>
              <a:rPr lang="en-US" sz="1800" dirty="0">
                <a:effectLst/>
                <a:latin typeface="Times New Roman" panose="02020603050405020304" pitchFamily="18" charset="0"/>
                <a:ea typeface="Times New Roman" panose="02020603050405020304" pitchFamily="18" charset="0"/>
                <a:cs typeface="VNI-Times"/>
              </a:rPr>
              <a:t> . </a:t>
            </a:r>
            <a:r>
              <a:rPr lang="en-US" sz="1800" dirty="0" err="1">
                <a:effectLst/>
                <a:latin typeface="Times New Roman" panose="02020603050405020304" pitchFamily="18" charset="0"/>
                <a:ea typeface="Times New Roman" panose="02020603050405020304" pitchFamily="18" charset="0"/>
                <a:cs typeface="VNI-Times"/>
              </a:rPr>
              <a:t>Dự</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án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lần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này</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doanh</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nghiệp</a:t>
            </a:r>
            <a:r>
              <a:rPr lang="en-US" sz="1800" dirty="0">
                <a:effectLst/>
                <a:latin typeface="Times New Roman" panose="02020603050405020304" pitchFamily="18" charset="0"/>
                <a:ea typeface="Times New Roman" panose="02020603050405020304" pitchFamily="18" charset="0"/>
                <a:cs typeface="VNI-Times"/>
              </a:rPr>
              <a:t> Tin </a:t>
            </a:r>
            <a:r>
              <a:rPr lang="en-US" sz="1800" dirty="0" err="1">
                <a:effectLst/>
                <a:latin typeface="Times New Roman" panose="02020603050405020304" pitchFamily="18" charset="0"/>
                <a:ea typeface="Times New Roman" panose="02020603050405020304" pitchFamily="18" charset="0"/>
                <a:cs typeface="VNI-Times"/>
              </a:rPr>
              <a:t>Học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Đại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Phát</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đã</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giúp</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đỡ</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tác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giả</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rất</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nhiều</a:t>
            </a:r>
            <a:r>
              <a:rPr lang="en-US" sz="1800" dirty="0">
                <a:effectLst/>
                <a:latin typeface="Times New Roman" panose="02020603050405020304" pitchFamily="18" charset="0"/>
                <a:ea typeface="Times New Roman" panose="02020603050405020304" pitchFamily="18" charset="0"/>
                <a:cs typeface="VNI-Times"/>
              </a:rPr>
              <a:t> ở </a:t>
            </a:r>
            <a:r>
              <a:rPr lang="en-US" sz="1800" dirty="0" err="1">
                <a:effectLst/>
                <a:latin typeface="Times New Roman" panose="02020603050405020304" pitchFamily="18" charset="0"/>
                <a:ea typeface="Times New Roman" panose="02020603050405020304" pitchFamily="18" charset="0"/>
                <a:cs typeface="VNI-Times"/>
              </a:rPr>
              <a:t>lần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thực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tập</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này</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để</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tác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giả</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có</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cơ</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hội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tích</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lũy</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kinh</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nghiệm</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và</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tiếp</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xúc</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nhiều</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hơn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với</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những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dự</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án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hơn</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trong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tương</a:t>
            </a:r>
            <a:r>
              <a:rPr lang="en-US" sz="1800" dirty="0">
                <a:effectLst/>
                <a:latin typeface="Times New Roman" panose="02020603050405020304" pitchFamily="18" charset="0"/>
                <a:ea typeface="Times New Roman" panose="02020603050405020304" pitchFamily="18" charset="0"/>
                <a:cs typeface="VNI-Times"/>
              </a:rPr>
              <a:t> </a:t>
            </a:r>
            <a:r>
              <a:rPr lang="en-US" sz="1800" dirty="0" err="1">
                <a:effectLst/>
                <a:latin typeface="Times New Roman" panose="02020603050405020304" pitchFamily="18" charset="0"/>
                <a:ea typeface="Times New Roman" panose="02020603050405020304" pitchFamily="18" charset="0"/>
                <a:cs typeface="VNI-Times"/>
              </a:rPr>
              <a:t>lai</a:t>
            </a:r>
            <a:r>
              <a:rPr lang="en-US" sz="1800" dirty="0">
                <a:effectLst/>
                <a:latin typeface="Times New Roman" panose="02020603050405020304" pitchFamily="18" charset="0"/>
                <a:ea typeface="Times New Roman" panose="02020603050405020304" pitchFamily="18" charset="0"/>
                <a:cs typeface="VNI-Times"/>
              </a:rPr>
              <a:t> .</a:t>
            </a:r>
            <a:endParaRPr lang="en-US" sz="1800" dirty="0">
              <a:effectLst/>
              <a:latin typeface="VNI-Times"/>
              <a:ea typeface="Times New Roman" panose="02020603050405020304" pitchFamily="18" charset="0"/>
              <a:cs typeface="VNI-Times"/>
            </a:endParaRPr>
          </a:p>
          <a:p>
            <a:pPr marL="0" lvl="0" indent="0" algn="ctr" rtl="0">
              <a:spcBef>
                <a:spcPts val="0"/>
              </a:spcBef>
              <a:spcAft>
                <a:spcPts val="1200"/>
              </a:spcAft>
              <a:buNone/>
            </a:pPr>
            <a:endParaRPr dirty="0"/>
          </a:p>
        </p:txBody>
      </p:sp>
      <p:sp>
        <p:nvSpPr>
          <p:cNvPr id="1377" name="Google Shape;1377;p60"/>
          <p:cNvSpPr/>
          <p:nvPr/>
        </p:nvSpPr>
        <p:spPr>
          <a:xfrm>
            <a:off x="3881688" y="38193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4506;p64">
            <a:extLst>
              <a:ext uri="{FF2B5EF4-FFF2-40B4-BE49-F238E27FC236}">
                <a16:creationId xmlns:a16="http://schemas.microsoft.com/office/drawing/2014/main" id="{514E0711-576E-441C-93CD-873B2CA4339F}"/>
              </a:ext>
            </a:extLst>
          </p:cNvPr>
          <p:cNvGrpSpPr/>
          <p:nvPr/>
        </p:nvGrpSpPr>
        <p:grpSpPr>
          <a:xfrm>
            <a:off x="5891248" y="3755322"/>
            <a:ext cx="2820333" cy="1384943"/>
            <a:chOff x="556125" y="238075"/>
            <a:chExt cx="6466175" cy="5235125"/>
          </a:xfrm>
        </p:grpSpPr>
        <p:sp>
          <p:nvSpPr>
            <p:cNvPr id="6" name="Google Shape;4507;p64">
              <a:extLst>
                <a:ext uri="{FF2B5EF4-FFF2-40B4-BE49-F238E27FC236}">
                  <a16:creationId xmlns:a16="http://schemas.microsoft.com/office/drawing/2014/main" id="{858E47C8-0D8D-4C58-A8B1-CF6A2EEA3A31}"/>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08;p64">
              <a:extLst>
                <a:ext uri="{FF2B5EF4-FFF2-40B4-BE49-F238E27FC236}">
                  <a16:creationId xmlns:a16="http://schemas.microsoft.com/office/drawing/2014/main" id="{FD537D9D-0F9C-4D21-9BF6-05B9E5D055BD}"/>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09;p64">
              <a:extLst>
                <a:ext uri="{FF2B5EF4-FFF2-40B4-BE49-F238E27FC236}">
                  <a16:creationId xmlns:a16="http://schemas.microsoft.com/office/drawing/2014/main" id="{99F2F65C-4341-4B70-A3BB-2FBFA4C117AA}"/>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0;p64">
              <a:extLst>
                <a:ext uri="{FF2B5EF4-FFF2-40B4-BE49-F238E27FC236}">
                  <a16:creationId xmlns:a16="http://schemas.microsoft.com/office/drawing/2014/main" id="{25EB68DC-570D-42D3-8C78-1BBC35BDC131}"/>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1;p64">
              <a:extLst>
                <a:ext uri="{FF2B5EF4-FFF2-40B4-BE49-F238E27FC236}">
                  <a16:creationId xmlns:a16="http://schemas.microsoft.com/office/drawing/2014/main" id="{D294464D-3678-4F46-8217-1726CBF0A47D}"/>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2;p64">
              <a:extLst>
                <a:ext uri="{FF2B5EF4-FFF2-40B4-BE49-F238E27FC236}">
                  <a16:creationId xmlns:a16="http://schemas.microsoft.com/office/drawing/2014/main" id="{BF1A6A4E-5CBD-4CC0-BA08-53BEC3444EB2}"/>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3;p64">
              <a:extLst>
                <a:ext uri="{FF2B5EF4-FFF2-40B4-BE49-F238E27FC236}">
                  <a16:creationId xmlns:a16="http://schemas.microsoft.com/office/drawing/2014/main" id="{4FFAE5FF-1191-4EFD-8EE4-9BEE9CBEDFF3}"/>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4;p64">
              <a:extLst>
                <a:ext uri="{FF2B5EF4-FFF2-40B4-BE49-F238E27FC236}">
                  <a16:creationId xmlns:a16="http://schemas.microsoft.com/office/drawing/2014/main" id="{138DE5FA-183F-4F65-9E07-B32FAEB69CAE}"/>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5;p64">
              <a:extLst>
                <a:ext uri="{FF2B5EF4-FFF2-40B4-BE49-F238E27FC236}">
                  <a16:creationId xmlns:a16="http://schemas.microsoft.com/office/drawing/2014/main" id="{629D6399-BBB6-477B-A1BF-1B982C7AD6C5}"/>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6;p64">
              <a:extLst>
                <a:ext uri="{FF2B5EF4-FFF2-40B4-BE49-F238E27FC236}">
                  <a16:creationId xmlns:a16="http://schemas.microsoft.com/office/drawing/2014/main" id="{5425B4AD-4F06-403E-8129-9BAE7AA2C0E9}"/>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17;p64">
              <a:extLst>
                <a:ext uri="{FF2B5EF4-FFF2-40B4-BE49-F238E27FC236}">
                  <a16:creationId xmlns:a16="http://schemas.microsoft.com/office/drawing/2014/main" id="{20D7722F-7243-439C-B416-FBF1C2FE3DAB}"/>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18;p64">
              <a:extLst>
                <a:ext uri="{FF2B5EF4-FFF2-40B4-BE49-F238E27FC236}">
                  <a16:creationId xmlns:a16="http://schemas.microsoft.com/office/drawing/2014/main" id="{65B50D08-DDB2-48DE-9932-4EC3E3397633}"/>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19;p64">
              <a:extLst>
                <a:ext uri="{FF2B5EF4-FFF2-40B4-BE49-F238E27FC236}">
                  <a16:creationId xmlns:a16="http://schemas.microsoft.com/office/drawing/2014/main" id="{D75D0C03-B053-4740-ACB2-F16ED39500CB}"/>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0;p64">
              <a:extLst>
                <a:ext uri="{FF2B5EF4-FFF2-40B4-BE49-F238E27FC236}">
                  <a16:creationId xmlns:a16="http://schemas.microsoft.com/office/drawing/2014/main" id="{7C6ACCF7-C298-4D54-923E-DC71E4A94543}"/>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1;p64">
              <a:extLst>
                <a:ext uri="{FF2B5EF4-FFF2-40B4-BE49-F238E27FC236}">
                  <a16:creationId xmlns:a16="http://schemas.microsoft.com/office/drawing/2014/main" id="{754F49B8-B9AC-40F4-80E2-191EEE86A68D}"/>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2;p64">
              <a:extLst>
                <a:ext uri="{FF2B5EF4-FFF2-40B4-BE49-F238E27FC236}">
                  <a16:creationId xmlns:a16="http://schemas.microsoft.com/office/drawing/2014/main" id="{6153059A-36D4-48D7-A151-71968D87FBC8}"/>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3;p64">
              <a:extLst>
                <a:ext uri="{FF2B5EF4-FFF2-40B4-BE49-F238E27FC236}">
                  <a16:creationId xmlns:a16="http://schemas.microsoft.com/office/drawing/2014/main" id="{73A4F394-535D-48CF-BCEC-E04F8049A25F}"/>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4;p64">
              <a:extLst>
                <a:ext uri="{FF2B5EF4-FFF2-40B4-BE49-F238E27FC236}">
                  <a16:creationId xmlns:a16="http://schemas.microsoft.com/office/drawing/2014/main" id="{B9483C54-B494-45EF-846E-E8B528F7C592}"/>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5;p64">
              <a:extLst>
                <a:ext uri="{FF2B5EF4-FFF2-40B4-BE49-F238E27FC236}">
                  <a16:creationId xmlns:a16="http://schemas.microsoft.com/office/drawing/2014/main" id="{74E32319-5734-4CD8-AC28-EBB32BDEA55E}"/>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6;p64">
              <a:extLst>
                <a:ext uri="{FF2B5EF4-FFF2-40B4-BE49-F238E27FC236}">
                  <a16:creationId xmlns:a16="http://schemas.microsoft.com/office/drawing/2014/main" id="{3F9FA1F4-7054-413C-A652-8CA1EFC358E7}"/>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27;p64">
              <a:extLst>
                <a:ext uri="{FF2B5EF4-FFF2-40B4-BE49-F238E27FC236}">
                  <a16:creationId xmlns:a16="http://schemas.microsoft.com/office/drawing/2014/main" id="{D2A49363-99E3-4C38-8710-19B2EA75DFEA}"/>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28;p64">
              <a:extLst>
                <a:ext uri="{FF2B5EF4-FFF2-40B4-BE49-F238E27FC236}">
                  <a16:creationId xmlns:a16="http://schemas.microsoft.com/office/drawing/2014/main" id="{D7C51859-1E59-49CB-B1B3-81648CF8E4BA}"/>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29;p64">
              <a:extLst>
                <a:ext uri="{FF2B5EF4-FFF2-40B4-BE49-F238E27FC236}">
                  <a16:creationId xmlns:a16="http://schemas.microsoft.com/office/drawing/2014/main" id="{5750C6EB-4872-491A-B4D8-DEBA36FCA888}"/>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0;p64">
              <a:extLst>
                <a:ext uri="{FF2B5EF4-FFF2-40B4-BE49-F238E27FC236}">
                  <a16:creationId xmlns:a16="http://schemas.microsoft.com/office/drawing/2014/main" id="{3CB469E4-51E9-4853-B0A2-750C261C648B}"/>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1;p64">
              <a:extLst>
                <a:ext uri="{FF2B5EF4-FFF2-40B4-BE49-F238E27FC236}">
                  <a16:creationId xmlns:a16="http://schemas.microsoft.com/office/drawing/2014/main" id="{1245098A-02FF-44BC-8EF5-3B719EEE07A5}"/>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2;p64">
              <a:extLst>
                <a:ext uri="{FF2B5EF4-FFF2-40B4-BE49-F238E27FC236}">
                  <a16:creationId xmlns:a16="http://schemas.microsoft.com/office/drawing/2014/main" id="{682ECF19-5CB0-4235-8E94-DA6AEE526782}"/>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3;p64">
              <a:extLst>
                <a:ext uri="{FF2B5EF4-FFF2-40B4-BE49-F238E27FC236}">
                  <a16:creationId xmlns:a16="http://schemas.microsoft.com/office/drawing/2014/main" id="{5B1838BC-1EBF-4751-8555-B254FE460F5A}"/>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4;p64">
              <a:extLst>
                <a:ext uri="{FF2B5EF4-FFF2-40B4-BE49-F238E27FC236}">
                  <a16:creationId xmlns:a16="http://schemas.microsoft.com/office/drawing/2014/main" id="{18F91357-B5E8-45C0-A130-1FE551A18D8F}"/>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5;p64">
              <a:extLst>
                <a:ext uri="{FF2B5EF4-FFF2-40B4-BE49-F238E27FC236}">
                  <a16:creationId xmlns:a16="http://schemas.microsoft.com/office/drawing/2014/main" id="{07B5636D-A9F2-4819-93FF-43D7ED962CBC}"/>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6;p64">
              <a:extLst>
                <a:ext uri="{FF2B5EF4-FFF2-40B4-BE49-F238E27FC236}">
                  <a16:creationId xmlns:a16="http://schemas.microsoft.com/office/drawing/2014/main" id="{8DB341B1-EC1C-4D3D-8EAC-DE0A43A2F22A}"/>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37;p64">
              <a:extLst>
                <a:ext uri="{FF2B5EF4-FFF2-40B4-BE49-F238E27FC236}">
                  <a16:creationId xmlns:a16="http://schemas.microsoft.com/office/drawing/2014/main" id="{D19DC182-B291-45F0-8474-AFF5BD5EA7F6}"/>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38;p64">
              <a:extLst>
                <a:ext uri="{FF2B5EF4-FFF2-40B4-BE49-F238E27FC236}">
                  <a16:creationId xmlns:a16="http://schemas.microsoft.com/office/drawing/2014/main" id="{53AC5446-1846-4F34-9CF4-84331D6A7AA6}"/>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39;p64">
              <a:extLst>
                <a:ext uri="{FF2B5EF4-FFF2-40B4-BE49-F238E27FC236}">
                  <a16:creationId xmlns:a16="http://schemas.microsoft.com/office/drawing/2014/main" id="{9A9B0725-BEAE-4E25-A619-6BDF76A57693}"/>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0;p64">
              <a:extLst>
                <a:ext uri="{FF2B5EF4-FFF2-40B4-BE49-F238E27FC236}">
                  <a16:creationId xmlns:a16="http://schemas.microsoft.com/office/drawing/2014/main" id="{5930475E-EA52-44BE-B863-9C8BF5AE1054}"/>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1;p64">
              <a:extLst>
                <a:ext uri="{FF2B5EF4-FFF2-40B4-BE49-F238E27FC236}">
                  <a16:creationId xmlns:a16="http://schemas.microsoft.com/office/drawing/2014/main" id="{2E87CA96-069F-407C-823A-452920C8FAD6}"/>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2;p64">
              <a:extLst>
                <a:ext uri="{FF2B5EF4-FFF2-40B4-BE49-F238E27FC236}">
                  <a16:creationId xmlns:a16="http://schemas.microsoft.com/office/drawing/2014/main" id="{08FB3342-2716-4572-8302-504134B195F6}"/>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3;p64">
              <a:extLst>
                <a:ext uri="{FF2B5EF4-FFF2-40B4-BE49-F238E27FC236}">
                  <a16:creationId xmlns:a16="http://schemas.microsoft.com/office/drawing/2014/main" id="{F98B6BD5-950A-4138-A925-3E8979D9A1A1}"/>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44;p64">
              <a:extLst>
                <a:ext uri="{FF2B5EF4-FFF2-40B4-BE49-F238E27FC236}">
                  <a16:creationId xmlns:a16="http://schemas.microsoft.com/office/drawing/2014/main" id="{FA49595B-B685-47AB-8449-F2A42FB65004}"/>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5;p64">
              <a:extLst>
                <a:ext uri="{FF2B5EF4-FFF2-40B4-BE49-F238E27FC236}">
                  <a16:creationId xmlns:a16="http://schemas.microsoft.com/office/drawing/2014/main" id="{692741DD-DA6A-411B-932C-C57D6898CFEF}"/>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6;p64">
              <a:extLst>
                <a:ext uri="{FF2B5EF4-FFF2-40B4-BE49-F238E27FC236}">
                  <a16:creationId xmlns:a16="http://schemas.microsoft.com/office/drawing/2014/main" id="{742D5EDC-E9ED-4FF9-8122-AA9D2D8BFA52}"/>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47;p64">
              <a:extLst>
                <a:ext uri="{FF2B5EF4-FFF2-40B4-BE49-F238E27FC236}">
                  <a16:creationId xmlns:a16="http://schemas.microsoft.com/office/drawing/2014/main" id="{D056643C-DB8E-423B-8E3B-A3E9F539420C}"/>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48;p64">
              <a:extLst>
                <a:ext uri="{FF2B5EF4-FFF2-40B4-BE49-F238E27FC236}">
                  <a16:creationId xmlns:a16="http://schemas.microsoft.com/office/drawing/2014/main" id="{15DA51A0-AB74-461D-8010-997B86D04ECA}"/>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49;p64">
              <a:extLst>
                <a:ext uri="{FF2B5EF4-FFF2-40B4-BE49-F238E27FC236}">
                  <a16:creationId xmlns:a16="http://schemas.microsoft.com/office/drawing/2014/main" id="{85AA71ED-007E-498E-9984-422A8A6F01D0}"/>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0;p64">
              <a:extLst>
                <a:ext uri="{FF2B5EF4-FFF2-40B4-BE49-F238E27FC236}">
                  <a16:creationId xmlns:a16="http://schemas.microsoft.com/office/drawing/2014/main" id="{481ACF50-A61F-418B-8F5C-6B680AB4D914}"/>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1;p64">
              <a:extLst>
                <a:ext uri="{FF2B5EF4-FFF2-40B4-BE49-F238E27FC236}">
                  <a16:creationId xmlns:a16="http://schemas.microsoft.com/office/drawing/2014/main" id="{9D10CE2C-D315-471C-B231-40A9D65D9C48}"/>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2;p64">
              <a:extLst>
                <a:ext uri="{FF2B5EF4-FFF2-40B4-BE49-F238E27FC236}">
                  <a16:creationId xmlns:a16="http://schemas.microsoft.com/office/drawing/2014/main" id="{0ADEA67F-F88B-452A-8818-93733336DAFF}"/>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3;p64">
              <a:extLst>
                <a:ext uri="{FF2B5EF4-FFF2-40B4-BE49-F238E27FC236}">
                  <a16:creationId xmlns:a16="http://schemas.microsoft.com/office/drawing/2014/main" id="{DF6030AE-1434-40EF-936F-B339044A9D7B}"/>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4;p64">
              <a:extLst>
                <a:ext uri="{FF2B5EF4-FFF2-40B4-BE49-F238E27FC236}">
                  <a16:creationId xmlns:a16="http://schemas.microsoft.com/office/drawing/2014/main" id="{B669D328-3874-4039-923E-3065F65A0D03}"/>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5;p64">
              <a:extLst>
                <a:ext uri="{FF2B5EF4-FFF2-40B4-BE49-F238E27FC236}">
                  <a16:creationId xmlns:a16="http://schemas.microsoft.com/office/drawing/2014/main" id="{A0B1496D-97C4-4F68-A075-CB7607A334DF}"/>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6;p64">
              <a:extLst>
                <a:ext uri="{FF2B5EF4-FFF2-40B4-BE49-F238E27FC236}">
                  <a16:creationId xmlns:a16="http://schemas.microsoft.com/office/drawing/2014/main" id="{C2280918-88EB-4B69-A2DD-5EF497E92D9B}"/>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57;p64">
              <a:extLst>
                <a:ext uri="{FF2B5EF4-FFF2-40B4-BE49-F238E27FC236}">
                  <a16:creationId xmlns:a16="http://schemas.microsoft.com/office/drawing/2014/main" id="{4813BFA2-F9C0-4EDD-B6EC-6956A0B0169B}"/>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58;p64">
              <a:extLst>
                <a:ext uri="{FF2B5EF4-FFF2-40B4-BE49-F238E27FC236}">
                  <a16:creationId xmlns:a16="http://schemas.microsoft.com/office/drawing/2014/main" id="{BA49B46B-B630-4CE4-8911-41F8D834F863}"/>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59;p64">
              <a:extLst>
                <a:ext uri="{FF2B5EF4-FFF2-40B4-BE49-F238E27FC236}">
                  <a16:creationId xmlns:a16="http://schemas.microsoft.com/office/drawing/2014/main" id="{10502866-96F8-4851-BEF5-C7BF8D0DFC8F}"/>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0;p64">
              <a:extLst>
                <a:ext uri="{FF2B5EF4-FFF2-40B4-BE49-F238E27FC236}">
                  <a16:creationId xmlns:a16="http://schemas.microsoft.com/office/drawing/2014/main" id="{844D7498-A0DB-4557-A4A8-C1FB428A83C9}"/>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1;p64">
              <a:extLst>
                <a:ext uri="{FF2B5EF4-FFF2-40B4-BE49-F238E27FC236}">
                  <a16:creationId xmlns:a16="http://schemas.microsoft.com/office/drawing/2014/main" id="{8C3E92E3-EC28-45DB-BBC9-CAB2F90FC7CA}"/>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2;p64">
              <a:extLst>
                <a:ext uri="{FF2B5EF4-FFF2-40B4-BE49-F238E27FC236}">
                  <a16:creationId xmlns:a16="http://schemas.microsoft.com/office/drawing/2014/main" id="{E4D07176-61CE-4D87-997C-9175C1509469}"/>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3;p64">
              <a:extLst>
                <a:ext uri="{FF2B5EF4-FFF2-40B4-BE49-F238E27FC236}">
                  <a16:creationId xmlns:a16="http://schemas.microsoft.com/office/drawing/2014/main" id="{4A66EC89-F7EF-412F-811C-A354284D9D31}"/>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4;p64">
              <a:extLst>
                <a:ext uri="{FF2B5EF4-FFF2-40B4-BE49-F238E27FC236}">
                  <a16:creationId xmlns:a16="http://schemas.microsoft.com/office/drawing/2014/main" id="{D87785B8-F8AA-41F9-9322-332085B41EEE}"/>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5;p64">
              <a:extLst>
                <a:ext uri="{FF2B5EF4-FFF2-40B4-BE49-F238E27FC236}">
                  <a16:creationId xmlns:a16="http://schemas.microsoft.com/office/drawing/2014/main" id="{1BD78EBA-AE7C-4A71-B5F9-BBEF791F4115}"/>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6;p64">
              <a:extLst>
                <a:ext uri="{FF2B5EF4-FFF2-40B4-BE49-F238E27FC236}">
                  <a16:creationId xmlns:a16="http://schemas.microsoft.com/office/drawing/2014/main" id="{C7495890-A4E4-4F89-A5CA-258E55221003}"/>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67;p64">
              <a:extLst>
                <a:ext uri="{FF2B5EF4-FFF2-40B4-BE49-F238E27FC236}">
                  <a16:creationId xmlns:a16="http://schemas.microsoft.com/office/drawing/2014/main" id="{9E0D6F26-287E-4421-8936-CABDCBBC59E0}"/>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68;p64">
              <a:extLst>
                <a:ext uri="{FF2B5EF4-FFF2-40B4-BE49-F238E27FC236}">
                  <a16:creationId xmlns:a16="http://schemas.microsoft.com/office/drawing/2014/main" id="{26A548EC-4B76-4AAB-A6DD-1D9AD4FEA739}"/>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69;p64">
              <a:extLst>
                <a:ext uri="{FF2B5EF4-FFF2-40B4-BE49-F238E27FC236}">
                  <a16:creationId xmlns:a16="http://schemas.microsoft.com/office/drawing/2014/main" id="{40BBF240-4A7F-43D2-9431-8DA44587EDC4}"/>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0;p64">
              <a:extLst>
                <a:ext uri="{FF2B5EF4-FFF2-40B4-BE49-F238E27FC236}">
                  <a16:creationId xmlns:a16="http://schemas.microsoft.com/office/drawing/2014/main" id="{41225B75-1AF5-4FB4-B2DB-199C54159336}"/>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1;p64">
              <a:extLst>
                <a:ext uri="{FF2B5EF4-FFF2-40B4-BE49-F238E27FC236}">
                  <a16:creationId xmlns:a16="http://schemas.microsoft.com/office/drawing/2014/main" id="{EE2761A6-DCD4-4EBE-9A98-8FFDA0EC6AC8}"/>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72;p64">
              <a:extLst>
                <a:ext uri="{FF2B5EF4-FFF2-40B4-BE49-F238E27FC236}">
                  <a16:creationId xmlns:a16="http://schemas.microsoft.com/office/drawing/2014/main" id="{13C528D7-B16A-4949-A01E-CBAFFFCDDCA1}"/>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73;p64">
              <a:extLst>
                <a:ext uri="{FF2B5EF4-FFF2-40B4-BE49-F238E27FC236}">
                  <a16:creationId xmlns:a16="http://schemas.microsoft.com/office/drawing/2014/main" id="{D444F169-78F7-4793-98FB-54EF045E44CA}"/>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4;p64">
              <a:extLst>
                <a:ext uri="{FF2B5EF4-FFF2-40B4-BE49-F238E27FC236}">
                  <a16:creationId xmlns:a16="http://schemas.microsoft.com/office/drawing/2014/main" id="{82385BF5-1F13-4986-A637-994AD8BB28A4}"/>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5;p64">
              <a:extLst>
                <a:ext uri="{FF2B5EF4-FFF2-40B4-BE49-F238E27FC236}">
                  <a16:creationId xmlns:a16="http://schemas.microsoft.com/office/drawing/2014/main" id="{C6E17C2A-3F6D-44A8-ADBB-FAF01D7EC393}"/>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76;p64">
              <a:extLst>
                <a:ext uri="{FF2B5EF4-FFF2-40B4-BE49-F238E27FC236}">
                  <a16:creationId xmlns:a16="http://schemas.microsoft.com/office/drawing/2014/main" id="{012BC347-EA45-4A87-AA7D-1D156BA572A0}"/>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77;p64">
              <a:extLst>
                <a:ext uri="{FF2B5EF4-FFF2-40B4-BE49-F238E27FC236}">
                  <a16:creationId xmlns:a16="http://schemas.microsoft.com/office/drawing/2014/main" id="{7F197F9D-52C4-4FAA-B85F-F97C5A6DDD3B}"/>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78;p64">
              <a:extLst>
                <a:ext uri="{FF2B5EF4-FFF2-40B4-BE49-F238E27FC236}">
                  <a16:creationId xmlns:a16="http://schemas.microsoft.com/office/drawing/2014/main" id="{406602DC-558F-4355-8189-369CD0A0D1F7}"/>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79;p64">
              <a:extLst>
                <a:ext uri="{FF2B5EF4-FFF2-40B4-BE49-F238E27FC236}">
                  <a16:creationId xmlns:a16="http://schemas.microsoft.com/office/drawing/2014/main" id="{7FD2F584-1C67-41A1-99A6-BC10EE98BE8A}"/>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0;p64">
              <a:extLst>
                <a:ext uri="{FF2B5EF4-FFF2-40B4-BE49-F238E27FC236}">
                  <a16:creationId xmlns:a16="http://schemas.microsoft.com/office/drawing/2014/main" id="{0942D4F8-1292-40D7-B840-2666AE16A7DC}"/>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1;p64">
              <a:extLst>
                <a:ext uri="{FF2B5EF4-FFF2-40B4-BE49-F238E27FC236}">
                  <a16:creationId xmlns:a16="http://schemas.microsoft.com/office/drawing/2014/main" id="{C3E5C08F-935E-4A4B-9C3E-5FD8CABE9558}"/>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2;p64">
              <a:extLst>
                <a:ext uri="{FF2B5EF4-FFF2-40B4-BE49-F238E27FC236}">
                  <a16:creationId xmlns:a16="http://schemas.microsoft.com/office/drawing/2014/main" id="{3C21F87F-1089-45F1-A957-71536A238285}"/>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3;p64">
              <a:extLst>
                <a:ext uri="{FF2B5EF4-FFF2-40B4-BE49-F238E27FC236}">
                  <a16:creationId xmlns:a16="http://schemas.microsoft.com/office/drawing/2014/main" id="{C9A8D342-AE0D-44C4-8669-0BE5D85DAEC4}"/>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84;p64">
              <a:extLst>
                <a:ext uri="{FF2B5EF4-FFF2-40B4-BE49-F238E27FC236}">
                  <a16:creationId xmlns:a16="http://schemas.microsoft.com/office/drawing/2014/main" id="{1BC15254-0578-4865-9EFA-E2F981355F75}"/>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85;p64">
              <a:extLst>
                <a:ext uri="{FF2B5EF4-FFF2-40B4-BE49-F238E27FC236}">
                  <a16:creationId xmlns:a16="http://schemas.microsoft.com/office/drawing/2014/main" id="{C71279E0-F6F9-42E3-BFC9-E06F5D3E69E9}"/>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86;p64">
              <a:extLst>
                <a:ext uri="{FF2B5EF4-FFF2-40B4-BE49-F238E27FC236}">
                  <a16:creationId xmlns:a16="http://schemas.microsoft.com/office/drawing/2014/main" id="{BE83CD2D-3378-45C8-AAB9-C73FE7D0AB55}"/>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87;p64">
              <a:extLst>
                <a:ext uri="{FF2B5EF4-FFF2-40B4-BE49-F238E27FC236}">
                  <a16:creationId xmlns:a16="http://schemas.microsoft.com/office/drawing/2014/main" id="{96BBA8A7-653C-47B8-9679-CF19A23E9B2E}"/>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88;p64">
              <a:extLst>
                <a:ext uri="{FF2B5EF4-FFF2-40B4-BE49-F238E27FC236}">
                  <a16:creationId xmlns:a16="http://schemas.microsoft.com/office/drawing/2014/main" id="{1FD64F4F-84EF-473B-ABF1-52D799AAFD05}"/>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89;p64">
              <a:extLst>
                <a:ext uri="{FF2B5EF4-FFF2-40B4-BE49-F238E27FC236}">
                  <a16:creationId xmlns:a16="http://schemas.microsoft.com/office/drawing/2014/main" id="{93870395-E253-4A02-B457-2E1248E25912}"/>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0;p64">
              <a:extLst>
                <a:ext uri="{FF2B5EF4-FFF2-40B4-BE49-F238E27FC236}">
                  <a16:creationId xmlns:a16="http://schemas.microsoft.com/office/drawing/2014/main" id="{17088128-98EC-48C3-83B1-542E6C4B7A74}"/>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91;p64">
              <a:extLst>
                <a:ext uri="{FF2B5EF4-FFF2-40B4-BE49-F238E27FC236}">
                  <a16:creationId xmlns:a16="http://schemas.microsoft.com/office/drawing/2014/main" id="{DCB1E0BF-01E9-4AF4-906D-B9E802BB25A4}"/>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92;p64">
              <a:extLst>
                <a:ext uri="{FF2B5EF4-FFF2-40B4-BE49-F238E27FC236}">
                  <a16:creationId xmlns:a16="http://schemas.microsoft.com/office/drawing/2014/main" id="{D6396A1C-6632-455C-9D9B-306048086D6D}"/>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3;p64">
              <a:extLst>
                <a:ext uri="{FF2B5EF4-FFF2-40B4-BE49-F238E27FC236}">
                  <a16:creationId xmlns:a16="http://schemas.microsoft.com/office/drawing/2014/main" id="{6B614167-DC40-4393-88E5-443EF9E21B58}"/>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4;p64">
              <a:extLst>
                <a:ext uri="{FF2B5EF4-FFF2-40B4-BE49-F238E27FC236}">
                  <a16:creationId xmlns:a16="http://schemas.microsoft.com/office/drawing/2014/main" id="{81E5D691-1354-4A12-B261-D6EB1962E91D}"/>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5;p64">
              <a:extLst>
                <a:ext uri="{FF2B5EF4-FFF2-40B4-BE49-F238E27FC236}">
                  <a16:creationId xmlns:a16="http://schemas.microsoft.com/office/drawing/2014/main" id="{7C3FC10C-A9E9-401A-999E-3CC64660855C}"/>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96;p64">
              <a:extLst>
                <a:ext uri="{FF2B5EF4-FFF2-40B4-BE49-F238E27FC236}">
                  <a16:creationId xmlns:a16="http://schemas.microsoft.com/office/drawing/2014/main" id="{75E5502A-5E2A-4AC1-AE5D-5A100928DF4D}"/>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97;p64">
              <a:extLst>
                <a:ext uri="{FF2B5EF4-FFF2-40B4-BE49-F238E27FC236}">
                  <a16:creationId xmlns:a16="http://schemas.microsoft.com/office/drawing/2014/main" id="{2192CA55-B77C-4776-88E0-96D2E8F3218A}"/>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98;p64">
              <a:extLst>
                <a:ext uri="{FF2B5EF4-FFF2-40B4-BE49-F238E27FC236}">
                  <a16:creationId xmlns:a16="http://schemas.microsoft.com/office/drawing/2014/main" id="{2B417D5F-C63F-4434-B5E4-DFBD615A79FD}"/>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99;p64">
              <a:extLst>
                <a:ext uri="{FF2B5EF4-FFF2-40B4-BE49-F238E27FC236}">
                  <a16:creationId xmlns:a16="http://schemas.microsoft.com/office/drawing/2014/main" id="{02F13D98-3058-44AC-A6B7-09689A3B23D4}"/>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0;p64">
              <a:extLst>
                <a:ext uri="{FF2B5EF4-FFF2-40B4-BE49-F238E27FC236}">
                  <a16:creationId xmlns:a16="http://schemas.microsoft.com/office/drawing/2014/main" id="{E950F55F-5F30-4D26-AAB6-60D4A147D7A5}"/>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01;p64">
              <a:extLst>
                <a:ext uri="{FF2B5EF4-FFF2-40B4-BE49-F238E27FC236}">
                  <a16:creationId xmlns:a16="http://schemas.microsoft.com/office/drawing/2014/main" id="{0EEE5F2A-488F-4A3C-9148-1D0C6BE0D134}"/>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02;p64">
              <a:extLst>
                <a:ext uri="{FF2B5EF4-FFF2-40B4-BE49-F238E27FC236}">
                  <a16:creationId xmlns:a16="http://schemas.microsoft.com/office/drawing/2014/main" id="{3DF8701C-CE43-4600-B72E-657A04801437}"/>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3;p64">
              <a:extLst>
                <a:ext uri="{FF2B5EF4-FFF2-40B4-BE49-F238E27FC236}">
                  <a16:creationId xmlns:a16="http://schemas.microsoft.com/office/drawing/2014/main" id="{5AD41A2C-5BD3-44ED-A688-C1FC63CF1591}"/>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4;p64">
              <a:extLst>
                <a:ext uri="{FF2B5EF4-FFF2-40B4-BE49-F238E27FC236}">
                  <a16:creationId xmlns:a16="http://schemas.microsoft.com/office/drawing/2014/main" id="{579E743C-ED2E-450C-AE4B-6DB6995CB99D}"/>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5;p64">
              <a:extLst>
                <a:ext uri="{FF2B5EF4-FFF2-40B4-BE49-F238E27FC236}">
                  <a16:creationId xmlns:a16="http://schemas.microsoft.com/office/drawing/2014/main" id="{EFF2BBF2-27BB-45D7-BDE6-A0F4D85C0166}"/>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06;p64">
              <a:extLst>
                <a:ext uri="{FF2B5EF4-FFF2-40B4-BE49-F238E27FC236}">
                  <a16:creationId xmlns:a16="http://schemas.microsoft.com/office/drawing/2014/main" id="{D8BE60DF-65A4-42F9-8114-7DBBBF1796AF}"/>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07;p64">
              <a:extLst>
                <a:ext uri="{FF2B5EF4-FFF2-40B4-BE49-F238E27FC236}">
                  <a16:creationId xmlns:a16="http://schemas.microsoft.com/office/drawing/2014/main" id="{C5D4FB42-22ED-400E-B8D5-6A4C3D06423C}"/>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08;p64">
              <a:extLst>
                <a:ext uri="{FF2B5EF4-FFF2-40B4-BE49-F238E27FC236}">
                  <a16:creationId xmlns:a16="http://schemas.microsoft.com/office/drawing/2014/main" id="{2A11369B-73AE-4A67-89CF-C0143F279B7F}"/>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09;p64">
              <a:extLst>
                <a:ext uri="{FF2B5EF4-FFF2-40B4-BE49-F238E27FC236}">
                  <a16:creationId xmlns:a16="http://schemas.microsoft.com/office/drawing/2014/main" id="{9A6BC1C2-D7BE-420A-B78B-71B61C83D4DF}"/>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10;p64">
              <a:extLst>
                <a:ext uri="{FF2B5EF4-FFF2-40B4-BE49-F238E27FC236}">
                  <a16:creationId xmlns:a16="http://schemas.microsoft.com/office/drawing/2014/main" id="{D335232F-0BEF-452B-A7A2-9755F698C393}"/>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11;p64">
              <a:extLst>
                <a:ext uri="{FF2B5EF4-FFF2-40B4-BE49-F238E27FC236}">
                  <a16:creationId xmlns:a16="http://schemas.microsoft.com/office/drawing/2014/main" id="{5129C291-A522-4A39-AC79-E79B5FADCCFF}"/>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12;p64">
              <a:extLst>
                <a:ext uri="{FF2B5EF4-FFF2-40B4-BE49-F238E27FC236}">
                  <a16:creationId xmlns:a16="http://schemas.microsoft.com/office/drawing/2014/main" id="{D9FE151B-E160-40AA-A5FB-FDA848563878}"/>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13;p64">
              <a:extLst>
                <a:ext uri="{FF2B5EF4-FFF2-40B4-BE49-F238E27FC236}">
                  <a16:creationId xmlns:a16="http://schemas.microsoft.com/office/drawing/2014/main" id="{355B04C0-5CDC-447C-8F4A-4F821F047603}"/>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14;p64">
              <a:extLst>
                <a:ext uri="{FF2B5EF4-FFF2-40B4-BE49-F238E27FC236}">
                  <a16:creationId xmlns:a16="http://schemas.microsoft.com/office/drawing/2014/main" id="{ACB7D6A7-6580-4845-A572-F83966885C02}"/>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15;p64">
              <a:extLst>
                <a:ext uri="{FF2B5EF4-FFF2-40B4-BE49-F238E27FC236}">
                  <a16:creationId xmlns:a16="http://schemas.microsoft.com/office/drawing/2014/main" id="{5A36A67C-7CEE-4109-B278-EC11EAFAD0EE}"/>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16;p64">
              <a:extLst>
                <a:ext uri="{FF2B5EF4-FFF2-40B4-BE49-F238E27FC236}">
                  <a16:creationId xmlns:a16="http://schemas.microsoft.com/office/drawing/2014/main" id="{4BD7EE9A-6A93-4D96-871D-6C68D7B0EE8A}"/>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17;p64">
              <a:extLst>
                <a:ext uri="{FF2B5EF4-FFF2-40B4-BE49-F238E27FC236}">
                  <a16:creationId xmlns:a16="http://schemas.microsoft.com/office/drawing/2014/main" id="{6CBC6227-A447-4BE0-9094-E8DECA67F78F}"/>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18;p64">
              <a:extLst>
                <a:ext uri="{FF2B5EF4-FFF2-40B4-BE49-F238E27FC236}">
                  <a16:creationId xmlns:a16="http://schemas.microsoft.com/office/drawing/2014/main" id="{9F118E7D-BA21-4764-BB96-FCBDFC3A44B0}"/>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19;p64">
              <a:extLst>
                <a:ext uri="{FF2B5EF4-FFF2-40B4-BE49-F238E27FC236}">
                  <a16:creationId xmlns:a16="http://schemas.microsoft.com/office/drawing/2014/main" id="{31284503-AF5C-4904-B39B-2D3A93067868}"/>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20;p64">
              <a:extLst>
                <a:ext uri="{FF2B5EF4-FFF2-40B4-BE49-F238E27FC236}">
                  <a16:creationId xmlns:a16="http://schemas.microsoft.com/office/drawing/2014/main" id="{A9012656-3D0E-453C-BC81-4B2365FFA5D9}"/>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21;p64">
              <a:extLst>
                <a:ext uri="{FF2B5EF4-FFF2-40B4-BE49-F238E27FC236}">
                  <a16:creationId xmlns:a16="http://schemas.microsoft.com/office/drawing/2014/main" id="{AFCA063D-82B5-4956-9D3D-0962F4A62B6E}"/>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22;p64">
              <a:extLst>
                <a:ext uri="{FF2B5EF4-FFF2-40B4-BE49-F238E27FC236}">
                  <a16:creationId xmlns:a16="http://schemas.microsoft.com/office/drawing/2014/main" id="{EE950ACB-FEA8-4CEA-9B49-28AF69B53DC6}"/>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23;p64">
              <a:extLst>
                <a:ext uri="{FF2B5EF4-FFF2-40B4-BE49-F238E27FC236}">
                  <a16:creationId xmlns:a16="http://schemas.microsoft.com/office/drawing/2014/main" id="{7ED56A68-42BE-4FA0-A845-43184287C308}"/>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24;p64">
              <a:extLst>
                <a:ext uri="{FF2B5EF4-FFF2-40B4-BE49-F238E27FC236}">
                  <a16:creationId xmlns:a16="http://schemas.microsoft.com/office/drawing/2014/main" id="{FDBC48FB-B3E4-425C-9AE7-257E29BDD18A}"/>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25;p64">
              <a:extLst>
                <a:ext uri="{FF2B5EF4-FFF2-40B4-BE49-F238E27FC236}">
                  <a16:creationId xmlns:a16="http://schemas.microsoft.com/office/drawing/2014/main" id="{A4D3EAB6-8C6A-4894-9234-2F435D3A09C4}"/>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26;p64">
              <a:extLst>
                <a:ext uri="{FF2B5EF4-FFF2-40B4-BE49-F238E27FC236}">
                  <a16:creationId xmlns:a16="http://schemas.microsoft.com/office/drawing/2014/main" id="{E051AEDB-0F8A-4959-BF42-03D5F8258105}"/>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27;p64">
              <a:extLst>
                <a:ext uri="{FF2B5EF4-FFF2-40B4-BE49-F238E27FC236}">
                  <a16:creationId xmlns:a16="http://schemas.microsoft.com/office/drawing/2014/main" id="{50A91EF5-C6A1-41F8-88AE-DA56DF81AA0A}"/>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28;p64">
              <a:extLst>
                <a:ext uri="{FF2B5EF4-FFF2-40B4-BE49-F238E27FC236}">
                  <a16:creationId xmlns:a16="http://schemas.microsoft.com/office/drawing/2014/main" id="{1256779E-61C1-4D07-91AC-914A624F7ED1}"/>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29;p64">
              <a:extLst>
                <a:ext uri="{FF2B5EF4-FFF2-40B4-BE49-F238E27FC236}">
                  <a16:creationId xmlns:a16="http://schemas.microsoft.com/office/drawing/2014/main" id="{447CDBD5-8DB8-4732-880C-2E4768A46123}"/>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30;p64">
              <a:extLst>
                <a:ext uri="{FF2B5EF4-FFF2-40B4-BE49-F238E27FC236}">
                  <a16:creationId xmlns:a16="http://schemas.microsoft.com/office/drawing/2014/main" id="{FF464F69-69AF-42C2-B537-210381CF64F1}"/>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31;p64">
              <a:extLst>
                <a:ext uri="{FF2B5EF4-FFF2-40B4-BE49-F238E27FC236}">
                  <a16:creationId xmlns:a16="http://schemas.microsoft.com/office/drawing/2014/main" id="{9D81BC80-7EBA-45ED-AB46-9C8DB0E94F8F}"/>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32;p64">
              <a:extLst>
                <a:ext uri="{FF2B5EF4-FFF2-40B4-BE49-F238E27FC236}">
                  <a16:creationId xmlns:a16="http://schemas.microsoft.com/office/drawing/2014/main" id="{9064955D-81E2-4CEA-849B-44FD0983A344}"/>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33;p64">
              <a:extLst>
                <a:ext uri="{FF2B5EF4-FFF2-40B4-BE49-F238E27FC236}">
                  <a16:creationId xmlns:a16="http://schemas.microsoft.com/office/drawing/2014/main" id="{E42A16A8-E570-44CE-8B2E-F1CB62255D9D}"/>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34;p64">
              <a:extLst>
                <a:ext uri="{FF2B5EF4-FFF2-40B4-BE49-F238E27FC236}">
                  <a16:creationId xmlns:a16="http://schemas.microsoft.com/office/drawing/2014/main" id="{5FFC5121-7D5B-4634-9354-0E847C73404F}"/>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35;p64">
              <a:extLst>
                <a:ext uri="{FF2B5EF4-FFF2-40B4-BE49-F238E27FC236}">
                  <a16:creationId xmlns:a16="http://schemas.microsoft.com/office/drawing/2014/main" id="{33E19A11-0F3C-4B31-85C4-495F9B95BFC6}"/>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36;p64">
              <a:extLst>
                <a:ext uri="{FF2B5EF4-FFF2-40B4-BE49-F238E27FC236}">
                  <a16:creationId xmlns:a16="http://schemas.microsoft.com/office/drawing/2014/main" id="{D5AB2F1C-0602-47E5-8E3F-52D4C19D123B}"/>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37;p64">
              <a:extLst>
                <a:ext uri="{FF2B5EF4-FFF2-40B4-BE49-F238E27FC236}">
                  <a16:creationId xmlns:a16="http://schemas.microsoft.com/office/drawing/2014/main" id="{896F8464-EC24-4541-8636-44AE84223276}"/>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38;p64">
              <a:extLst>
                <a:ext uri="{FF2B5EF4-FFF2-40B4-BE49-F238E27FC236}">
                  <a16:creationId xmlns:a16="http://schemas.microsoft.com/office/drawing/2014/main" id="{D1604DE2-0E90-45B9-840C-06D27E8C15C6}"/>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39;p64">
              <a:extLst>
                <a:ext uri="{FF2B5EF4-FFF2-40B4-BE49-F238E27FC236}">
                  <a16:creationId xmlns:a16="http://schemas.microsoft.com/office/drawing/2014/main" id="{1DE44973-8244-418C-9415-736372805B8E}"/>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40;p64">
              <a:extLst>
                <a:ext uri="{FF2B5EF4-FFF2-40B4-BE49-F238E27FC236}">
                  <a16:creationId xmlns:a16="http://schemas.microsoft.com/office/drawing/2014/main" id="{9709A562-B89A-481F-A34F-831790A9D789}"/>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41;p64">
              <a:extLst>
                <a:ext uri="{FF2B5EF4-FFF2-40B4-BE49-F238E27FC236}">
                  <a16:creationId xmlns:a16="http://schemas.microsoft.com/office/drawing/2014/main" id="{D3EE5EA1-3483-43B6-9002-4FF7AA8946F0}"/>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42;p64">
              <a:extLst>
                <a:ext uri="{FF2B5EF4-FFF2-40B4-BE49-F238E27FC236}">
                  <a16:creationId xmlns:a16="http://schemas.microsoft.com/office/drawing/2014/main" id="{EA97FECB-CF55-42EE-92D4-79DC191CE0C2}"/>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43;p64">
              <a:extLst>
                <a:ext uri="{FF2B5EF4-FFF2-40B4-BE49-F238E27FC236}">
                  <a16:creationId xmlns:a16="http://schemas.microsoft.com/office/drawing/2014/main" id="{0C708F36-BF27-4CB4-9E21-1719461C9844}"/>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44;p64">
              <a:extLst>
                <a:ext uri="{FF2B5EF4-FFF2-40B4-BE49-F238E27FC236}">
                  <a16:creationId xmlns:a16="http://schemas.microsoft.com/office/drawing/2014/main" id="{56B064F9-231C-4017-8612-99FD095CEF9A}"/>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45;p64">
              <a:extLst>
                <a:ext uri="{FF2B5EF4-FFF2-40B4-BE49-F238E27FC236}">
                  <a16:creationId xmlns:a16="http://schemas.microsoft.com/office/drawing/2014/main" id="{D5F9919E-6B1D-4A1D-AF59-E61BF6DF1A8A}"/>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46;p64">
              <a:extLst>
                <a:ext uri="{FF2B5EF4-FFF2-40B4-BE49-F238E27FC236}">
                  <a16:creationId xmlns:a16="http://schemas.microsoft.com/office/drawing/2014/main" id="{04C50FDB-3FAC-4BBB-908B-C5CD7DE82E91}"/>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47;p64">
              <a:extLst>
                <a:ext uri="{FF2B5EF4-FFF2-40B4-BE49-F238E27FC236}">
                  <a16:creationId xmlns:a16="http://schemas.microsoft.com/office/drawing/2014/main" id="{416E5262-7791-4BFE-BD4C-7006925AA701}"/>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48;p64">
              <a:extLst>
                <a:ext uri="{FF2B5EF4-FFF2-40B4-BE49-F238E27FC236}">
                  <a16:creationId xmlns:a16="http://schemas.microsoft.com/office/drawing/2014/main" id="{E3F4AC3D-4445-42F9-88C0-ABD88CBBE3D7}"/>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49;p64">
              <a:extLst>
                <a:ext uri="{FF2B5EF4-FFF2-40B4-BE49-F238E27FC236}">
                  <a16:creationId xmlns:a16="http://schemas.microsoft.com/office/drawing/2014/main" id="{4398B253-EE80-4D12-9E34-42ED4D45ABC5}"/>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50;p64">
              <a:extLst>
                <a:ext uri="{FF2B5EF4-FFF2-40B4-BE49-F238E27FC236}">
                  <a16:creationId xmlns:a16="http://schemas.microsoft.com/office/drawing/2014/main" id="{0CBAA4E3-C3DF-4CD7-882D-914A0A4AA5E3}"/>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51;p64">
              <a:extLst>
                <a:ext uri="{FF2B5EF4-FFF2-40B4-BE49-F238E27FC236}">
                  <a16:creationId xmlns:a16="http://schemas.microsoft.com/office/drawing/2014/main" id="{BD9129BF-6D6C-47DB-B07F-ABF55BDF3C96}"/>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52;p64">
              <a:extLst>
                <a:ext uri="{FF2B5EF4-FFF2-40B4-BE49-F238E27FC236}">
                  <a16:creationId xmlns:a16="http://schemas.microsoft.com/office/drawing/2014/main" id="{BC9DE904-4B0B-4CC8-AF71-4C6B452D099B}"/>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53;p64">
              <a:extLst>
                <a:ext uri="{FF2B5EF4-FFF2-40B4-BE49-F238E27FC236}">
                  <a16:creationId xmlns:a16="http://schemas.microsoft.com/office/drawing/2014/main" id="{51A1D09B-0ACE-48B3-B191-30FDBBA80079}"/>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54;p64">
              <a:extLst>
                <a:ext uri="{FF2B5EF4-FFF2-40B4-BE49-F238E27FC236}">
                  <a16:creationId xmlns:a16="http://schemas.microsoft.com/office/drawing/2014/main" id="{EC6E309F-4729-45D3-8FFA-137E1F0362D2}"/>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55;p64">
              <a:extLst>
                <a:ext uri="{FF2B5EF4-FFF2-40B4-BE49-F238E27FC236}">
                  <a16:creationId xmlns:a16="http://schemas.microsoft.com/office/drawing/2014/main" id="{556A2544-6DE1-4318-8D7A-97D4F1E1BD6B}"/>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56;p64">
              <a:extLst>
                <a:ext uri="{FF2B5EF4-FFF2-40B4-BE49-F238E27FC236}">
                  <a16:creationId xmlns:a16="http://schemas.microsoft.com/office/drawing/2014/main" id="{A56B6031-C3F7-454A-90F2-B5D555CA53DF}"/>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57;p64">
              <a:extLst>
                <a:ext uri="{FF2B5EF4-FFF2-40B4-BE49-F238E27FC236}">
                  <a16:creationId xmlns:a16="http://schemas.microsoft.com/office/drawing/2014/main" id="{5694816D-2E31-442B-A440-EE7F81E8EAF9}"/>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58;p64">
              <a:extLst>
                <a:ext uri="{FF2B5EF4-FFF2-40B4-BE49-F238E27FC236}">
                  <a16:creationId xmlns:a16="http://schemas.microsoft.com/office/drawing/2014/main" id="{4131714A-9D20-4A8F-9BF7-5CFFA42CF5B4}"/>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59;p64">
              <a:extLst>
                <a:ext uri="{FF2B5EF4-FFF2-40B4-BE49-F238E27FC236}">
                  <a16:creationId xmlns:a16="http://schemas.microsoft.com/office/drawing/2014/main" id="{391567E7-02D0-4303-AAD6-EE7A3899A087}"/>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60;p64">
              <a:extLst>
                <a:ext uri="{FF2B5EF4-FFF2-40B4-BE49-F238E27FC236}">
                  <a16:creationId xmlns:a16="http://schemas.microsoft.com/office/drawing/2014/main" id="{44577554-4AA2-4BBB-8A90-5C651DCB5EC3}"/>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61;p64">
              <a:extLst>
                <a:ext uri="{FF2B5EF4-FFF2-40B4-BE49-F238E27FC236}">
                  <a16:creationId xmlns:a16="http://schemas.microsoft.com/office/drawing/2014/main" id="{D9547DEA-9E34-46C7-96D2-F55613FD6290}"/>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62;p64">
              <a:extLst>
                <a:ext uri="{FF2B5EF4-FFF2-40B4-BE49-F238E27FC236}">
                  <a16:creationId xmlns:a16="http://schemas.microsoft.com/office/drawing/2014/main" id="{A83AFB4F-C21C-4499-A9F2-19AB911904E6}"/>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63;p64">
              <a:extLst>
                <a:ext uri="{FF2B5EF4-FFF2-40B4-BE49-F238E27FC236}">
                  <a16:creationId xmlns:a16="http://schemas.microsoft.com/office/drawing/2014/main" id="{435776CB-3C18-47D3-91FA-62989F54B393}"/>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64;p64">
              <a:extLst>
                <a:ext uri="{FF2B5EF4-FFF2-40B4-BE49-F238E27FC236}">
                  <a16:creationId xmlns:a16="http://schemas.microsoft.com/office/drawing/2014/main" id="{87EC568A-68E5-4023-8181-EA7C781D803E}"/>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65;p64">
              <a:extLst>
                <a:ext uri="{FF2B5EF4-FFF2-40B4-BE49-F238E27FC236}">
                  <a16:creationId xmlns:a16="http://schemas.microsoft.com/office/drawing/2014/main" id="{4CF78E9A-4A37-4580-B805-7691D9716677}"/>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66;p64">
              <a:extLst>
                <a:ext uri="{FF2B5EF4-FFF2-40B4-BE49-F238E27FC236}">
                  <a16:creationId xmlns:a16="http://schemas.microsoft.com/office/drawing/2014/main" id="{4A7E885F-D9A7-471C-9FE7-60B9841F2CDD}"/>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67;p64">
              <a:extLst>
                <a:ext uri="{FF2B5EF4-FFF2-40B4-BE49-F238E27FC236}">
                  <a16:creationId xmlns:a16="http://schemas.microsoft.com/office/drawing/2014/main" id="{A2EED170-AD6D-4531-B222-BEE9A06330E8}"/>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68;p64">
              <a:extLst>
                <a:ext uri="{FF2B5EF4-FFF2-40B4-BE49-F238E27FC236}">
                  <a16:creationId xmlns:a16="http://schemas.microsoft.com/office/drawing/2014/main" id="{4E78774A-8D58-4599-9785-CCA28CB364CA}"/>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69;p64">
              <a:extLst>
                <a:ext uri="{FF2B5EF4-FFF2-40B4-BE49-F238E27FC236}">
                  <a16:creationId xmlns:a16="http://schemas.microsoft.com/office/drawing/2014/main" id="{0C00A51E-FCFC-4D9E-9A3B-04446D86028C}"/>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70;p64">
              <a:extLst>
                <a:ext uri="{FF2B5EF4-FFF2-40B4-BE49-F238E27FC236}">
                  <a16:creationId xmlns:a16="http://schemas.microsoft.com/office/drawing/2014/main" id="{6AA99027-CECE-497D-B45F-8A3403FA0725}"/>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71;p64">
              <a:extLst>
                <a:ext uri="{FF2B5EF4-FFF2-40B4-BE49-F238E27FC236}">
                  <a16:creationId xmlns:a16="http://schemas.microsoft.com/office/drawing/2014/main" id="{EA393B64-EC8C-4576-B5DD-C68131272DC3}"/>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72;p64">
              <a:extLst>
                <a:ext uri="{FF2B5EF4-FFF2-40B4-BE49-F238E27FC236}">
                  <a16:creationId xmlns:a16="http://schemas.microsoft.com/office/drawing/2014/main" id="{131A4F13-B4EE-4BE6-9371-98EF6E746E3F}"/>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73;p64">
              <a:extLst>
                <a:ext uri="{FF2B5EF4-FFF2-40B4-BE49-F238E27FC236}">
                  <a16:creationId xmlns:a16="http://schemas.microsoft.com/office/drawing/2014/main" id="{A5672693-F8FA-48F9-8C3D-CE17F13A021B}"/>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74;p64">
              <a:extLst>
                <a:ext uri="{FF2B5EF4-FFF2-40B4-BE49-F238E27FC236}">
                  <a16:creationId xmlns:a16="http://schemas.microsoft.com/office/drawing/2014/main" id="{5DFDD3D6-3747-4472-973A-31316182DF1B}"/>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75;p64">
              <a:extLst>
                <a:ext uri="{FF2B5EF4-FFF2-40B4-BE49-F238E27FC236}">
                  <a16:creationId xmlns:a16="http://schemas.microsoft.com/office/drawing/2014/main" id="{3417EBFC-0A81-4421-ADFA-407064FBFC68}"/>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76;p64">
              <a:extLst>
                <a:ext uri="{FF2B5EF4-FFF2-40B4-BE49-F238E27FC236}">
                  <a16:creationId xmlns:a16="http://schemas.microsoft.com/office/drawing/2014/main" id="{BB57A724-F3C9-4353-A242-E142BD227674}"/>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77;p64">
              <a:extLst>
                <a:ext uri="{FF2B5EF4-FFF2-40B4-BE49-F238E27FC236}">
                  <a16:creationId xmlns:a16="http://schemas.microsoft.com/office/drawing/2014/main" id="{07128B5B-69E0-458B-9792-5AFC239F75C8}"/>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78;p64">
              <a:extLst>
                <a:ext uri="{FF2B5EF4-FFF2-40B4-BE49-F238E27FC236}">
                  <a16:creationId xmlns:a16="http://schemas.microsoft.com/office/drawing/2014/main" id="{680FB1C6-028C-4CF5-B7AC-72CA3A28E0E4}"/>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79;p64">
              <a:extLst>
                <a:ext uri="{FF2B5EF4-FFF2-40B4-BE49-F238E27FC236}">
                  <a16:creationId xmlns:a16="http://schemas.microsoft.com/office/drawing/2014/main" id="{7F2CB7E6-6092-42AC-8689-CECA022F7CF6}"/>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80;p64">
              <a:extLst>
                <a:ext uri="{FF2B5EF4-FFF2-40B4-BE49-F238E27FC236}">
                  <a16:creationId xmlns:a16="http://schemas.microsoft.com/office/drawing/2014/main" id="{34102225-3058-40D8-81F8-CE4530D5C9FD}"/>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81;p64">
              <a:extLst>
                <a:ext uri="{FF2B5EF4-FFF2-40B4-BE49-F238E27FC236}">
                  <a16:creationId xmlns:a16="http://schemas.microsoft.com/office/drawing/2014/main" id="{C9B24432-713A-434F-A6A8-CCB5177AA16F}"/>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82;p64">
              <a:extLst>
                <a:ext uri="{FF2B5EF4-FFF2-40B4-BE49-F238E27FC236}">
                  <a16:creationId xmlns:a16="http://schemas.microsoft.com/office/drawing/2014/main" id="{F0A55B79-E0BC-4ACF-AB21-5FCCD4788DF0}"/>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83;p64">
              <a:extLst>
                <a:ext uri="{FF2B5EF4-FFF2-40B4-BE49-F238E27FC236}">
                  <a16:creationId xmlns:a16="http://schemas.microsoft.com/office/drawing/2014/main" id="{B5D0EDD0-43B2-428E-8D62-B0231466D8BB}"/>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84;p64">
              <a:extLst>
                <a:ext uri="{FF2B5EF4-FFF2-40B4-BE49-F238E27FC236}">
                  <a16:creationId xmlns:a16="http://schemas.microsoft.com/office/drawing/2014/main" id="{DEC69DAE-995C-4325-BDE1-C58BD1B00B8A}"/>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85;p64">
              <a:extLst>
                <a:ext uri="{FF2B5EF4-FFF2-40B4-BE49-F238E27FC236}">
                  <a16:creationId xmlns:a16="http://schemas.microsoft.com/office/drawing/2014/main" id="{49380977-9C5B-46E0-ADBE-012C31F62BF5}"/>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86;p64">
              <a:extLst>
                <a:ext uri="{FF2B5EF4-FFF2-40B4-BE49-F238E27FC236}">
                  <a16:creationId xmlns:a16="http://schemas.microsoft.com/office/drawing/2014/main" id="{27F3F8AF-BAD0-4FAF-8AA8-659922D98BD9}"/>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87;p64">
              <a:extLst>
                <a:ext uri="{FF2B5EF4-FFF2-40B4-BE49-F238E27FC236}">
                  <a16:creationId xmlns:a16="http://schemas.microsoft.com/office/drawing/2014/main" id="{55BB18F0-1CD6-44D3-AA86-3AED0F9F2A00}"/>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88;p64">
              <a:extLst>
                <a:ext uri="{FF2B5EF4-FFF2-40B4-BE49-F238E27FC236}">
                  <a16:creationId xmlns:a16="http://schemas.microsoft.com/office/drawing/2014/main" id="{0400374D-3F91-45C9-8F6C-F49A0F589DB0}"/>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89;p64">
              <a:extLst>
                <a:ext uri="{FF2B5EF4-FFF2-40B4-BE49-F238E27FC236}">
                  <a16:creationId xmlns:a16="http://schemas.microsoft.com/office/drawing/2014/main" id="{37904ECF-3EE2-4B43-95C5-254D54EAA10E}"/>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90;p64">
              <a:extLst>
                <a:ext uri="{FF2B5EF4-FFF2-40B4-BE49-F238E27FC236}">
                  <a16:creationId xmlns:a16="http://schemas.microsoft.com/office/drawing/2014/main" id="{86E9D7B7-383C-45AA-95E3-E3E248336739}"/>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91;p64">
              <a:extLst>
                <a:ext uri="{FF2B5EF4-FFF2-40B4-BE49-F238E27FC236}">
                  <a16:creationId xmlns:a16="http://schemas.microsoft.com/office/drawing/2014/main" id="{D220D4EA-5396-4DE3-BB45-F81564C54EA3}"/>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92;p64">
              <a:extLst>
                <a:ext uri="{FF2B5EF4-FFF2-40B4-BE49-F238E27FC236}">
                  <a16:creationId xmlns:a16="http://schemas.microsoft.com/office/drawing/2014/main" id="{A0486001-625F-4535-9600-6036379808C6}"/>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93;p64">
              <a:extLst>
                <a:ext uri="{FF2B5EF4-FFF2-40B4-BE49-F238E27FC236}">
                  <a16:creationId xmlns:a16="http://schemas.microsoft.com/office/drawing/2014/main" id="{207B6C6F-512E-4E19-BD93-3D70E7C4A8D6}"/>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94;p64">
              <a:extLst>
                <a:ext uri="{FF2B5EF4-FFF2-40B4-BE49-F238E27FC236}">
                  <a16:creationId xmlns:a16="http://schemas.microsoft.com/office/drawing/2014/main" id="{2F5C372E-3C6A-42B9-A30C-FFC3C0743AB4}"/>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95;p64">
              <a:extLst>
                <a:ext uri="{FF2B5EF4-FFF2-40B4-BE49-F238E27FC236}">
                  <a16:creationId xmlns:a16="http://schemas.microsoft.com/office/drawing/2014/main" id="{9A099621-36E3-4AD0-A4BD-5241B0819EF7}"/>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96;p64">
              <a:extLst>
                <a:ext uri="{FF2B5EF4-FFF2-40B4-BE49-F238E27FC236}">
                  <a16:creationId xmlns:a16="http://schemas.microsoft.com/office/drawing/2014/main" id="{816E9AE6-34FD-498A-A9A1-03B53B570E6D}"/>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97;p64">
              <a:extLst>
                <a:ext uri="{FF2B5EF4-FFF2-40B4-BE49-F238E27FC236}">
                  <a16:creationId xmlns:a16="http://schemas.microsoft.com/office/drawing/2014/main" id="{EA632D84-E9E4-49ED-A53C-035C492C54C8}"/>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98;p64">
              <a:extLst>
                <a:ext uri="{FF2B5EF4-FFF2-40B4-BE49-F238E27FC236}">
                  <a16:creationId xmlns:a16="http://schemas.microsoft.com/office/drawing/2014/main" id="{343833AC-1453-4D39-BCB5-03C385D609DE}"/>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99;p64">
              <a:extLst>
                <a:ext uri="{FF2B5EF4-FFF2-40B4-BE49-F238E27FC236}">
                  <a16:creationId xmlns:a16="http://schemas.microsoft.com/office/drawing/2014/main" id="{E3D0C44A-F2E2-4CA8-9F80-7DB0C7ACB193}"/>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700;p64">
              <a:extLst>
                <a:ext uri="{FF2B5EF4-FFF2-40B4-BE49-F238E27FC236}">
                  <a16:creationId xmlns:a16="http://schemas.microsoft.com/office/drawing/2014/main" id="{05851056-7CA1-414A-B507-D0ECCE574EA8}"/>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701;p64">
              <a:extLst>
                <a:ext uri="{FF2B5EF4-FFF2-40B4-BE49-F238E27FC236}">
                  <a16:creationId xmlns:a16="http://schemas.microsoft.com/office/drawing/2014/main" id="{2DCDD41B-755A-44F8-8D90-0BEC5FB24A09}"/>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702;p64">
              <a:extLst>
                <a:ext uri="{FF2B5EF4-FFF2-40B4-BE49-F238E27FC236}">
                  <a16:creationId xmlns:a16="http://schemas.microsoft.com/office/drawing/2014/main" id="{C4EAFBDC-5077-4610-98E4-A2B110E0FFD6}"/>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703;p64">
              <a:extLst>
                <a:ext uri="{FF2B5EF4-FFF2-40B4-BE49-F238E27FC236}">
                  <a16:creationId xmlns:a16="http://schemas.microsoft.com/office/drawing/2014/main" id="{F9C741BF-D0D8-4C4A-A46A-8E8989ED5544}"/>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704;p64">
              <a:extLst>
                <a:ext uri="{FF2B5EF4-FFF2-40B4-BE49-F238E27FC236}">
                  <a16:creationId xmlns:a16="http://schemas.microsoft.com/office/drawing/2014/main" id="{A5AF8714-A840-48FA-B202-EC8027003958}"/>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705;p64">
              <a:extLst>
                <a:ext uri="{FF2B5EF4-FFF2-40B4-BE49-F238E27FC236}">
                  <a16:creationId xmlns:a16="http://schemas.microsoft.com/office/drawing/2014/main" id="{8EC0FCEE-B064-4AFB-8FC5-7C78F2C94383}"/>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706;p64">
              <a:extLst>
                <a:ext uri="{FF2B5EF4-FFF2-40B4-BE49-F238E27FC236}">
                  <a16:creationId xmlns:a16="http://schemas.microsoft.com/office/drawing/2014/main" id="{5B9598AF-1C6A-4595-B1B1-B58C9B19B9FF}"/>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707;p64">
              <a:extLst>
                <a:ext uri="{FF2B5EF4-FFF2-40B4-BE49-F238E27FC236}">
                  <a16:creationId xmlns:a16="http://schemas.microsoft.com/office/drawing/2014/main" id="{1D645F1A-E3BA-40DE-85B1-0F4AB2AB028F}"/>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708;p64">
              <a:extLst>
                <a:ext uri="{FF2B5EF4-FFF2-40B4-BE49-F238E27FC236}">
                  <a16:creationId xmlns:a16="http://schemas.microsoft.com/office/drawing/2014/main" id="{BB03436F-8063-4796-9CC4-5DCB6DAAD635}"/>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709;p64">
              <a:extLst>
                <a:ext uri="{FF2B5EF4-FFF2-40B4-BE49-F238E27FC236}">
                  <a16:creationId xmlns:a16="http://schemas.microsoft.com/office/drawing/2014/main" id="{A53CFA1B-21BF-43A7-B965-725A174B05AD}"/>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710;p64">
              <a:extLst>
                <a:ext uri="{FF2B5EF4-FFF2-40B4-BE49-F238E27FC236}">
                  <a16:creationId xmlns:a16="http://schemas.microsoft.com/office/drawing/2014/main" id="{1C565CD3-3AB4-4159-8F52-1E1F01DB988F}"/>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711;p64">
              <a:extLst>
                <a:ext uri="{FF2B5EF4-FFF2-40B4-BE49-F238E27FC236}">
                  <a16:creationId xmlns:a16="http://schemas.microsoft.com/office/drawing/2014/main" id="{7EF58154-6EFE-47C5-9FD4-99D6178C4F06}"/>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712;p64">
              <a:extLst>
                <a:ext uri="{FF2B5EF4-FFF2-40B4-BE49-F238E27FC236}">
                  <a16:creationId xmlns:a16="http://schemas.microsoft.com/office/drawing/2014/main" id="{0D479566-1A90-4BF8-A7D1-3A5C3D070C45}"/>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713;p64">
              <a:extLst>
                <a:ext uri="{FF2B5EF4-FFF2-40B4-BE49-F238E27FC236}">
                  <a16:creationId xmlns:a16="http://schemas.microsoft.com/office/drawing/2014/main" id="{08EC242F-5C57-4828-BEB1-292B14C58904}"/>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714;p64">
              <a:extLst>
                <a:ext uri="{FF2B5EF4-FFF2-40B4-BE49-F238E27FC236}">
                  <a16:creationId xmlns:a16="http://schemas.microsoft.com/office/drawing/2014/main" id="{EEFA0F49-93B5-4145-9C37-AD2877AFA502}"/>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715;p64">
              <a:extLst>
                <a:ext uri="{FF2B5EF4-FFF2-40B4-BE49-F238E27FC236}">
                  <a16:creationId xmlns:a16="http://schemas.microsoft.com/office/drawing/2014/main" id="{D3B09B0E-2BCA-4A09-9F6A-361F1E9A49E8}"/>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716;p64">
              <a:extLst>
                <a:ext uri="{FF2B5EF4-FFF2-40B4-BE49-F238E27FC236}">
                  <a16:creationId xmlns:a16="http://schemas.microsoft.com/office/drawing/2014/main" id="{521FAB72-23C3-49EE-8628-E62ACEF1ED29}"/>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717;p64">
              <a:extLst>
                <a:ext uri="{FF2B5EF4-FFF2-40B4-BE49-F238E27FC236}">
                  <a16:creationId xmlns:a16="http://schemas.microsoft.com/office/drawing/2014/main" id="{A99E5214-04B2-4B40-87A2-319F9A1F28C5}"/>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718;p64">
              <a:extLst>
                <a:ext uri="{FF2B5EF4-FFF2-40B4-BE49-F238E27FC236}">
                  <a16:creationId xmlns:a16="http://schemas.microsoft.com/office/drawing/2014/main" id="{EF46E020-6F64-4965-9C32-554767771C9A}"/>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719;p64">
              <a:extLst>
                <a:ext uri="{FF2B5EF4-FFF2-40B4-BE49-F238E27FC236}">
                  <a16:creationId xmlns:a16="http://schemas.microsoft.com/office/drawing/2014/main" id="{584D675F-ADC4-4D26-92F1-0CA5AFEFFFE4}"/>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720;p64">
              <a:extLst>
                <a:ext uri="{FF2B5EF4-FFF2-40B4-BE49-F238E27FC236}">
                  <a16:creationId xmlns:a16="http://schemas.microsoft.com/office/drawing/2014/main" id="{8994DCC7-7F1E-48A4-9704-AA473AC2D450}"/>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721;p64">
              <a:extLst>
                <a:ext uri="{FF2B5EF4-FFF2-40B4-BE49-F238E27FC236}">
                  <a16:creationId xmlns:a16="http://schemas.microsoft.com/office/drawing/2014/main" id="{FDCCB28E-9E51-4E9E-8EBA-658F0E5FDCD0}"/>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722;p64">
              <a:extLst>
                <a:ext uri="{FF2B5EF4-FFF2-40B4-BE49-F238E27FC236}">
                  <a16:creationId xmlns:a16="http://schemas.microsoft.com/office/drawing/2014/main" id="{962706B7-9489-47C1-A66C-D2333BD98F07}"/>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723;p64">
              <a:extLst>
                <a:ext uri="{FF2B5EF4-FFF2-40B4-BE49-F238E27FC236}">
                  <a16:creationId xmlns:a16="http://schemas.microsoft.com/office/drawing/2014/main" id="{0F3CF616-C6B2-4854-A4BC-5D79568E94F7}"/>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724;p64">
              <a:extLst>
                <a:ext uri="{FF2B5EF4-FFF2-40B4-BE49-F238E27FC236}">
                  <a16:creationId xmlns:a16="http://schemas.microsoft.com/office/drawing/2014/main" id="{C13FDF47-4210-4818-9070-E3A723E51C3E}"/>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725;p64">
              <a:extLst>
                <a:ext uri="{FF2B5EF4-FFF2-40B4-BE49-F238E27FC236}">
                  <a16:creationId xmlns:a16="http://schemas.microsoft.com/office/drawing/2014/main" id="{C5E54F66-ECBF-4FF7-AE6A-C513441E2EC2}"/>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726;p64">
              <a:extLst>
                <a:ext uri="{FF2B5EF4-FFF2-40B4-BE49-F238E27FC236}">
                  <a16:creationId xmlns:a16="http://schemas.microsoft.com/office/drawing/2014/main" id="{144006DB-F01A-44BB-AE24-6F14B24EDE12}"/>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727;p64">
              <a:extLst>
                <a:ext uri="{FF2B5EF4-FFF2-40B4-BE49-F238E27FC236}">
                  <a16:creationId xmlns:a16="http://schemas.microsoft.com/office/drawing/2014/main" id="{7E72856D-9637-4ED3-8571-C3AE67ACC89A}"/>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728;p64">
              <a:extLst>
                <a:ext uri="{FF2B5EF4-FFF2-40B4-BE49-F238E27FC236}">
                  <a16:creationId xmlns:a16="http://schemas.microsoft.com/office/drawing/2014/main" id="{6C90443B-8777-4EDE-A587-0875663B8411}"/>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729;p64">
              <a:extLst>
                <a:ext uri="{FF2B5EF4-FFF2-40B4-BE49-F238E27FC236}">
                  <a16:creationId xmlns:a16="http://schemas.microsoft.com/office/drawing/2014/main" id="{DA21937A-CF70-4E0D-A729-0C7AA0FDE881}"/>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730;p64">
              <a:extLst>
                <a:ext uri="{FF2B5EF4-FFF2-40B4-BE49-F238E27FC236}">
                  <a16:creationId xmlns:a16="http://schemas.microsoft.com/office/drawing/2014/main" id="{BA1DA6E2-929B-48F9-ADDA-6BA5C09BA654}"/>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731;p64">
              <a:extLst>
                <a:ext uri="{FF2B5EF4-FFF2-40B4-BE49-F238E27FC236}">
                  <a16:creationId xmlns:a16="http://schemas.microsoft.com/office/drawing/2014/main" id="{4DE42652-B58E-4F04-8CBE-2C5D2ADBC8D1}"/>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732;p64">
              <a:extLst>
                <a:ext uri="{FF2B5EF4-FFF2-40B4-BE49-F238E27FC236}">
                  <a16:creationId xmlns:a16="http://schemas.microsoft.com/office/drawing/2014/main" id="{82A6E772-0C8B-4972-90B1-30B31200AC90}"/>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733;p64">
              <a:extLst>
                <a:ext uri="{FF2B5EF4-FFF2-40B4-BE49-F238E27FC236}">
                  <a16:creationId xmlns:a16="http://schemas.microsoft.com/office/drawing/2014/main" id="{F7DD7934-7914-4414-8A29-8F8586FB1EAC}"/>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34;p64">
              <a:extLst>
                <a:ext uri="{FF2B5EF4-FFF2-40B4-BE49-F238E27FC236}">
                  <a16:creationId xmlns:a16="http://schemas.microsoft.com/office/drawing/2014/main" id="{2E2675C6-B644-4AD7-979C-206FD3B10C46}"/>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35;p64">
              <a:extLst>
                <a:ext uri="{FF2B5EF4-FFF2-40B4-BE49-F238E27FC236}">
                  <a16:creationId xmlns:a16="http://schemas.microsoft.com/office/drawing/2014/main" id="{9463DB8A-B1FD-4572-9F44-75BB365A6D84}"/>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36;p64">
              <a:extLst>
                <a:ext uri="{FF2B5EF4-FFF2-40B4-BE49-F238E27FC236}">
                  <a16:creationId xmlns:a16="http://schemas.microsoft.com/office/drawing/2014/main" id="{81CA7411-57EB-4B1D-8794-6E42D8B8262A}"/>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37;p64">
              <a:extLst>
                <a:ext uri="{FF2B5EF4-FFF2-40B4-BE49-F238E27FC236}">
                  <a16:creationId xmlns:a16="http://schemas.microsoft.com/office/drawing/2014/main" id="{86DE88E9-E207-43A0-AAAE-B788D178002B}"/>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38;p64">
              <a:extLst>
                <a:ext uri="{FF2B5EF4-FFF2-40B4-BE49-F238E27FC236}">
                  <a16:creationId xmlns:a16="http://schemas.microsoft.com/office/drawing/2014/main" id="{D2613A25-F282-4AE0-BF0A-9084D227C038}"/>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39;p64">
              <a:extLst>
                <a:ext uri="{FF2B5EF4-FFF2-40B4-BE49-F238E27FC236}">
                  <a16:creationId xmlns:a16="http://schemas.microsoft.com/office/drawing/2014/main" id="{BD4307C1-3C1D-446D-8D81-4B63D66B440F}"/>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40;p64">
              <a:extLst>
                <a:ext uri="{FF2B5EF4-FFF2-40B4-BE49-F238E27FC236}">
                  <a16:creationId xmlns:a16="http://schemas.microsoft.com/office/drawing/2014/main" id="{CABAFA4E-1D3F-49AB-8EC5-F2849D7E9321}"/>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41;p64">
              <a:extLst>
                <a:ext uri="{FF2B5EF4-FFF2-40B4-BE49-F238E27FC236}">
                  <a16:creationId xmlns:a16="http://schemas.microsoft.com/office/drawing/2014/main" id="{70F1A660-991E-40C6-9822-BD3655A8045B}"/>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42;p64">
              <a:extLst>
                <a:ext uri="{FF2B5EF4-FFF2-40B4-BE49-F238E27FC236}">
                  <a16:creationId xmlns:a16="http://schemas.microsoft.com/office/drawing/2014/main" id="{D8959F75-F6DE-4402-B9BD-E7266B8219BE}"/>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43;p64">
              <a:extLst>
                <a:ext uri="{FF2B5EF4-FFF2-40B4-BE49-F238E27FC236}">
                  <a16:creationId xmlns:a16="http://schemas.microsoft.com/office/drawing/2014/main" id="{0EBB5F64-377C-42CF-AF1C-121B6494D3C8}"/>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44;p64">
              <a:extLst>
                <a:ext uri="{FF2B5EF4-FFF2-40B4-BE49-F238E27FC236}">
                  <a16:creationId xmlns:a16="http://schemas.microsoft.com/office/drawing/2014/main" id="{0D2A3966-279E-45D3-A39E-28045EC491CF}"/>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45;p64">
              <a:extLst>
                <a:ext uri="{FF2B5EF4-FFF2-40B4-BE49-F238E27FC236}">
                  <a16:creationId xmlns:a16="http://schemas.microsoft.com/office/drawing/2014/main" id="{898CDC32-E6A9-4048-973D-78775A962943}"/>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46;p64">
              <a:extLst>
                <a:ext uri="{FF2B5EF4-FFF2-40B4-BE49-F238E27FC236}">
                  <a16:creationId xmlns:a16="http://schemas.microsoft.com/office/drawing/2014/main" id="{2496A26B-0277-4C25-B4F1-8EDF6CB63793}"/>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47;p64">
              <a:extLst>
                <a:ext uri="{FF2B5EF4-FFF2-40B4-BE49-F238E27FC236}">
                  <a16:creationId xmlns:a16="http://schemas.microsoft.com/office/drawing/2014/main" id="{1705D5D0-7DB0-4A17-B894-6CE5AECFA6A2}"/>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48;p64">
              <a:extLst>
                <a:ext uri="{FF2B5EF4-FFF2-40B4-BE49-F238E27FC236}">
                  <a16:creationId xmlns:a16="http://schemas.microsoft.com/office/drawing/2014/main" id="{9BB997A3-FC62-4DBE-86AB-AEE378730DDD}"/>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49;p64">
              <a:extLst>
                <a:ext uri="{FF2B5EF4-FFF2-40B4-BE49-F238E27FC236}">
                  <a16:creationId xmlns:a16="http://schemas.microsoft.com/office/drawing/2014/main" id="{190D6C4A-2F09-4775-811F-8FB60D6C6E2D}"/>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50;p64">
              <a:extLst>
                <a:ext uri="{FF2B5EF4-FFF2-40B4-BE49-F238E27FC236}">
                  <a16:creationId xmlns:a16="http://schemas.microsoft.com/office/drawing/2014/main" id="{E516E4AC-0293-4461-9DA7-EB2883348753}"/>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51;p64">
              <a:extLst>
                <a:ext uri="{FF2B5EF4-FFF2-40B4-BE49-F238E27FC236}">
                  <a16:creationId xmlns:a16="http://schemas.microsoft.com/office/drawing/2014/main" id="{AAECFC57-51C3-419E-8D74-0695947295D9}"/>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52;p64">
              <a:extLst>
                <a:ext uri="{FF2B5EF4-FFF2-40B4-BE49-F238E27FC236}">
                  <a16:creationId xmlns:a16="http://schemas.microsoft.com/office/drawing/2014/main" id="{3CE5CE3B-F889-4E06-88FC-063B16D33432}"/>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53;p64">
              <a:extLst>
                <a:ext uri="{FF2B5EF4-FFF2-40B4-BE49-F238E27FC236}">
                  <a16:creationId xmlns:a16="http://schemas.microsoft.com/office/drawing/2014/main" id="{80FE6DF3-E77F-496A-A8A1-E82FFF060DC2}"/>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54;p64">
              <a:extLst>
                <a:ext uri="{FF2B5EF4-FFF2-40B4-BE49-F238E27FC236}">
                  <a16:creationId xmlns:a16="http://schemas.microsoft.com/office/drawing/2014/main" id="{5C91A5E9-672A-43FE-A450-8CB97CFCAB48}"/>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55;p64">
              <a:extLst>
                <a:ext uri="{FF2B5EF4-FFF2-40B4-BE49-F238E27FC236}">
                  <a16:creationId xmlns:a16="http://schemas.microsoft.com/office/drawing/2014/main" id="{0334ECFE-18EF-4773-8146-C0C85BA90B4C}"/>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56;p64">
              <a:extLst>
                <a:ext uri="{FF2B5EF4-FFF2-40B4-BE49-F238E27FC236}">
                  <a16:creationId xmlns:a16="http://schemas.microsoft.com/office/drawing/2014/main" id="{5791FDB8-92DA-4F8F-BD63-A92CA50C100A}"/>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57;p64">
              <a:extLst>
                <a:ext uri="{FF2B5EF4-FFF2-40B4-BE49-F238E27FC236}">
                  <a16:creationId xmlns:a16="http://schemas.microsoft.com/office/drawing/2014/main" id="{BFF96818-96D5-4177-A7B1-46AA5B3CA70F}"/>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58;p64">
              <a:extLst>
                <a:ext uri="{FF2B5EF4-FFF2-40B4-BE49-F238E27FC236}">
                  <a16:creationId xmlns:a16="http://schemas.microsoft.com/office/drawing/2014/main" id="{CD7502FD-79A1-494D-B25C-6F2A86618483}"/>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59;p64">
              <a:extLst>
                <a:ext uri="{FF2B5EF4-FFF2-40B4-BE49-F238E27FC236}">
                  <a16:creationId xmlns:a16="http://schemas.microsoft.com/office/drawing/2014/main" id="{D412E9A6-8127-4244-8245-0427DE8044E3}"/>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60;p64">
              <a:extLst>
                <a:ext uri="{FF2B5EF4-FFF2-40B4-BE49-F238E27FC236}">
                  <a16:creationId xmlns:a16="http://schemas.microsoft.com/office/drawing/2014/main" id="{B9FD18DD-47B3-4D10-A0C0-C262182E680A}"/>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61;p64">
              <a:extLst>
                <a:ext uri="{FF2B5EF4-FFF2-40B4-BE49-F238E27FC236}">
                  <a16:creationId xmlns:a16="http://schemas.microsoft.com/office/drawing/2014/main" id="{D685BC5D-7EC1-45D6-9690-091822EBE476}"/>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62;p64">
              <a:extLst>
                <a:ext uri="{FF2B5EF4-FFF2-40B4-BE49-F238E27FC236}">
                  <a16:creationId xmlns:a16="http://schemas.microsoft.com/office/drawing/2014/main" id="{AAFD8F2F-91A8-45B7-B3C3-706DAC86967C}"/>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63;p64">
              <a:extLst>
                <a:ext uri="{FF2B5EF4-FFF2-40B4-BE49-F238E27FC236}">
                  <a16:creationId xmlns:a16="http://schemas.microsoft.com/office/drawing/2014/main" id="{710E4AC2-C0E7-4083-9155-E7492BAA57B5}"/>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64;p64">
              <a:extLst>
                <a:ext uri="{FF2B5EF4-FFF2-40B4-BE49-F238E27FC236}">
                  <a16:creationId xmlns:a16="http://schemas.microsoft.com/office/drawing/2014/main" id="{81805B82-4C55-44A4-B919-582AA3F4F353}"/>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65;p64">
              <a:extLst>
                <a:ext uri="{FF2B5EF4-FFF2-40B4-BE49-F238E27FC236}">
                  <a16:creationId xmlns:a16="http://schemas.microsoft.com/office/drawing/2014/main" id="{F5B1B8E6-9F5C-435E-BF24-CB58D56E83EF}"/>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113"/>
        <p:cNvGrpSpPr/>
        <p:nvPr/>
      </p:nvGrpSpPr>
      <p:grpSpPr>
        <a:xfrm>
          <a:off x="0" y="0"/>
          <a:ext cx="0" cy="0"/>
          <a:chOff x="0" y="0"/>
          <a:chExt cx="0" cy="0"/>
        </a:xfrm>
      </p:grpSpPr>
      <p:pic>
        <p:nvPicPr>
          <p:cNvPr id="3" name="Picture 2">
            <a:extLst>
              <a:ext uri="{FF2B5EF4-FFF2-40B4-BE49-F238E27FC236}">
                <a16:creationId xmlns:a16="http://schemas.microsoft.com/office/drawing/2014/main" id="{B4A14EF2-559A-446B-A4F1-E91729ED8840}"/>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585617" y="1164616"/>
            <a:ext cx="77175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0" i="0" dirty="0" err="1">
                <a:solidFill>
                  <a:srgbClr val="212529"/>
                </a:solidFill>
                <a:effectLst/>
                <a:latin typeface="Times New Roman" panose="02020603050405020304" pitchFamily="18" charset="0"/>
                <a:cs typeface="Times New Roman" panose="02020603050405020304" pitchFamily="18" charset="0"/>
              </a:rPr>
              <a:t>Công</a:t>
            </a:r>
            <a:r>
              <a:rPr lang="en-US" sz="1800" b="0" i="0" dirty="0">
                <a:solidFill>
                  <a:srgbClr val="212529"/>
                </a:solidFill>
                <a:effectLst/>
                <a:latin typeface="Times New Roman" panose="02020603050405020304" pitchFamily="18" charset="0"/>
                <a:cs typeface="Times New Roman" panose="02020603050405020304" pitchFamily="18" charset="0"/>
              </a:rPr>
              <a:t> ty </a:t>
            </a:r>
            <a:r>
              <a:rPr lang="en-US" sz="1800" b="0" i="0" dirty="0" err="1">
                <a:solidFill>
                  <a:srgbClr val="212529"/>
                </a:solidFill>
                <a:effectLst/>
                <a:latin typeface="Times New Roman" panose="02020603050405020304" pitchFamily="18" charset="0"/>
                <a:cs typeface="Times New Roman" panose="02020603050405020304" pitchFamily="18" charset="0"/>
              </a:rPr>
              <a:t>Cổ</a:t>
            </a:r>
            <a:r>
              <a:rPr lang="en-US" sz="1800" b="0" i="0" dirty="0">
                <a:solidFill>
                  <a:srgbClr val="212529"/>
                </a:solidFill>
                <a:effectLst/>
                <a:latin typeface="Times New Roman" panose="02020603050405020304" pitchFamily="18" charset="0"/>
                <a:cs typeface="Times New Roman" panose="02020603050405020304" pitchFamily="18" charset="0"/>
              </a:rPr>
              <a:t> </a:t>
            </a:r>
            <a:r>
              <a:rPr lang="en-US" sz="1800" b="0" i="0" dirty="0" err="1">
                <a:solidFill>
                  <a:srgbClr val="212529"/>
                </a:solidFill>
                <a:effectLst/>
                <a:latin typeface="Times New Roman" panose="02020603050405020304" pitchFamily="18" charset="0"/>
                <a:cs typeface="Times New Roman" panose="02020603050405020304" pitchFamily="18" charset="0"/>
              </a:rPr>
              <a:t>phần</a:t>
            </a:r>
            <a:r>
              <a:rPr lang="en-US" sz="1800" b="0" i="0" dirty="0">
                <a:solidFill>
                  <a:srgbClr val="212529"/>
                </a:solidFill>
                <a:effectLst/>
                <a:latin typeface="Times New Roman" panose="02020603050405020304" pitchFamily="18" charset="0"/>
                <a:cs typeface="Times New Roman" panose="02020603050405020304" pitchFamily="18" charset="0"/>
              </a:rPr>
              <a:t> Tin </a:t>
            </a:r>
            <a:r>
              <a:rPr lang="en-US" sz="1800" b="0" i="0" dirty="0" err="1">
                <a:solidFill>
                  <a:srgbClr val="212529"/>
                </a:solidFill>
                <a:effectLst/>
                <a:latin typeface="Times New Roman" panose="02020603050405020304" pitchFamily="18" charset="0"/>
                <a:cs typeface="Times New Roman" panose="02020603050405020304" pitchFamily="18" charset="0"/>
              </a:rPr>
              <a:t>học</a:t>
            </a:r>
            <a:r>
              <a:rPr lang="en-US" sz="1800" b="0" i="0" dirty="0">
                <a:solidFill>
                  <a:srgbClr val="212529"/>
                </a:solidFill>
                <a:effectLst/>
                <a:latin typeface="Times New Roman" panose="02020603050405020304" pitchFamily="18" charset="0"/>
                <a:cs typeface="Times New Roman" panose="02020603050405020304" pitchFamily="18" charset="0"/>
              </a:rPr>
              <a:t> </a:t>
            </a:r>
            <a:r>
              <a:rPr lang="en-US" sz="1800" b="0" i="0" dirty="0" err="1">
                <a:solidFill>
                  <a:srgbClr val="212529"/>
                </a:solidFill>
                <a:effectLst/>
                <a:latin typeface="Times New Roman" panose="02020603050405020304" pitchFamily="18" charset="0"/>
                <a:cs typeface="Times New Roman" panose="02020603050405020304" pitchFamily="18" charset="0"/>
              </a:rPr>
              <a:t>Đại</a:t>
            </a:r>
            <a:r>
              <a:rPr lang="en-US" sz="1800" b="0" i="0" dirty="0">
                <a:solidFill>
                  <a:srgbClr val="212529"/>
                </a:solidFill>
                <a:effectLst/>
                <a:latin typeface="Times New Roman" panose="02020603050405020304" pitchFamily="18" charset="0"/>
                <a:cs typeface="Times New Roman" panose="02020603050405020304" pitchFamily="18" charset="0"/>
              </a:rPr>
              <a:t> </a:t>
            </a:r>
            <a:r>
              <a:rPr lang="en-US" sz="1800" b="0" i="0" dirty="0" err="1">
                <a:solidFill>
                  <a:srgbClr val="212529"/>
                </a:solidFill>
                <a:effectLst/>
                <a:latin typeface="Times New Roman" panose="02020603050405020304" pitchFamily="18" charset="0"/>
                <a:cs typeface="Times New Roman" panose="02020603050405020304" pitchFamily="18" charset="0"/>
              </a:rPr>
              <a:t>Phát</a:t>
            </a:r>
            <a:r>
              <a:rPr lang="vi-VN" sz="1800" b="0" i="0" dirty="0">
                <a:solidFill>
                  <a:srgbClr val="212529"/>
                </a:solidFill>
                <a:effectLst/>
                <a:latin typeface="Times New Roman" panose="02020603050405020304" pitchFamily="18" charset="0"/>
                <a:cs typeface="Times New Roman" panose="02020603050405020304" pitchFamily="18" charset="0"/>
              </a:rPr>
              <a:t> là đơn vị hoạt động trong lĩnh vực Công nghệ Thông tin, cung ứng các giải pháp Quản trị Vận hành cho mọi loại hình doanh nghiệp từ tiêu chuẩn đến chuyên sâu. DPS liên tục cập nhật kiến thức công nghệ toàn cầu và kinh nghiệm tư vấn, triển khai hệ thống cho các tổ chức trong và ngoài nước.</a:t>
            </a:r>
            <a:endParaRPr lang="en-US" sz="1800" b="0" i="0" dirty="0">
              <a:solidFill>
                <a:srgbClr val="212529"/>
              </a:solidFill>
              <a:effectLst/>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1600" dirty="0" err="1">
                <a:solidFill>
                  <a:schemeClr val="accent2">
                    <a:lumMod val="50000"/>
                  </a:schemeClr>
                </a:solidFill>
                <a:latin typeface="Times New Roman" panose="02020603050405020304" pitchFamily="18" charset="0"/>
                <a:cs typeface="Times New Roman" panose="02020603050405020304" pitchFamily="18" charset="0"/>
              </a:rPr>
              <a:t>Giá</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trị</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cốt</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lõi</a:t>
            </a:r>
            <a:r>
              <a:rPr lang="en-US" sz="1600" dirty="0">
                <a:solidFill>
                  <a:schemeClr val="accent2">
                    <a:lumMod val="50000"/>
                  </a:schemeClr>
                </a:solidFill>
                <a:latin typeface="Times New Roman" panose="02020603050405020304" pitchFamily="18" charset="0"/>
                <a:cs typeface="Times New Roman" panose="02020603050405020304" pitchFamily="18" charset="0"/>
              </a:rPr>
              <a:t> :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Tính</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cách</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trung</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thực</a:t>
            </a:r>
            <a:r>
              <a:rPr lang="en-US" sz="1600" dirty="0">
                <a:solidFill>
                  <a:schemeClr val="accent2">
                    <a:lumMod val="50000"/>
                  </a:schemeClr>
                </a:solidFill>
                <a:latin typeface="Times New Roman" panose="02020603050405020304" pitchFamily="18" charset="0"/>
                <a:cs typeface="Times New Roman" panose="02020603050405020304" pitchFamily="18" charset="0"/>
              </a:rPr>
              <a:t> –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Xử</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lý</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chuyên</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nghiệp</a:t>
            </a:r>
            <a:r>
              <a:rPr lang="en-US" sz="1600" dirty="0">
                <a:solidFill>
                  <a:schemeClr val="accent2">
                    <a:lumMod val="50000"/>
                  </a:schemeClr>
                </a:solidFill>
                <a:latin typeface="Times New Roman" panose="02020603050405020304" pitchFamily="18" charset="0"/>
                <a:cs typeface="Times New Roman" panose="02020603050405020304" pitchFamily="18" charset="0"/>
              </a:rPr>
              <a:t> –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Hành</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xử</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nhân</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văn</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p>
          <a:p>
            <a:pPr marL="0" lvl="0" indent="0" algn="ctr" rtl="0">
              <a:spcBef>
                <a:spcPts val="0"/>
              </a:spcBef>
              <a:spcAft>
                <a:spcPts val="0"/>
              </a:spcAft>
              <a:buNone/>
            </a:pP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Phục</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vụ</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tận</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tâm</a:t>
            </a:r>
            <a:r>
              <a:rPr lang="en-US" sz="1600" dirty="0">
                <a:solidFill>
                  <a:schemeClr val="accent2">
                    <a:lumMod val="50000"/>
                  </a:schemeClr>
                </a:solidFill>
                <a:latin typeface="Times New Roman" panose="02020603050405020304" pitchFamily="18" charset="0"/>
                <a:cs typeface="Times New Roman" panose="02020603050405020304" pitchFamily="18" charset="0"/>
              </a:rPr>
              <a:t> –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Tinh</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thần</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hợp</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tác</a:t>
            </a:r>
            <a:endParaRPr sz="1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327" name="Google Shape;1327;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Giới</a:t>
            </a:r>
            <a:r>
              <a:rPr lang="en-US" dirty="0"/>
              <a:t> </a:t>
            </a:r>
            <a:r>
              <a:rPr lang="en-US" dirty="0" err="1"/>
              <a:t>thiệu</a:t>
            </a:r>
            <a:r>
              <a:rPr lang="en-US" dirty="0"/>
              <a:t> </a:t>
            </a:r>
            <a:r>
              <a:rPr lang="en-US" dirty="0" err="1"/>
              <a:t>về</a:t>
            </a:r>
            <a:r>
              <a:rPr lang="en-US" dirty="0"/>
              <a:t> </a:t>
            </a:r>
            <a:r>
              <a:rPr lang="en-US" dirty="0" err="1"/>
              <a:t>công</a:t>
            </a:r>
            <a:r>
              <a:rPr lang="en-US" dirty="0"/>
              <a:t> ty </a:t>
            </a:r>
            <a:endParaRPr dirty="0"/>
          </a:p>
        </p:txBody>
      </p:sp>
      <p:grpSp>
        <p:nvGrpSpPr>
          <p:cNvPr id="4" name="Google Shape;1896;p37">
            <a:extLst>
              <a:ext uri="{FF2B5EF4-FFF2-40B4-BE49-F238E27FC236}">
                <a16:creationId xmlns:a16="http://schemas.microsoft.com/office/drawing/2014/main" id="{EB1F7971-F739-4C5F-969C-6B2D660F34B4}"/>
              </a:ext>
            </a:extLst>
          </p:cNvPr>
          <p:cNvGrpSpPr/>
          <p:nvPr/>
        </p:nvGrpSpPr>
        <p:grpSpPr>
          <a:xfrm>
            <a:off x="5200213" y="2911474"/>
            <a:ext cx="3069993" cy="1985344"/>
            <a:chOff x="862950" y="825025"/>
            <a:chExt cx="5862650" cy="4111175"/>
          </a:xfrm>
        </p:grpSpPr>
        <p:sp>
          <p:nvSpPr>
            <p:cNvPr id="5" name="Google Shape;1897;p37">
              <a:extLst>
                <a:ext uri="{FF2B5EF4-FFF2-40B4-BE49-F238E27FC236}">
                  <a16:creationId xmlns:a16="http://schemas.microsoft.com/office/drawing/2014/main" id="{94302D23-6BEA-4325-9309-C250F5EA5C3E}"/>
                </a:ext>
              </a:extLst>
            </p:cNvPr>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1898;p37">
              <a:extLst>
                <a:ext uri="{FF2B5EF4-FFF2-40B4-BE49-F238E27FC236}">
                  <a16:creationId xmlns:a16="http://schemas.microsoft.com/office/drawing/2014/main" id="{DE45B6D1-4F33-4DDF-9CFF-3199501108B8}"/>
                </a:ext>
              </a:extLst>
            </p:cNvPr>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 name="Google Shape;1899;p37">
              <a:extLst>
                <a:ext uri="{FF2B5EF4-FFF2-40B4-BE49-F238E27FC236}">
                  <a16:creationId xmlns:a16="http://schemas.microsoft.com/office/drawing/2014/main" id="{A3833484-0CB4-4837-9AD5-1FF4E69B64C7}"/>
                </a:ext>
              </a:extLst>
            </p:cNvPr>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 name="Google Shape;1900;p37">
              <a:extLst>
                <a:ext uri="{FF2B5EF4-FFF2-40B4-BE49-F238E27FC236}">
                  <a16:creationId xmlns:a16="http://schemas.microsoft.com/office/drawing/2014/main" id="{A3EFFF75-DCD7-4C01-99E1-D195D7855C9A}"/>
                </a:ext>
              </a:extLst>
            </p:cNvPr>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1901;p37">
              <a:extLst>
                <a:ext uri="{FF2B5EF4-FFF2-40B4-BE49-F238E27FC236}">
                  <a16:creationId xmlns:a16="http://schemas.microsoft.com/office/drawing/2014/main" id="{13F9B637-7F66-4CFB-9F26-B13F369FA4CF}"/>
                </a:ext>
              </a:extLst>
            </p:cNvPr>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1902;p37">
              <a:extLst>
                <a:ext uri="{FF2B5EF4-FFF2-40B4-BE49-F238E27FC236}">
                  <a16:creationId xmlns:a16="http://schemas.microsoft.com/office/drawing/2014/main" id="{19D299CD-D62B-407F-B05F-C7B7D0DC8D9E}"/>
                </a:ext>
              </a:extLst>
            </p:cNvPr>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1903;p37">
              <a:extLst>
                <a:ext uri="{FF2B5EF4-FFF2-40B4-BE49-F238E27FC236}">
                  <a16:creationId xmlns:a16="http://schemas.microsoft.com/office/drawing/2014/main" id="{31EB30DA-5019-4C49-B377-83AA64717C63}"/>
                </a:ext>
              </a:extLst>
            </p:cNvPr>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1904;p37">
              <a:extLst>
                <a:ext uri="{FF2B5EF4-FFF2-40B4-BE49-F238E27FC236}">
                  <a16:creationId xmlns:a16="http://schemas.microsoft.com/office/drawing/2014/main" id="{45B62D3E-1121-462D-BE67-9921C9BBCE48}"/>
                </a:ext>
              </a:extLst>
            </p:cNvPr>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1905;p37">
              <a:extLst>
                <a:ext uri="{FF2B5EF4-FFF2-40B4-BE49-F238E27FC236}">
                  <a16:creationId xmlns:a16="http://schemas.microsoft.com/office/drawing/2014/main" id="{2D993475-6B9C-4615-AB61-20DBDBC2FD2F}"/>
                </a:ext>
              </a:extLst>
            </p:cNvPr>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1906;p37">
              <a:extLst>
                <a:ext uri="{FF2B5EF4-FFF2-40B4-BE49-F238E27FC236}">
                  <a16:creationId xmlns:a16="http://schemas.microsoft.com/office/drawing/2014/main" id="{4D6EB9C8-B038-4E59-A2B2-8CA5B092996A}"/>
                </a:ext>
              </a:extLst>
            </p:cNvPr>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1907;p37">
              <a:extLst>
                <a:ext uri="{FF2B5EF4-FFF2-40B4-BE49-F238E27FC236}">
                  <a16:creationId xmlns:a16="http://schemas.microsoft.com/office/drawing/2014/main" id="{FD622DF8-A60C-4D90-9D87-84B30E4F3443}"/>
                </a:ext>
              </a:extLst>
            </p:cNvPr>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1908;p37">
              <a:extLst>
                <a:ext uri="{FF2B5EF4-FFF2-40B4-BE49-F238E27FC236}">
                  <a16:creationId xmlns:a16="http://schemas.microsoft.com/office/drawing/2014/main" id="{59317941-5A67-4ECB-9747-E5AD566D9FA8}"/>
                </a:ext>
              </a:extLst>
            </p:cNvPr>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1909;p37">
              <a:extLst>
                <a:ext uri="{FF2B5EF4-FFF2-40B4-BE49-F238E27FC236}">
                  <a16:creationId xmlns:a16="http://schemas.microsoft.com/office/drawing/2014/main" id="{10EBA44C-038D-4572-ADC3-B1D943A3BA5E}"/>
                </a:ext>
              </a:extLst>
            </p:cNvPr>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1910;p37">
              <a:extLst>
                <a:ext uri="{FF2B5EF4-FFF2-40B4-BE49-F238E27FC236}">
                  <a16:creationId xmlns:a16="http://schemas.microsoft.com/office/drawing/2014/main" id="{3F014A20-66B2-49C2-9729-FB52D6F2C42C}"/>
                </a:ext>
              </a:extLst>
            </p:cNvPr>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1911;p37">
              <a:extLst>
                <a:ext uri="{FF2B5EF4-FFF2-40B4-BE49-F238E27FC236}">
                  <a16:creationId xmlns:a16="http://schemas.microsoft.com/office/drawing/2014/main" id="{8A2500E5-4908-4C3B-AAD4-08DF2DF27AB0}"/>
                </a:ext>
              </a:extLst>
            </p:cNvPr>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1912;p37">
              <a:extLst>
                <a:ext uri="{FF2B5EF4-FFF2-40B4-BE49-F238E27FC236}">
                  <a16:creationId xmlns:a16="http://schemas.microsoft.com/office/drawing/2014/main" id="{787BD204-1453-4B84-ABCB-A6E98BAA52B2}"/>
                </a:ext>
              </a:extLst>
            </p:cNvPr>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1913;p37">
              <a:extLst>
                <a:ext uri="{FF2B5EF4-FFF2-40B4-BE49-F238E27FC236}">
                  <a16:creationId xmlns:a16="http://schemas.microsoft.com/office/drawing/2014/main" id="{DD0EAE1F-0870-4D07-993C-67E369CD291D}"/>
                </a:ext>
              </a:extLst>
            </p:cNvPr>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1914;p37">
              <a:extLst>
                <a:ext uri="{FF2B5EF4-FFF2-40B4-BE49-F238E27FC236}">
                  <a16:creationId xmlns:a16="http://schemas.microsoft.com/office/drawing/2014/main" id="{AA655835-E7CA-4C54-BBEC-2E46A3BAF1D7}"/>
                </a:ext>
              </a:extLst>
            </p:cNvPr>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3" name="Google Shape;1915;p37">
              <a:extLst>
                <a:ext uri="{FF2B5EF4-FFF2-40B4-BE49-F238E27FC236}">
                  <a16:creationId xmlns:a16="http://schemas.microsoft.com/office/drawing/2014/main" id="{25590AA5-10D3-4EE7-A58A-AB9D5BBBB6EF}"/>
                </a:ext>
              </a:extLst>
            </p:cNvPr>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 name="Google Shape;1916;p37">
              <a:extLst>
                <a:ext uri="{FF2B5EF4-FFF2-40B4-BE49-F238E27FC236}">
                  <a16:creationId xmlns:a16="http://schemas.microsoft.com/office/drawing/2014/main" id="{47792987-493F-4270-A819-D410AD37FD44}"/>
                </a:ext>
              </a:extLst>
            </p:cNvPr>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5" name="Google Shape;1917;p37">
              <a:extLst>
                <a:ext uri="{FF2B5EF4-FFF2-40B4-BE49-F238E27FC236}">
                  <a16:creationId xmlns:a16="http://schemas.microsoft.com/office/drawing/2014/main" id="{43B34D7D-C46D-44F9-BE54-BAB8ABEFB580}"/>
                </a:ext>
              </a:extLst>
            </p:cNvPr>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6" name="Google Shape;1918;p37">
              <a:extLst>
                <a:ext uri="{FF2B5EF4-FFF2-40B4-BE49-F238E27FC236}">
                  <a16:creationId xmlns:a16="http://schemas.microsoft.com/office/drawing/2014/main" id="{7375FF70-192C-484A-AE21-DE8D5AA7AE45}"/>
                </a:ext>
              </a:extLst>
            </p:cNvPr>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1919;p37">
              <a:extLst>
                <a:ext uri="{FF2B5EF4-FFF2-40B4-BE49-F238E27FC236}">
                  <a16:creationId xmlns:a16="http://schemas.microsoft.com/office/drawing/2014/main" id="{6EC50EF2-8FE1-428A-B454-1E0B24E9E02C}"/>
                </a:ext>
              </a:extLst>
            </p:cNvPr>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1920;p37">
              <a:extLst>
                <a:ext uri="{FF2B5EF4-FFF2-40B4-BE49-F238E27FC236}">
                  <a16:creationId xmlns:a16="http://schemas.microsoft.com/office/drawing/2014/main" id="{3C866402-6B1E-4BE5-924E-1A3040321398}"/>
                </a:ext>
              </a:extLst>
            </p:cNvPr>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1921;p37">
              <a:extLst>
                <a:ext uri="{FF2B5EF4-FFF2-40B4-BE49-F238E27FC236}">
                  <a16:creationId xmlns:a16="http://schemas.microsoft.com/office/drawing/2014/main" id="{46C39552-AF59-4357-A39D-5EA35EB14E2D}"/>
                </a:ext>
              </a:extLst>
            </p:cNvPr>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1922;p37">
              <a:extLst>
                <a:ext uri="{FF2B5EF4-FFF2-40B4-BE49-F238E27FC236}">
                  <a16:creationId xmlns:a16="http://schemas.microsoft.com/office/drawing/2014/main" id="{7E54288C-E75B-423A-85C6-B485E97C2E04}"/>
                </a:ext>
              </a:extLst>
            </p:cNvPr>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1923;p37">
              <a:extLst>
                <a:ext uri="{FF2B5EF4-FFF2-40B4-BE49-F238E27FC236}">
                  <a16:creationId xmlns:a16="http://schemas.microsoft.com/office/drawing/2014/main" id="{AC3FE2D2-61BD-4522-B2E4-CE2A84B31F38}"/>
                </a:ext>
              </a:extLst>
            </p:cNvPr>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 name="Google Shape;1924;p37">
              <a:extLst>
                <a:ext uri="{FF2B5EF4-FFF2-40B4-BE49-F238E27FC236}">
                  <a16:creationId xmlns:a16="http://schemas.microsoft.com/office/drawing/2014/main" id="{ECB80F7E-38D4-4B03-BB65-B5FFEF1220D8}"/>
                </a:ext>
              </a:extLst>
            </p:cNvPr>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 name="Google Shape;1925;p37">
              <a:extLst>
                <a:ext uri="{FF2B5EF4-FFF2-40B4-BE49-F238E27FC236}">
                  <a16:creationId xmlns:a16="http://schemas.microsoft.com/office/drawing/2014/main" id="{6808C858-124A-424C-B8E8-6F84935CA4B4}"/>
                </a:ext>
              </a:extLst>
            </p:cNvPr>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1926;p37">
              <a:extLst>
                <a:ext uri="{FF2B5EF4-FFF2-40B4-BE49-F238E27FC236}">
                  <a16:creationId xmlns:a16="http://schemas.microsoft.com/office/drawing/2014/main" id="{9CF9944C-BD08-4FD6-81CF-9454856A2D61}"/>
                </a:ext>
              </a:extLst>
            </p:cNvPr>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1927;p37">
              <a:extLst>
                <a:ext uri="{FF2B5EF4-FFF2-40B4-BE49-F238E27FC236}">
                  <a16:creationId xmlns:a16="http://schemas.microsoft.com/office/drawing/2014/main" id="{D9C54ADF-FF16-4E5A-9DEA-BB11936D23E1}"/>
                </a:ext>
              </a:extLst>
            </p:cNvPr>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1928;p37">
              <a:extLst>
                <a:ext uri="{FF2B5EF4-FFF2-40B4-BE49-F238E27FC236}">
                  <a16:creationId xmlns:a16="http://schemas.microsoft.com/office/drawing/2014/main" id="{2B3CACD2-2A64-486A-AB91-62B329657DB3}"/>
                </a:ext>
              </a:extLst>
            </p:cNvPr>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1929;p37">
              <a:extLst>
                <a:ext uri="{FF2B5EF4-FFF2-40B4-BE49-F238E27FC236}">
                  <a16:creationId xmlns:a16="http://schemas.microsoft.com/office/drawing/2014/main" id="{98AD236D-D957-4C7C-B5D9-7527A257B2E1}"/>
                </a:ext>
              </a:extLst>
            </p:cNvPr>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1930;p37">
              <a:extLst>
                <a:ext uri="{FF2B5EF4-FFF2-40B4-BE49-F238E27FC236}">
                  <a16:creationId xmlns:a16="http://schemas.microsoft.com/office/drawing/2014/main" id="{BE311FB1-F6AE-4549-A91B-0684305F2893}"/>
                </a:ext>
              </a:extLst>
            </p:cNvPr>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1931;p37">
              <a:extLst>
                <a:ext uri="{FF2B5EF4-FFF2-40B4-BE49-F238E27FC236}">
                  <a16:creationId xmlns:a16="http://schemas.microsoft.com/office/drawing/2014/main" id="{0C8AF3F3-7387-4FE4-89F3-9626EFA509F0}"/>
                </a:ext>
              </a:extLst>
            </p:cNvPr>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1932;p37">
              <a:extLst>
                <a:ext uri="{FF2B5EF4-FFF2-40B4-BE49-F238E27FC236}">
                  <a16:creationId xmlns:a16="http://schemas.microsoft.com/office/drawing/2014/main" id="{97FEC3EC-125C-44FD-8451-04348F2F8FF0}"/>
                </a:ext>
              </a:extLst>
            </p:cNvPr>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1933;p37">
              <a:extLst>
                <a:ext uri="{FF2B5EF4-FFF2-40B4-BE49-F238E27FC236}">
                  <a16:creationId xmlns:a16="http://schemas.microsoft.com/office/drawing/2014/main" id="{7DCF7C8F-AC92-4D25-AB57-4078E2ED5C01}"/>
                </a:ext>
              </a:extLst>
            </p:cNvPr>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1934;p37">
              <a:extLst>
                <a:ext uri="{FF2B5EF4-FFF2-40B4-BE49-F238E27FC236}">
                  <a16:creationId xmlns:a16="http://schemas.microsoft.com/office/drawing/2014/main" id="{C227714A-545B-44E8-BB55-AE774AF911E6}"/>
                </a:ext>
              </a:extLst>
            </p:cNvPr>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 name="Google Shape;1935;p37">
              <a:extLst>
                <a:ext uri="{FF2B5EF4-FFF2-40B4-BE49-F238E27FC236}">
                  <a16:creationId xmlns:a16="http://schemas.microsoft.com/office/drawing/2014/main" id="{D5E4A9B4-6C35-4492-894D-E8299F393681}"/>
                </a:ext>
              </a:extLst>
            </p:cNvPr>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 name="Google Shape;1936;p37">
              <a:extLst>
                <a:ext uri="{FF2B5EF4-FFF2-40B4-BE49-F238E27FC236}">
                  <a16:creationId xmlns:a16="http://schemas.microsoft.com/office/drawing/2014/main" id="{3EA6C8CC-BCDE-4585-8D9D-5810336CB4E0}"/>
                </a:ext>
              </a:extLst>
            </p:cNvPr>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 name="Google Shape;1937;p37">
              <a:extLst>
                <a:ext uri="{FF2B5EF4-FFF2-40B4-BE49-F238E27FC236}">
                  <a16:creationId xmlns:a16="http://schemas.microsoft.com/office/drawing/2014/main" id="{4EA3F3D9-DCA1-475C-A5B5-92FF555087F1}"/>
                </a:ext>
              </a:extLst>
            </p:cNvPr>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 name="Google Shape;1938;p37">
              <a:extLst>
                <a:ext uri="{FF2B5EF4-FFF2-40B4-BE49-F238E27FC236}">
                  <a16:creationId xmlns:a16="http://schemas.microsoft.com/office/drawing/2014/main" id="{F557C821-FA7E-47A3-BEAB-02D48E0EF3AC}"/>
                </a:ext>
              </a:extLst>
            </p:cNvPr>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 name="Google Shape;1939;p37">
              <a:extLst>
                <a:ext uri="{FF2B5EF4-FFF2-40B4-BE49-F238E27FC236}">
                  <a16:creationId xmlns:a16="http://schemas.microsoft.com/office/drawing/2014/main" id="{4A34A965-676D-4EC2-A8A1-C9D1A762EB5E}"/>
                </a:ext>
              </a:extLst>
            </p:cNvPr>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 name="Google Shape;1940;p37">
              <a:extLst>
                <a:ext uri="{FF2B5EF4-FFF2-40B4-BE49-F238E27FC236}">
                  <a16:creationId xmlns:a16="http://schemas.microsoft.com/office/drawing/2014/main" id="{A63152C0-143D-4254-BB88-7CC229FAFFC4}"/>
                </a:ext>
              </a:extLst>
            </p:cNvPr>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 name="Google Shape;1941;p37">
              <a:extLst>
                <a:ext uri="{FF2B5EF4-FFF2-40B4-BE49-F238E27FC236}">
                  <a16:creationId xmlns:a16="http://schemas.microsoft.com/office/drawing/2014/main" id="{7988F22C-0311-4D8F-AC87-2ACFCD34DAAB}"/>
                </a:ext>
              </a:extLst>
            </p:cNvPr>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 name="Google Shape;1942;p37">
              <a:extLst>
                <a:ext uri="{FF2B5EF4-FFF2-40B4-BE49-F238E27FC236}">
                  <a16:creationId xmlns:a16="http://schemas.microsoft.com/office/drawing/2014/main" id="{F2D31B60-D777-4DBE-8933-5EF47E450274}"/>
                </a:ext>
              </a:extLst>
            </p:cNvPr>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 name="Google Shape;1943;p37">
              <a:extLst>
                <a:ext uri="{FF2B5EF4-FFF2-40B4-BE49-F238E27FC236}">
                  <a16:creationId xmlns:a16="http://schemas.microsoft.com/office/drawing/2014/main" id="{4E3373A2-324E-4FAC-BD5E-811AC53DFB64}"/>
                </a:ext>
              </a:extLst>
            </p:cNvPr>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 name="Google Shape;1944;p37">
              <a:extLst>
                <a:ext uri="{FF2B5EF4-FFF2-40B4-BE49-F238E27FC236}">
                  <a16:creationId xmlns:a16="http://schemas.microsoft.com/office/drawing/2014/main" id="{C8391EAA-054B-4BB4-B5DC-ED7355DE8F43}"/>
                </a:ext>
              </a:extLst>
            </p:cNvPr>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 name="Google Shape;1945;p37">
              <a:extLst>
                <a:ext uri="{FF2B5EF4-FFF2-40B4-BE49-F238E27FC236}">
                  <a16:creationId xmlns:a16="http://schemas.microsoft.com/office/drawing/2014/main" id="{26D16EF1-6491-430E-B611-160CD625FAD4}"/>
                </a:ext>
              </a:extLst>
            </p:cNvPr>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 name="Google Shape;1946;p37">
              <a:extLst>
                <a:ext uri="{FF2B5EF4-FFF2-40B4-BE49-F238E27FC236}">
                  <a16:creationId xmlns:a16="http://schemas.microsoft.com/office/drawing/2014/main" id="{51A1D959-522C-441F-9876-DDEC536B9AE6}"/>
                </a:ext>
              </a:extLst>
            </p:cNvPr>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 name="Google Shape;1947;p37">
              <a:extLst>
                <a:ext uri="{FF2B5EF4-FFF2-40B4-BE49-F238E27FC236}">
                  <a16:creationId xmlns:a16="http://schemas.microsoft.com/office/drawing/2014/main" id="{CB0DC953-7DFA-4CA6-AC8E-20BC1240B5D5}"/>
                </a:ext>
              </a:extLst>
            </p:cNvPr>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 name="Google Shape;1948;p37">
              <a:extLst>
                <a:ext uri="{FF2B5EF4-FFF2-40B4-BE49-F238E27FC236}">
                  <a16:creationId xmlns:a16="http://schemas.microsoft.com/office/drawing/2014/main" id="{0D28D94B-5821-410B-BE1C-4D14C4C9C945}"/>
                </a:ext>
              </a:extLst>
            </p:cNvPr>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 name="Google Shape;1949;p37">
              <a:extLst>
                <a:ext uri="{FF2B5EF4-FFF2-40B4-BE49-F238E27FC236}">
                  <a16:creationId xmlns:a16="http://schemas.microsoft.com/office/drawing/2014/main" id="{477A5174-A432-4443-94E3-E9DB42DB8404}"/>
                </a:ext>
              </a:extLst>
            </p:cNvPr>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8" name="Google Shape;1950;p37">
              <a:extLst>
                <a:ext uri="{FF2B5EF4-FFF2-40B4-BE49-F238E27FC236}">
                  <a16:creationId xmlns:a16="http://schemas.microsoft.com/office/drawing/2014/main" id="{2BD6A091-6277-43B1-9612-AF90C144F2F4}"/>
                </a:ext>
              </a:extLst>
            </p:cNvPr>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9" name="Google Shape;1951;p37">
              <a:extLst>
                <a:ext uri="{FF2B5EF4-FFF2-40B4-BE49-F238E27FC236}">
                  <a16:creationId xmlns:a16="http://schemas.microsoft.com/office/drawing/2014/main" id="{6F6C4E5A-D1A8-4EC9-BF44-9A515FFA360E}"/>
                </a:ext>
              </a:extLst>
            </p:cNvPr>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0" name="Google Shape;1952;p37">
              <a:extLst>
                <a:ext uri="{FF2B5EF4-FFF2-40B4-BE49-F238E27FC236}">
                  <a16:creationId xmlns:a16="http://schemas.microsoft.com/office/drawing/2014/main" id="{D6B9D995-6C40-4D72-AFC7-2A51F17AFFED}"/>
                </a:ext>
              </a:extLst>
            </p:cNvPr>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1" name="Google Shape;1953;p37">
              <a:extLst>
                <a:ext uri="{FF2B5EF4-FFF2-40B4-BE49-F238E27FC236}">
                  <a16:creationId xmlns:a16="http://schemas.microsoft.com/office/drawing/2014/main" id="{CEC9CA3C-5692-4F9B-8C01-8E843457ADA6}"/>
                </a:ext>
              </a:extLst>
            </p:cNvPr>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2" name="Google Shape;1954;p37">
              <a:extLst>
                <a:ext uri="{FF2B5EF4-FFF2-40B4-BE49-F238E27FC236}">
                  <a16:creationId xmlns:a16="http://schemas.microsoft.com/office/drawing/2014/main" id="{68C6A35A-7FBA-4489-9202-742B9838DC24}"/>
                </a:ext>
              </a:extLst>
            </p:cNvPr>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3" name="Google Shape;1955;p37">
              <a:extLst>
                <a:ext uri="{FF2B5EF4-FFF2-40B4-BE49-F238E27FC236}">
                  <a16:creationId xmlns:a16="http://schemas.microsoft.com/office/drawing/2014/main" id="{DA4476C6-7CCC-41CE-84A6-3F4D88E457C5}"/>
                </a:ext>
              </a:extLst>
            </p:cNvPr>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 name="Google Shape;1956;p37">
              <a:extLst>
                <a:ext uri="{FF2B5EF4-FFF2-40B4-BE49-F238E27FC236}">
                  <a16:creationId xmlns:a16="http://schemas.microsoft.com/office/drawing/2014/main" id="{697B2932-F19B-4012-A669-C43CED29837A}"/>
                </a:ext>
              </a:extLst>
            </p:cNvPr>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5" name="Google Shape;1957;p37">
              <a:extLst>
                <a:ext uri="{FF2B5EF4-FFF2-40B4-BE49-F238E27FC236}">
                  <a16:creationId xmlns:a16="http://schemas.microsoft.com/office/drawing/2014/main" id="{B1CFE772-221A-4082-814F-F44D858ECDA2}"/>
                </a:ext>
              </a:extLst>
            </p:cNvPr>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6" name="Google Shape;1958;p37">
              <a:extLst>
                <a:ext uri="{FF2B5EF4-FFF2-40B4-BE49-F238E27FC236}">
                  <a16:creationId xmlns:a16="http://schemas.microsoft.com/office/drawing/2014/main" id="{F96AB69A-6E8A-4783-9856-929DE227BC67}"/>
                </a:ext>
              </a:extLst>
            </p:cNvPr>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7" name="Google Shape;1959;p37">
              <a:extLst>
                <a:ext uri="{FF2B5EF4-FFF2-40B4-BE49-F238E27FC236}">
                  <a16:creationId xmlns:a16="http://schemas.microsoft.com/office/drawing/2014/main" id="{97D2FE0C-8361-4358-8800-B216BFB0150B}"/>
                </a:ext>
              </a:extLst>
            </p:cNvPr>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 name="Google Shape;1960;p37">
              <a:extLst>
                <a:ext uri="{FF2B5EF4-FFF2-40B4-BE49-F238E27FC236}">
                  <a16:creationId xmlns:a16="http://schemas.microsoft.com/office/drawing/2014/main" id="{8072EAA3-8B2B-485E-B894-CC501BC330EF}"/>
                </a:ext>
              </a:extLst>
            </p:cNvPr>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9" name="Google Shape;1961;p37">
              <a:extLst>
                <a:ext uri="{FF2B5EF4-FFF2-40B4-BE49-F238E27FC236}">
                  <a16:creationId xmlns:a16="http://schemas.microsoft.com/office/drawing/2014/main" id="{C9609EE8-B163-4CB9-B54B-F1B148F720A3}"/>
                </a:ext>
              </a:extLst>
            </p:cNvPr>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0" name="Google Shape;1962;p37">
              <a:extLst>
                <a:ext uri="{FF2B5EF4-FFF2-40B4-BE49-F238E27FC236}">
                  <a16:creationId xmlns:a16="http://schemas.microsoft.com/office/drawing/2014/main" id="{6D9DDC87-322F-4D0E-8275-138ADC4E0FB4}"/>
                </a:ext>
              </a:extLst>
            </p:cNvPr>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1" name="Google Shape;1963;p37">
              <a:extLst>
                <a:ext uri="{FF2B5EF4-FFF2-40B4-BE49-F238E27FC236}">
                  <a16:creationId xmlns:a16="http://schemas.microsoft.com/office/drawing/2014/main" id="{0300F846-2CAB-43A4-9958-FFCB27E8FC85}"/>
                </a:ext>
              </a:extLst>
            </p:cNvPr>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2" name="Google Shape;1964;p37">
              <a:extLst>
                <a:ext uri="{FF2B5EF4-FFF2-40B4-BE49-F238E27FC236}">
                  <a16:creationId xmlns:a16="http://schemas.microsoft.com/office/drawing/2014/main" id="{D4DE5D6B-7022-4E43-837E-C08585F530C6}"/>
                </a:ext>
              </a:extLst>
            </p:cNvPr>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3" name="Google Shape;1965;p37">
              <a:extLst>
                <a:ext uri="{FF2B5EF4-FFF2-40B4-BE49-F238E27FC236}">
                  <a16:creationId xmlns:a16="http://schemas.microsoft.com/office/drawing/2014/main" id="{FFAFF92E-4B73-4F5C-BF7E-03A0445D9EBF}"/>
                </a:ext>
              </a:extLst>
            </p:cNvPr>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4" name="Google Shape;1966;p37">
              <a:extLst>
                <a:ext uri="{FF2B5EF4-FFF2-40B4-BE49-F238E27FC236}">
                  <a16:creationId xmlns:a16="http://schemas.microsoft.com/office/drawing/2014/main" id="{301892AC-32AD-44A8-9E0D-6FA18BADB3D9}"/>
                </a:ext>
              </a:extLst>
            </p:cNvPr>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 name="Google Shape;1967;p37">
              <a:extLst>
                <a:ext uri="{FF2B5EF4-FFF2-40B4-BE49-F238E27FC236}">
                  <a16:creationId xmlns:a16="http://schemas.microsoft.com/office/drawing/2014/main" id="{0FC4FD6A-C8D7-4441-B9E8-AB43EA8C93A5}"/>
                </a:ext>
              </a:extLst>
            </p:cNvPr>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6" name="Google Shape;1968;p37">
              <a:extLst>
                <a:ext uri="{FF2B5EF4-FFF2-40B4-BE49-F238E27FC236}">
                  <a16:creationId xmlns:a16="http://schemas.microsoft.com/office/drawing/2014/main" id="{73BAFEA4-D0CB-48C2-B1F1-352280100C2F}"/>
                </a:ext>
              </a:extLst>
            </p:cNvPr>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7" name="Google Shape;1969;p37">
              <a:extLst>
                <a:ext uri="{FF2B5EF4-FFF2-40B4-BE49-F238E27FC236}">
                  <a16:creationId xmlns:a16="http://schemas.microsoft.com/office/drawing/2014/main" id="{9FDB005E-F246-4869-A580-55124EEE4EAD}"/>
                </a:ext>
              </a:extLst>
            </p:cNvPr>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8" name="Google Shape;1970;p37">
              <a:extLst>
                <a:ext uri="{FF2B5EF4-FFF2-40B4-BE49-F238E27FC236}">
                  <a16:creationId xmlns:a16="http://schemas.microsoft.com/office/drawing/2014/main" id="{29193FF3-44FF-44FD-8EA7-CC4CBA102438}"/>
                </a:ext>
              </a:extLst>
            </p:cNvPr>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9" name="Google Shape;1971;p37">
              <a:extLst>
                <a:ext uri="{FF2B5EF4-FFF2-40B4-BE49-F238E27FC236}">
                  <a16:creationId xmlns:a16="http://schemas.microsoft.com/office/drawing/2014/main" id="{43FE3631-3B43-4ED9-885D-7C4B7F03BCE4}"/>
                </a:ext>
              </a:extLst>
            </p:cNvPr>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0" name="Google Shape;1972;p37">
              <a:extLst>
                <a:ext uri="{FF2B5EF4-FFF2-40B4-BE49-F238E27FC236}">
                  <a16:creationId xmlns:a16="http://schemas.microsoft.com/office/drawing/2014/main" id="{326F0242-607A-41FB-ACCB-19BBDE3E5464}"/>
                </a:ext>
              </a:extLst>
            </p:cNvPr>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1" name="Google Shape;1973;p37">
              <a:extLst>
                <a:ext uri="{FF2B5EF4-FFF2-40B4-BE49-F238E27FC236}">
                  <a16:creationId xmlns:a16="http://schemas.microsoft.com/office/drawing/2014/main" id="{906D905E-0FF1-4D8F-B80D-795C7E1C6670}"/>
                </a:ext>
              </a:extLst>
            </p:cNvPr>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2" name="Google Shape;1974;p37">
              <a:extLst>
                <a:ext uri="{FF2B5EF4-FFF2-40B4-BE49-F238E27FC236}">
                  <a16:creationId xmlns:a16="http://schemas.microsoft.com/office/drawing/2014/main" id="{CBD234C9-7E2F-497E-8888-1CAE694C9F92}"/>
                </a:ext>
              </a:extLst>
            </p:cNvPr>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3" name="Google Shape;1975;p37">
              <a:extLst>
                <a:ext uri="{FF2B5EF4-FFF2-40B4-BE49-F238E27FC236}">
                  <a16:creationId xmlns:a16="http://schemas.microsoft.com/office/drawing/2014/main" id="{0D238DC6-AA6A-401C-A329-9502D5D574FE}"/>
                </a:ext>
              </a:extLst>
            </p:cNvPr>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4" name="Google Shape;1976;p37">
              <a:extLst>
                <a:ext uri="{FF2B5EF4-FFF2-40B4-BE49-F238E27FC236}">
                  <a16:creationId xmlns:a16="http://schemas.microsoft.com/office/drawing/2014/main" id="{4E431513-5EE1-42E6-80AF-44AB1D07660F}"/>
                </a:ext>
              </a:extLst>
            </p:cNvPr>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 name="Google Shape;1977;p37">
              <a:extLst>
                <a:ext uri="{FF2B5EF4-FFF2-40B4-BE49-F238E27FC236}">
                  <a16:creationId xmlns:a16="http://schemas.microsoft.com/office/drawing/2014/main" id="{F611789A-C4BE-458C-90EF-24271F2E3DAB}"/>
                </a:ext>
              </a:extLst>
            </p:cNvPr>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6" name="Google Shape;1978;p37">
              <a:extLst>
                <a:ext uri="{FF2B5EF4-FFF2-40B4-BE49-F238E27FC236}">
                  <a16:creationId xmlns:a16="http://schemas.microsoft.com/office/drawing/2014/main" id="{31BB883A-2ABF-4D8C-9ACF-B235D5E788EF}"/>
                </a:ext>
              </a:extLst>
            </p:cNvPr>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7" name="Google Shape;1979;p37">
              <a:extLst>
                <a:ext uri="{FF2B5EF4-FFF2-40B4-BE49-F238E27FC236}">
                  <a16:creationId xmlns:a16="http://schemas.microsoft.com/office/drawing/2014/main" id="{EDD90383-32DC-4C43-A2AA-B97EB7D1D052}"/>
                </a:ext>
              </a:extLst>
            </p:cNvPr>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8" name="Google Shape;1980;p37">
              <a:extLst>
                <a:ext uri="{FF2B5EF4-FFF2-40B4-BE49-F238E27FC236}">
                  <a16:creationId xmlns:a16="http://schemas.microsoft.com/office/drawing/2014/main" id="{71239246-FEC5-4488-9E23-926BBC5196AD}"/>
                </a:ext>
              </a:extLst>
            </p:cNvPr>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9" name="Google Shape;1981;p37">
              <a:extLst>
                <a:ext uri="{FF2B5EF4-FFF2-40B4-BE49-F238E27FC236}">
                  <a16:creationId xmlns:a16="http://schemas.microsoft.com/office/drawing/2014/main" id="{BF8D1C85-4E39-45E1-8FB0-F308C4B8656A}"/>
                </a:ext>
              </a:extLst>
            </p:cNvPr>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0" name="Google Shape;1982;p37">
              <a:extLst>
                <a:ext uri="{FF2B5EF4-FFF2-40B4-BE49-F238E27FC236}">
                  <a16:creationId xmlns:a16="http://schemas.microsoft.com/office/drawing/2014/main" id="{DE45CB12-F35F-407A-8A0B-34AE888039F1}"/>
                </a:ext>
              </a:extLst>
            </p:cNvPr>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1" name="Google Shape;1983;p37">
              <a:extLst>
                <a:ext uri="{FF2B5EF4-FFF2-40B4-BE49-F238E27FC236}">
                  <a16:creationId xmlns:a16="http://schemas.microsoft.com/office/drawing/2014/main" id="{37E03113-CA34-4D06-AC2F-09C315C3A374}"/>
                </a:ext>
              </a:extLst>
            </p:cNvPr>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2" name="Google Shape;1984;p37">
              <a:extLst>
                <a:ext uri="{FF2B5EF4-FFF2-40B4-BE49-F238E27FC236}">
                  <a16:creationId xmlns:a16="http://schemas.microsoft.com/office/drawing/2014/main" id="{1A62CE9E-0125-4F05-AC24-21071E130917}"/>
                </a:ext>
              </a:extLst>
            </p:cNvPr>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3" name="Google Shape;1985;p37">
              <a:extLst>
                <a:ext uri="{FF2B5EF4-FFF2-40B4-BE49-F238E27FC236}">
                  <a16:creationId xmlns:a16="http://schemas.microsoft.com/office/drawing/2014/main" id="{6982A949-6301-44AC-AB8D-DF19911A10ED}"/>
                </a:ext>
              </a:extLst>
            </p:cNvPr>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4" name="Google Shape;1986;p37">
              <a:extLst>
                <a:ext uri="{FF2B5EF4-FFF2-40B4-BE49-F238E27FC236}">
                  <a16:creationId xmlns:a16="http://schemas.microsoft.com/office/drawing/2014/main" id="{A24CD457-03C2-4EBC-834A-EF13BEB14900}"/>
                </a:ext>
              </a:extLst>
            </p:cNvPr>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5" name="Google Shape;1987;p37">
              <a:extLst>
                <a:ext uri="{FF2B5EF4-FFF2-40B4-BE49-F238E27FC236}">
                  <a16:creationId xmlns:a16="http://schemas.microsoft.com/office/drawing/2014/main" id="{6F930A78-E56F-4E1E-B2A4-E601D0918A28}"/>
                </a:ext>
              </a:extLst>
            </p:cNvPr>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6" name="Google Shape;1988;p37">
              <a:extLst>
                <a:ext uri="{FF2B5EF4-FFF2-40B4-BE49-F238E27FC236}">
                  <a16:creationId xmlns:a16="http://schemas.microsoft.com/office/drawing/2014/main" id="{BE02BD50-A17C-491B-8CBA-A58E796E349E}"/>
                </a:ext>
              </a:extLst>
            </p:cNvPr>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7" name="Google Shape;1989;p37">
              <a:extLst>
                <a:ext uri="{FF2B5EF4-FFF2-40B4-BE49-F238E27FC236}">
                  <a16:creationId xmlns:a16="http://schemas.microsoft.com/office/drawing/2014/main" id="{512B9D10-D3A6-4D6F-8EC4-50BA2A3D93DE}"/>
                </a:ext>
              </a:extLst>
            </p:cNvPr>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8" name="Google Shape;1990;p37">
              <a:extLst>
                <a:ext uri="{FF2B5EF4-FFF2-40B4-BE49-F238E27FC236}">
                  <a16:creationId xmlns:a16="http://schemas.microsoft.com/office/drawing/2014/main" id="{A9B8530D-8DD1-4375-BDD2-D39E12A22400}"/>
                </a:ext>
              </a:extLst>
            </p:cNvPr>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9" name="Google Shape;1991;p37">
              <a:extLst>
                <a:ext uri="{FF2B5EF4-FFF2-40B4-BE49-F238E27FC236}">
                  <a16:creationId xmlns:a16="http://schemas.microsoft.com/office/drawing/2014/main" id="{746D0886-1735-4DF3-B4C9-E69C05C84A7E}"/>
                </a:ext>
              </a:extLst>
            </p:cNvPr>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0" name="Google Shape;1992;p37">
              <a:extLst>
                <a:ext uri="{FF2B5EF4-FFF2-40B4-BE49-F238E27FC236}">
                  <a16:creationId xmlns:a16="http://schemas.microsoft.com/office/drawing/2014/main" id="{28C76F6B-9416-493E-8366-789A1337EF85}"/>
                </a:ext>
              </a:extLst>
            </p:cNvPr>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993;p37">
              <a:extLst>
                <a:ext uri="{FF2B5EF4-FFF2-40B4-BE49-F238E27FC236}">
                  <a16:creationId xmlns:a16="http://schemas.microsoft.com/office/drawing/2014/main" id="{729B020D-2DC4-4283-8DB6-7D02ACDB3FF9}"/>
                </a:ext>
              </a:extLst>
            </p:cNvPr>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2" name="Google Shape;1994;p37">
              <a:extLst>
                <a:ext uri="{FF2B5EF4-FFF2-40B4-BE49-F238E27FC236}">
                  <a16:creationId xmlns:a16="http://schemas.microsoft.com/office/drawing/2014/main" id="{78C9C70C-AE77-4459-9DA6-7F8E860966C0}"/>
                </a:ext>
              </a:extLst>
            </p:cNvPr>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3" name="Google Shape;1995;p37">
              <a:extLst>
                <a:ext uri="{FF2B5EF4-FFF2-40B4-BE49-F238E27FC236}">
                  <a16:creationId xmlns:a16="http://schemas.microsoft.com/office/drawing/2014/main" id="{C585FC32-D7DC-41A7-A30B-41E2A944A39E}"/>
                </a:ext>
              </a:extLst>
            </p:cNvPr>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4" name="Google Shape;1996;p37">
              <a:extLst>
                <a:ext uri="{FF2B5EF4-FFF2-40B4-BE49-F238E27FC236}">
                  <a16:creationId xmlns:a16="http://schemas.microsoft.com/office/drawing/2014/main" id="{1C8AC3DA-338A-485B-B20A-8D4ADF2CD0EC}"/>
                </a:ext>
              </a:extLst>
            </p:cNvPr>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5" name="Google Shape;1997;p37">
              <a:extLst>
                <a:ext uri="{FF2B5EF4-FFF2-40B4-BE49-F238E27FC236}">
                  <a16:creationId xmlns:a16="http://schemas.microsoft.com/office/drawing/2014/main" id="{3E03744E-EFF0-4F27-8887-2D114A7DAB1B}"/>
                </a:ext>
              </a:extLst>
            </p:cNvPr>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6" name="Google Shape;1998;p37">
              <a:extLst>
                <a:ext uri="{FF2B5EF4-FFF2-40B4-BE49-F238E27FC236}">
                  <a16:creationId xmlns:a16="http://schemas.microsoft.com/office/drawing/2014/main" id="{12419665-3B65-4653-B559-7DAC85AE4AEF}"/>
                </a:ext>
              </a:extLst>
            </p:cNvPr>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7" name="Google Shape;1999;p37">
              <a:extLst>
                <a:ext uri="{FF2B5EF4-FFF2-40B4-BE49-F238E27FC236}">
                  <a16:creationId xmlns:a16="http://schemas.microsoft.com/office/drawing/2014/main" id="{EE17DDFA-6F99-4A62-B4AC-886ECBD1EF5D}"/>
                </a:ext>
              </a:extLst>
            </p:cNvPr>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8" name="Google Shape;2000;p37">
              <a:extLst>
                <a:ext uri="{FF2B5EF4-FFF2-40B4-BE49-F238E27FC236}">
                  <a16:creationId xmlns:a16="http://schemas.microsoft.com/office/drawing/2014/main" id="{641B3F7F-04C3-4FC4-9018-EA8E086C48E0}"/>
                </a:ext>
              </a:extLst>
            </p:cNvPr>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9" name="Google Shape;2001;p37">
              <a:extLst>
                <a:ext uri="{FF2B5EF4-FFF2-40B4-BE49-F238E27FC236}">
                  <a16:creationId xmlns:a16="http://schemas.microsoft.com/office/drawing/2014/main" id="{C35AE008-180E-4FD3-88EE-3C52CD71E487}"/>
                </a:ext>
              </a:extLst>
            </p:cNvPr>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0" name="Google Shape;2002;p37">
              <a:extLst>
                <a:ext uri="{FF2B5EF4-FFF2-40B4-BE49-F238E27FC236}">
                  <a16:creationId xmlns:a16="http://schemas.microsoft.com/office/drawing/2014/main" id="{01979EE3-96D7-47B1-846A-932696186D77}"/>
                </a:ext>
              </a:extLst>
            </p:cNvPr>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1" name="Google Shape;2003;p37">
              <a:extLst>
                <a:ext uri="{FF2B5EF4-FFF2-40B4-BE49-F238E27FC236}">
                  <a16:creationId xmlns:a16="http://schemas.microsoft.com/office/drawing/2014/main" id="{A93E3742-25B7-4C37-880B-CC8EC87086AC}"/>
                </a:ext>
              </a:extLst>
            </p:cNvPr>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2" name="Google Shape;2004;p37">
              <a:extLst>
                <a:ext uri="{FF2B5EF4-FFF2-40B4-BE49-F238E27FC236}">
                  <a16:creationId xmlns:a16="http://schemas.microsoft.com/office/drawing/2014/main" id="{CCB41521-E77C-483B-AE50-8DE457EE0E47}"/>
                </a:ext>
              </a:extLst>
            </p:cNvPr>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3" name="Google Shape;2005;p37">
              <a:extLst>
                <a:ext uri="{FF2B5EF4-FFF2-40B4-BE49-F238E27FC236}">
                  <a16:creationId xmlns:a16="http://schemas.microsoft.com/office/drawing/2014/main" id="{8DA1F4D2-4DA8-45C1-81DA-A8CD11843C9E}"/>
                </a:ext>
              </a:extLst>
            </p:cNvPr>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4" name="Google Shape;2006;p37">
              <a:extLst>
                <a:ext uri="{FF2B5EF4-FFF2-40B4-BE49-F238E27FC236}">
                  <a16:creationId xmlns:a16="http://schemas.microsoft.com/office/drawing/2014/main" id="{389AEECD-92C2-42C2-9100-14695B6573C6}"/>
                </a:ext>
              </a:extLst>
            </p:cNvPr>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5" name="Google Shape;2007;p37">
              <a:extLst>
                <a:ext uri="{FF2B5EF4-FFF2-40B4-BE49-F238E27FC236}">
                  <a16:creationId xmlns:a16="http://schemas.microsoft.com/office/drawing/2014/main" id="{87566126-CA4C-45AD-9F3B-4ECFC54B0964}"/>
                </a:ext>
              </a:extLst>
            </p:cNvPr>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6" name="Google Shape;2008;p37">
              <a:extLst>
                <a:ext uri="{FF2B5EF4-FFF2-40B4-BE49-F238E27FC236}">
                  <a16:creationId xmlns:a16="http://schemas.microsoft.com/office/drawing/2014/main" id="{129075F5-5B3B-4517-AB8F-8BD2D3341025}"/>
                </a:ext>
              </a:extLst>
            </p:cNvPr>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7" name="Google Shape;2009;p37">
              <a:extLst>
                <a:ext uri="{FF2B5EF4-FFF2-40B4-BE49-F238E27FC236}">
                  <a16:creationId xmlns:a16="http://schemas.microsoft.com/office/drawing/2014/main" id="{385109A9-9CB3-4F8A-9D43-4B242F4D8BE9}"/>
                </a:ext>
              </a:extLst>
            </p:cNvPr>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8" name="Google Shape;2010;p37">
              <a:extLst>
                <a:ext uri="{FF2B5EF4-FFF2-40B4-BE49-F238E27FC236}">
                  <a16:creationId xmlns:a16="http://schemas.microsoft.com/office/drawing/2014/main" id="{CC639F4A-ED75-476A-8709-13898F62BDCE}"/>
                </a:ext>
              </a:extLst>
            </p:cNvPr>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9" name="Google Shape;2011;p37">
              <a:extLst>
                <a:ext uri="{FF2B5EF4-FFF2-40B4-BE49-F238E27FC236}">
                  <a16:creationId xmlns:a16="http://schemas.microsoft.com/office/drawing/2014/main" id="{99F3C85E-B3C6-410F-8405-C8EAC5749C5F}"/>
                </a:ext>
              </a:extLst>
            </p:cNvPr>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0" name="Google Shape;2012;p37">
              <a:extLst>
                <a:ext uri="{FF2B5EF4-FFF2-40B4-BE49-F238E27FC236}">
                  <a16:creationId xmlns:a16="http://schemas.microsoft.com/office/drawing/2014/main" id="{888EA92E-88C0-4CC8-A630-8F564802E6D5}"/>
                </a:ext>
              </a:extLst>
            </p:cNvPr>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1" name="Google Shape;2013;p37">
              <a:extLst>
                <a:ext uri="{FF2B5EF4-FFF2-40B4-BE49-F238E27FC236}">
                  <a16:creationId xmlns:a16="http://schemas.microsoft.com/office/drawing/2014/main" id="{9F4B5BBF-E1B4-491A-9023-EADFA8153F0D}"/>
                </a:ext>
              </a:extLst>
            </p:cNvPr>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2" name="Google Shape;2014;p37">
              <a:extLst>
                <a:ext uri="{FF2B5EF4-FFF2-40B4-BE49-F238E27FC236}">
                  <a16:creationId xmlns:a16="http://schemas.microsoft.com/office/drawing/2014/main" id="{E9E53F64-CA3F-4E8C-9DF1-C59F763A25F0}"/>
                </a:ext>
              </a:extLst>
            </p:cNvPr>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3" name="Google Shape;2015;p37">
              <a:extLst>
                <a:ext uri="{FF2B5EF4-FFF2-40B4-BE49-F238E27FC236}">
                  <a16:creationId xmlns:a16="http://schemas.microsoft.com/office/drawing/2014/main" id="{0184A9EB-BFFA-497F-9F9C-866FA2014B28}"/>
                </a:ext>
              </a:extLst>
            </p:cNvPr>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4" name="Google Shape;2016;p37">
              <a:extLst>
                <a:ext uri="{FF2B5EF4-FFF2-40B4-BE49-F238E27FC236}">
                  <a16:creationId xmlns:a16="http://schemas.microsoft.com/office/drawing/2014/main" id="{AA7C78C6-5273-4304-9363-591DE3229D39}"/>
                </a:ext>
              </a:extLst>
            </p:cNvPr>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5" name="Google Shape;2017;p37">
              <a:extLst>
                <a:ext uri="{FF2B5EF4-FFF2-40B4-BE49-F238E27FC236}">
                  <a16:creationId xmlns:a16="http://schemas.microsoft.com/office/drawing/2014/main" id="{DF6616C4-066B-4EC8-BBCE-00859974DD9C}"/>
                </a:ext>
              </a:extLst>
            </p:cNvPr>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6" name="Google Shape;2018;p37">
              <a:extLst>
                <a:ext uri="{FF2B5EF4-FFF2-40B4-BE49-F238E27FC236}">
                  <a16:creationId xmlns:a16="http://schemas.microsoft.com/office/drawing/2014/main" id="{302198ED-9212-483B-A694-59A8F5D5CD62}"/>
                </a:ext>
              </a:extLst>
            </p:cNvPr>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7" name="Google Shape;2019;p37">
              <a:extLst>
                <a:ext uri="{FF2B5EF4-FFF2-40B4-BE49-F238E27FC236}">
                  <a16:creationId xmlns:a16="http://schemas.microsoft.com/office/drawing/2014/main" id="{915455E6-DE7E-4BD0-AB6E-A474C04EBF1A}"/>
                </a:ext>
              </a:extLst>
            </p:cNvPr>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8" name="Google Shape;2020;p37">
              <a:extLst>
                <a:ext uri="{FF2B5EF4-FFF2-40B4-BE49-F238E27FC236}">
                  <a16:creationId xmlns:a16="http://schemas.microsoft.com/office/drawing/2014/main" id="{DCCA9571-1787-4893-9A60-9AC1DB07E5C4}"/>
                </a:ext>
              </a:extLst>
            </p:cNvPr>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9" name="Google Shape;2021;p37">
              <a:extLst>
                <a:ext uri="{FF2B5EF4-FFF2-40B4-BE49-F238E27FC236}">
                  <a16:creationId xmlns:a16="http://schemas.microsoft.com/office/drawing/2014/main" id="{51170105-6461-4B24-A03D-EDC32F57DB4C}"/>
                </a:ext>
              </a:extLst>
            </p:cNvPr>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0" name="Google Shape;2022;p37">
              <a:extLst>
                <a:ext uri="{FF2B5EF4-FFF2-40B4-BE49-F238E27FC236}">
                  <a16:creationId xmlns:a16="http://schemas.microsoft.com/office/drawing/2014/main" id="{48D7015C-C67E-4C7B-8ADA-A7D9B3F350D9}"/>
                </a:ext>
              </a:extLst>
            </p:cNvPr>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1" name="Google Shape;2023;p37">
              <a:extLst>
                <a:ext uri="{FF2B5EF4-FFF2-40B4-BE49-F238E27FC236}">
                  <a16:creationId xmlns:a16="http://schemas.microsoft.com/office/drawing/2014/main" id="{EB937259-3E1B-4FE5-9F75-E4D3FD417156}"/>
                </a:ext>
              </a:extLst>
            </p:cNvPr>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2" name="Google Shape;2024;p37">
              <a:extLst>
                <a:ext uri="{FF2B5EF4-FFF2-40B4-BE49-F238E27FC236}">
                  <a16:creationId xmlns:a16="http://schemas.microsoft.com/office/drawing/2014/main" id="{86EAEE0C-6C82-473A-9B8B-FC455D323F8A}"/>
                </a:ext>
              </a:extLst>
            </p:cNvPr>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 name="Google Shape;2025;p37">
              <a:extLst>
                <a:ext uri="{FF2B5EF4-FFF2-40B4-BE49-F238E27FC236}">
                  <a16:creationId xmlns:a16="http://schemas.microsoft.com/office/drawing/2014/main" id="{B09D3438-344B-414D-A843-F5F3E6E75986}"/>
                </a:ext>
              </a:extLst>
            </p:cNvPr>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 name="Google Shape;2026;p37">
              <a:extLst>
                <a:ext uri="{FF2B5EF4-FFF2-40B4-BE49-F238E27FC236}">
                  <a16:creationId xmlns:a16="http://schemas.microsoft.com/office/drawing/2014/main" id="{EDAEBF33-6061-4B90-85D6-0C43DE07A810}"/>
                </a:ext>
              </a:extLst>
            </p:cNvPr>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 name="Google Shape;2027;p37">
              <a:extLst>
                <a:ext uri="{FF2B5EF4-FFF2-40B4-BE49-F238E27FC236}">
                  <a16:creationId xmlns:a16="http://schemas.microsoft.com/office/drawing/2014/main" id="{A15A0903-0A7C-4259-A474-955B4D8E1997}"/>
                </a:ext>
              </a:extLst>
            </p:cNvPr>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 name="Google Shape;2028;p37">
              <a:extLst>
                <a:ext uri="{FF2B5EF4-FFF2-40B4-BE49-F238E27FC236}">
                  <a16:creationId xmlns:a16="http://schemas.microsoft.com/office/drawing/2014/main" id="{9E57AA64-FEB1-44B8-B555-F5671670E3B3}"/>
                </a:ext>
              </a:extLst>
            </p:cNvPr>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 name="Google Shape;2029;p37">
              <a:extLst>
                <a:ext uri="{FF2B5EF4-FFF2-40B4-BE49-F238E27FC236}">
                  <a16:creationId xmlns:a16="http://schemas.microsoft.com/office/drawing/2014/main" id="{C23AD994-49FC-4BA0-A469-328B6031C5CA}"/>
                </a:ext>
              </a:extLst>
            </p:cNvPr>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8" name="Google Shape;2030;p37">
              <a:extLst>
                <a:ext uri="{FF2B5EF4-FFF2-40B4-BE49-F238E27FC236}">
                  <a16:creationId xmlns:a16="http://schemas.microsoft.com/office/drawing/2014/main" id="{42FDC5C1-3B3A-44A8-850A-09E975B272FB}"/>
                </a:ext>
              </a:extLst>
            </p:cNvPr>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9" name="Google Shape;2031;p37">
              <a:extLst>
                <a:ext uri="{FF2B5EF4-FFF2-40B4-BE49-F238E27FC236}">
                  <a16:creationId xmlns:a16="http://schemas.microsoft.com/office/drawing/2014/main" id="{E954CF85-498A-48DF-9101-2CEC0E427624}"/>
                </a:ext>
              </a:extLst>
            </p:cNvPr>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0" name="Google Shape;2032;p37">
              <a:extLst>
                <a:ext uri="{FF2B5EF4-FFF2-40B4-BE49-F238E27FC236}">
                  <a16:creationId xmlns:a16="http://schemas.microsoft.com/office/drawing/2014/main" id="{A209A818-0D62-404F-AE24-83A13FCFC677}"/>
                </a:ext>
              </a:extLst>
            </p:cNvPr>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1" name="Google Shape;2033;p37">
              <a:extLst>
                <a:ext uri="{FF2B5EF4-FFF2-40B4-BE49-F238E27FC236}">
                  <a16:creationId xmlns:a16="http://schemas.microsoft.com/office/drawing/2014/main" id="{8E3C9176-86A7-4F48-8FA0-9DAC8913B64B}"/>
                </a:ext>
              </a:extLst>
            </p:cNvPr>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2" name="Google Shape;2034;p37">
              <a:extLst>
                <a:ext uri="{FF2B5EF4-FFF2-40B4-BE49-F238E27FC236}">
                  <a16:creationId xmlns:a16="http://schemas.microsoft.com/office/drawing/2014/main" id="{48E25ACB-6824-4DAA-97B3-B369205B45D3}"/>
                </a:ext>
              </a:extLst>
            </p:cNvPr>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 name="Google Shape;2035;p37">
              <a:extLst>
                <a:ext uri="{FF2B5EF4-FFF2-40B4-BE49-F238E27FC236}">
                  <a16:creationId xmlns:a16="http://schemas.microsoft.com/office/drawing/2014/main" id="{005C5550-050E-43CF-832B-F47BFFC231C4}"/>
                </a:ext>
              </a:extLst>
            </p:cNvPr>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 name="Google Shape;2036;p37">
              <a:extLst>
                <a:ext uri="{FF2B5EF4-FFF2-40B4-BE49-F238E27FC236}">
                  <a16:creationId xmlns:a16="http://schemas.microsoft.com/office/drawing/2014/main" id="{4627AAF3-3B6D-4B8C-9C1F-F80ABBF5AEC8}"/>
                </a:ext>
              </a:extLst>
            </p:cNvPr>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 name="Google Shape;2037;p37">
              <a:extLst>
                <a:ext uri="{FF2B5EF4-FFF2-40B4-BE49-F238E27FC236}">
                  <a16:creationId xmlns:a16="http://schemas.microsoft.com/office/drawing/2014/main" id="{2775217A-EE08-4438-881D-8C5F5A71C9B9}"/>
                </a:ext>
              </a:extLst>
            </p:cNvPr>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6" name="Google Shape;2038;p37">
              <a:extLst>
                <a:ext uri="{FF2B5EF4-FFF2-40B4-BE49-F238E27FC236}">
                  <a16:creationId xmlns:a16="http://schemas.microsoft.com/office/drawing/2014/main" id="{E0FD4DB2-34F3-47F7-8C7F-2A7850360323}"/>
                </a:ext>
              </a:extLst>
            </p:cNvPr>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7" name="Google Shape;2039;p37">
              <a:extLst>
                <a:ext uri="{FF2B5EF4-FFF2-40B4-BE49-F238E27FC236}">
                  <a16:creationId xmlns:a16="http://schemas.microsoft.com/office/drawing/2014/main" id="{98EE3C5F-4528-42F4-8CAE-3B1C58181A67}"/>
                </a:ext>
              </a:extLst>
            </p:cNvPr>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8" name="Google Shape;2040;p37">
              <a:extLst>
                <a:ext uri="{FF2B5EF4-FFF2-40B4-BE49-F238E27FC236}">
                  <a16:creationId xmlns:a16="http://schemas.microsoft.com/office/drawing/2014/main" id="{F56FB2F6-8D86-47C9-AE71-6F4473FA5667}"/>
                </a:ext>
              </a:extLst>
            </p:cNvPr>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 name="Google Shape;2041;p37">
              <a:extLst>
                <a:ext uri="{FF2B5EF4-FFF2-40B4-BE49-F238E27FC236}">
                  <a16:creationId xmlns:a16="http://schemas.microsoft.com/office/drawing/2014/main" id="{9FC683B0-F992-4560-BFA6-374186E0AA9E}"/>
                </a:ext>
              </a:extLst>
            </p:cNvPr>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 name="Google Shape;2042;p37">
              <a:extLst>
                <a:ext uri="{FF2B5EF4-FFF2-40B4-BE49-F238E27FC236}">
                  <a16:creationId xmlns:a16="http://schemas.microsoft.com/office/drawing/2014/main" id="{B6741234-BE32-40AD-B62F-5FF2A3CBFC6B}"/>
                </a:ext>
              </a:extLst>
            </p:cNvPr>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 name="Google Shape;2043;p37">
              <a:extLst>
                <a:ext uri="{FF2B5EF4-FFF2-40B4-BE49-F238E27FC236}">
                  <a16:creationId xmlns:a16="http://schemas.microsoft.com/office/drawing/2014/main" id="{89DA4B01-408A-4484-941F-21E26E491C81}"/>
                </a:ext>
              </a:extLst>
            </p:cNvPr>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 name="Google Shape;2044;p37">
              <a:extLst>
                <a:ext uri="{FF2B5EF4-FFF2-40B4-BE49-F238E27FC236}">
                  <a16:creationId xmlns:a16="http://schemas.microsoft.com/office/drawing/2014/main" id="{02D387A5-66A3-4026-A32F-613F327957B2}"/>
                </a:ext>
              </a:extLst>
            </p:cNvPr>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 name="Google Shape;2045;p37">
              <a:extLst>
                <a:ext uri="{FF2B5EF4-FFF2-40B4-BE49-F238E27FC236}">
                  <a16:creationId xmlns:a16="http://schemas.microsoft.com/office/drawing/2014/main" id="{DDD54FE1-A6B3-4034-86FB-236A53AC0E9C}"/>
                </a:ext>
              </a:extLst>
            </p:cNvPr>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4" name="Google Shape;2046;p37">
              <a:extLst>
                <a:ext uri="{FF2B5EF4-FFF2-40B4-BE49-F238E27FC236}">
                  <a16:creationId xmlns:a16="http://schemas.microsoft.com/office/drawing/2014/main" id="{E0FA5523-B435-4ABC-B227-C88A9D569590}"/>
                </a:ext>
              </a:extLst>
            </p:cNvPr>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5" name="Google Shape;2047;p37">
              <a:extLst>
                <a:ext uri="{FF2B5EF4-FFF2-40B4-BE49-F238E27FC236}">
                  <a16:creationId xmlns:a16="http://schemas.microsoft.com/office/drawing/2014/main" id="{90F973FD-8817-43BE-9FCF-1BA78D0CF258}"/>
                </a:ext>
              </a:extLst>
            </p:cNvPr>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6" name="Google Shape;2048;p37">
              <a:extLst>
                <a:ext uri="{FF2B5EF4-FFF2-40B4-BE49-F238E27FC236}">
                  <a16:creationId xmlns:a16="http://schemas.microsoft.com/office/drawing/2014/main" id="{F035AD27-BD60-46E5-A36B-FCDD478F81AF}"/>
                </a:ext>
              </a:extLst>
            </p:cNvPr>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7" name="Google Shape;2049;p37">
              <a:extLst>
                <a:ext uri="{FF2B5EF4-FFF2-40B4-BE49-F238E27FC236}">
                  <a16:creationId xmlns:a16="http://schemas.microsoft.com/office/drawing/2014/main" id="{C91B2285-8488-4E4B-9D05-33AAD452C29C}"/>
                </a:ext>
              </a:extLst>
            </p:cNvPr>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8" name="Google Shape;2050;p37">
              <a:extLst>
                <a:ext uri="{FF2B5EF4-FFF2-40B4-BE49-F238E27FC236}">
                  <a16:creationId xmlns:a16="http://schemas.microsoft.com/office/drawing/2014/main" id="{6F46BABF-CDCB-4FE7-8328-B5671F2800BE}"/>
                </a:ext>
              </a:extLst>
            </p:cNvPr>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9" name="Google Shape;2051;p37">
              <a:extLst>
                <a:ext uri="{FF2B5EF4-FFF2-40B4-BE49-F238E27FC236}">
                  <a16:creationId xmlns:a16="http://schemas.microsoft.com/office/drawing/2014/main" id="{67017B16-4259-403D-8D5C-82FE0B8A5C41}"/>
                </a:ext>
              </a:extLst>
            </p:cNvPr>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0" name="Google Shape;2052;p37">
              <a:extLst>
                <a:ext uri="{FF2B5EF4-FFF2-40B4-BE49-F238E27FC236}">
                  <a16:creationId xmlns:a16="http://schemas.microsoft.com/office/drawing/2014/main" id="{31FCC4AA-D9C2-42C5-AFB8-6C4E6B1E5C32}"/>
                </a:ext>
              </a:extLst>
            </p:cNvPr>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1" name="Google Shape;2053;p37">
              <a:extLst>
                <a:ext uri="{FF2B5EF4-FFF2-40B4-BE49-F238E27FC236}">
                  <a16:creationId xmlns:a16="http://schemas.microsoft.com/office/drawing/2014/main" id="{826297F5-C594-4AF7-8B6F-1C67E6427A6F}"/>
                </a:ext>
              </a:extLst>
            </p:cNvPr>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2" name="Google Shape;2054;p37">
              <a:extLst>
                <a:ext uri="{FF2B5EF4-FFF2-40B4-BE49-F238E27FC236}">
                  <a16:creationId xmlns:a16="http://schemas.microsoft.com/office/drawing/2014/main" id="{2E15F3DF-02F9-42F9-8A41-18FB7F891D8E}"/>
                </a:ext>
              </a:extLst>
            </p:cNvPr>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3" name="Google Shape;2055;p37">
              <a:extLst>
                <a:ext uri="{FF2B5EF4-FFF2-40B4-BE49-F238E27FC236}">
                  <a16:creationId xmlns:a16="http://schemas.microsoft.com/office/drawing/2014/main" id="{458FFF4E-CDF6-4832-8814-E039E20B3962}"/>
                </a:ext>
              </a:extLst>
            </p:cNvPr>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 name="Google Shape;2056;p37">
              <a:extLst>
                <a:ext uri="{FF2B5EF4-FFF2-40B4-BE49-F238E27FC236}">
                  <a16:creationId xmlns:a16="http://schemas.microsoft.com/office/drawing/2014/main" id="{C3856318-C343-4A80-911C-BDEDE65C19C3}"/>
                </a:ext>
              </a:extLst>
            </p:cNvPr>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5" name="Google Shape;2057;p37">
              <a:extLst>
                <a:ext uri="{FF2B5EF4-FFF2-40B4-BE49-F238E27FC236}">
                  <a16:creationId xmlns:a16="http://schemas.microsoft.com/office/drawing/2014/main" id="{A24B9FB4-9281-4C43-9132-4826ABC745FC}"/>
                </a:ext>
              </a:extLst>
            </p:cNvPr>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6" name="Google Shape;2058;p37">
              <a:extLst>
                <a:ext uri="{FF2B5EF4-FFF2-40B4-BE49-F238E27FC236}">
                  <a16:creationId xmlns:a16="http://schemas.microsoft.com/office/drawing/2014/main" id="{4AE10C07-8694-46DB-B5D7-FDDB776C4275}"/>
                </a:ext>
              </a:extLst>
            </p:cNvPr>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7" name="Google Shape;2059;p37">
              <a:extLst>
                <a:ext uri="{FF2B5EF4-FFF2-40B4-BE49-F238E27FC236}">
                  <a16:creationId xmlns:a16="http://schemas.microsoft.com/office/drawing/2014/main" id="{38BACC8F-A1BB-49CB-BC5D-7C0CA82213A8}"/>
                </a:ext>
              </a:extLst>
            </p:cNvPr>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8" name="Google Shape;2060;p37">
              <a:extLst>
                <a:ext uri="{FF2B5EF4-FFF2-40B4-BE49-F238E27FC236}">
                  <a16:creationId xmlns:a16="http://schemas.microsoft.com/office/drawing/2014/main" id="{E624A22D-C140-4AC2-8263-5CA99E3C70BC}"/>
                </a:ext>
              </a:extLst>
            </p:cNvPr>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9" name="Google Shape;2061;p37">
              <a:extLst>
                <a:ext uri="{FF2B5EF4-FFF2-40B4-BE49-F238E27FC236}">
                  <a16:creationId xmlns:a16="http://schemas.microsoft.com/office/drawing/2014/main" id="{B5E839F5-D34C-40F1-B6B6-CABD3134E440}"/>
                </a:ext>
              </a:extLst>
            </p:cNvPr>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0" name="Google Shape;2062;p37">
              <a:extLst>
                <a:ext uri="{FF2B5EF4-FFF2-40B4-BE49-F238E27FC236}">
                  <a16:creationId xmlns:a16="http://schemas.microsoft.com/office/drawing/2014/main" id="{E7ABBC69-DA39-48BD-AA54-475F9D42B8CD}"/>
                </a:ext>
              </a:extLst>
            </p:cNvPr>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1" name="Google Shape;2063;p37">
              <a:extLst>
                <a:ext uri="{FF2B5EF4-FFF2-40B4-BE49-F238E27FC236}">
                  <a16:creationId xmlns:a16="http://schemas.microsoft.com/office/drawing/2014/main" id="{77442EEF-2B76-4B00-9D11-E646C02D39B0}"/>
                </a:ext>
              </a:extLst>
            </p:cNvPr>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2" name="Google Shape;2064;p37">
              <a:extLst>
                <a:ext uri="{FF2B5EF4-FFF2-40B4-BE49-F238E27FC236}">
                  <a16:creationId xmlns:a16="http://schemas.microsoft.com/office/drawing/2014/main" id="{79560A61-92AD-4F2D-8817-40BF0403CE16}"/>
                </a:ext>
              </a:extLst>
            </p:cNvPr>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3" name="Google Shape;2065;p37">
              <a:extLst>
                <a:ext uri="{FF2B5EF4-FFF2-40B4-BE49-F238E27FC236}">
                  <a16:creationId xmlns:a16="http://schemas.microsoft.com/office/drawing/2014/main" id="{26A04670-CB3F-43CA-BD25-A795EABC06EC}"/>
                </a:ext>
              </a:extLst>
            </p:cNvPr>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4" name="Google Shape;2066;p37">
              <a:extLst>
                <a:ext uri="{FF2B5EF4-FFF2-40B4-BE49-F238E27FC236}">
                  <a16:creationId xmlns:a16="http://schemas.microsoft.com/office/drawing/2014/main" id="{E19956ED-D3C1-48CE-AB26-9D0ACA75BF0B}"/>
                </a:ext>
              </a:extLst>
            </p:cNvPr>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5" name="Google Shape;2067;p37">
              <a:extLst>
                <a:ext uri="{FF2B5EF4-FFF2-40B4-BE49-F238E27FC236}">
                  <a16:creationId xmlns:a16="http://schemas.microsoft.com/office/drawing/2014/main" id="{EA16E16A-BA5E-452B-A4FD-6C53E6786D59}"/>
                </a:ext>
              </a:extLst>
            </p:cNvPr>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6" name="Google Shape;2068;p37">
              <a:extLst>
                <a:ext uri="{FF2B5EF4-FFF2-40B4-BE49-F238E27FC236}">
                  <a16:creationId xmlns:a16="http://schemas.microsoft.com/office/drawing/2014/main" id="{F24455D5-7600-4811-ADEF-0184AA0870B5}"/>
                </a:ext>
              </a:extLst>
            </p:cNvPr>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7" name="Google Shape;2069;p37">
              <a:extLst>
                <a:ext uri="{FF2B5EF4-FFF2-40B4-BE49-F238E27FC236}">
                  <a16:creationId xmlns:a16="http://schemas.microsoft.com/office/drawing/2014/main" id="{E0F59EBA-9827-418F-9437-19509444F0F4}"/>
                </a:ext>
              </a:extLst>
            </p:cNvPr>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8" name="Google Shape;2070;p37">
              <a:extLst>
                <a:ext uri="{FF2B5EF4-FFF2-40B4-BE49-F238E27FC236}">
                  <a16:creationId xmlns:a16="http://schemas.microsoft.com/office/drawing/2014/main" id="{D9747D5F-DA71-4A1C-9419-EE9580F83771}"/>
                </a:ext>
              </a:extLst>
            </p:cNvPr>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9" name="Google Shape;2071;p37">
              <a:extLst>
                <a:ext uri="{FF2B5EF4-FFF2-40B4-BE49-F238E27FC236}">
                  <a16:creationId xmlns:a16="http://schemas.microsoft.com/office/drawing/2014/main" id="{7F2B4149-CC6A-40AD-A0AE-49D0B7DAC358}"/>
                </a:ext>
              </a:extLst>
            </p:cNvPr>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0" name="Google Shape;2072;p37">
              <a:extLst>
                <a:ext uri="{FF2B5EF4-FFF2-40B4-BE49-F238E27FC236}">
                  <a16:creationId xmlns:a16="http://schemas.microsoft.com/office/drawing/2014/main" id="{FC13F4E7-8326-4E59-842C-66B96308CBA3}"/>
                </a:ext>
              </a:extLst>
            </p:cNvPr>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1" name="Google Shape;2073;p37">
              <a:extLst>
                <a:ext uri="{FF2B5EF4-FFF2-40B4-BE49-F238E27FC236}">
                  <a16:creationId xmlns:a16="http://schemas.microsoft.com/office/drawing/2014/main" id="{84F1BB44-A8A7-4FD2-B26E-F3BA318ECA69}"/>
                </a:ext>
              </a:extLst>
            </p:cNvPr>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2" name="Google Shape;2074;p37">
              <a:extLst>
                <a:ext uri="{FF2B5EF4-FFF2-40B4-BE49-F238E27FC236}">
                  <a16:creationId xmlns:a16="http://schemas.microsoft.com/office/drawing/2014/main" id="{44B7EDA1-7F93-46EC-A122-DFA359C58910}"/>
                </a:ext>
              </a:extLst>
            </p:cNvPr>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3" name="Google Shape;2075;p37">
              <a:extLst>
                <a:ext uri="{FF2B5EF4-FFF2-40B4-BE49-F238E27FC236}">
                  <a16:creationId xmlns:a16="http://schemas.microsoft.com/office/drawing/2014/main" id="{4B85A858-0387-43D2-B8AD-65719929FFDA}"/>
                </a:ext>
              </a:extLst>
            </p:cNvPr>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4" name="Google Shape;2076;p37">
              <a:extLst>
                <a:ext uri="{FF2B5EF4-FFF2-40B4-BE49-F238E27FC236}">
                  <a16:creationId xmlns:a16="http://schemas.microsoft.com/office/drawing/2014/main" id="{A0CD8C88-C8CC-4474-A1F0-3EE19B6B755B}"/>
                </a:ext>
              </a:extLst>
            </p:cNvPr>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5" name="Google Shape;2077;p37">
              <a:extLst>
                <a:ext uri="{FF2B5EF4-FFF2-40B4-BE49-F238E27FC236}">
                  <a16:creationId xmlns:a16="http://schemas.microsoft.com/office/drawing/2014/main" id="{00677C7B-C6E7-4F3F-BCBA-CC57C392511B}"/>
                </a:ext>
              </a:extLst>
            </p:cNvPr>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6" name="Google Shape;2078;p37">
              <a:extLst>
                <a:ext uri="{FF2B5EF4-FFF2-40B4-BE49-F238E27FC236}">
                  <a16:creationId xmlns:a16="http://schemas.microsoft.com/office/drawing/2014/main" id="{DF013B1D-C045-48FD-9044-EB420ED6C254}"/>
                </a:ext>
              </a:extLst>
            </p:cNvPr>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7" name="Google Shape;2079;p37">
              <a:extLst>
                <a:ext uri="{FF2B5EF4-FFF2-40B4-BE49-F238E27FC236}">
                  <a16:creationId xmlns:a16="http://schemas.microsoft.com/office/drawing/2014/main" id="{E513774E-A931-466B-81E9-F78EF882F54B}"/>
                </a:ext>
              </a:extLst>
            </p:cNvPr>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8" name="Google Shape;2080;p37">
              <a:extLst>
                <a:ext uri="{FF2B5EF4-FFF2-40B4-BE49-F238E27FC236}">
                  <a16:creationId xmlns:a16="http://schemas.microsoft.com/office/drawing/2014/main" id="{3745BB6D-5A7B-40F7-8B6D-B68352259A36}"/>
                </a:ext>
              </a:extLst>
            </p:cNvPr>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9" name="Google Shape;2081;p37">
              <a:extLst>
                <a:ext uri="{FF2B5EF4-FFF2-40B4-BE49-F238E27FC236}">
                  <a16:creationId xmlns:a16="http://schemas.microsoft.com/office/drawing/2014/main" id="{32017339-AAF1-434D-B6C4-39D0B095CF29}"/>
                </a:ext>
              </a:extLst>
            </p:cNvPr>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0" name="Google Shape;2082;p37">
              <a:extLst>
                <a:ext uri="{FF2B5EF4-FFF2-40B4-BE49-F238E27FC236}">
                  <a16:creationId xmlns:a16="http://schemas.microsoft.com/office/drawing/2014/main" id="{448288C3-86AB-4D43-9D27-30195566A382}"/>
                </a:ext>
              </a:extLst>
            </p:cNvPr>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1" name="Google Shape;2083;p37">
              <a:extLst>
                <a:ext uri="{FF2B5EF4-FFF2-40B4-BE49-F238E27FC236}">
                  <a16:creationId xmlns:a16="http://schemas.microsoft.com/office/drawing/2014/main" id="{542063AC-B002-49AD-BE3C-639AFB80D268}"/>
                </a:ext>
              </a:extLst>
            </p:cNvPr>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2" name="Google Shape;2084;p37">
              <a:extLst>
                <a:ext uri="{FF2B5EF4-FFF2-40B4-BE49-F238E27FC236}">
                  <a16:creationId xmlns:a16="http://schemas.microsoft.com/office/drawing/2014/main" id="{452E8A55-B3B2-4767-92C5-04A2588B1804}"/>
                </a:ext>
              </a:extLst>
            </p:cNvPr>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3" name="Google Shape;2085;p37">
              <a:extLst>
                <a:ext uri="{FF2B5EF4-FFF2-40B4-BE49-F238E27FC236}">
                  <a16:creationId xmlns:a16="http://schemas.microsoft.com/office/drawing/2014/main" id="{487AEEA4-CABB-4084-8161-C5D080532F33}"/>
                </a:ext>
              </a:extLst>
            </p:cNvPr>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4" name="Google Shape;2086;p37">
              <a:extLst>
                <a:ext uri="{FF2B5EF4-FFF2-40B4-BE49-F238E27FC236}">
                  <a16:creationId xmlns:a16="http://schemas.microsoft.com/office/drawing/2014/main" id="{24B8A2D7-31C1-49EB-9732-AD9A3CECEB93}"/>
                </a:ext>
              </a:extLst>
            </p:cNvPr>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5" name="Google Shape;2087;p37">
              <a:extLst>
                <a:ext uri="{FF2B5EF4-FFF2-40B4-BE49-F238E27FC236}">
                  <a16:creationId xmlns:a16="http://schemas.microsoft.com/office/drawing/2014/main" id="{EA568D4C-5B7B-4B1F-9BCB-6C041C7F5400}"/>
                </a:ext>
              </a:extLst>
            </p:cNvPr>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6" name="Google Shape;2088;p37">
              <a:extLst>
                <a:ext uri="{FF2B5EF4-FFF2-40B4-BE49-F238E27FC236}">
                  <a16:creationId xmlns:a16="http://schemas.microsoft.com/office/drawing/2014/main" id="{457DF5ED-4144-4819-B641-9561F4D7F888}"/>
                </a:ext>
              </a:extLst>
            </p:cNvPr>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7" name="Google Shape;2089;p37">
              <a:extLst>
                <a:ext uri="{FF2B5EF4-FFF2-40B4-BE49-F238E27FC236}">
                  <a16:creationId xmlns:a16="http://schemas.microsoft.com/office/drawing/2014/main" id="{A4080F3D-7452-48F8-B2B7-5E136BC283B5}"/>
                </a:ext>
              </a:extLst>
            </p:cNvPr>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8" name="Google Shape;2090;p37">
              <a:extLst>
                <a:ext uri="{FF2B5EF4-FFF2-40B4-BE49-F238E27FC236}">
                  <a16:creationId xmlns:a16="http://schemas.microsoft.com/office/drawing/2014/main" id="{3F7B3D17-0E61-46A5-9192-665D48062F53}"/>
                </a:ext>
              </a:extLst>
            </p:cNvPr>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 name="Google Shape;2091;p37">
              <a:extLst>
                <a:ext uri="{FF2B5EF4-FFF2-40B4-BE49-F238E27FC236}">
                  <a16:creationId xmlns:a16="http://schemas.microsoft.com/office/drawing/2014/main" id="{12D8A852-E8C6-4BCC-BCA5-ECB254BE1F13}"/>
                </a:ext>
              </a:extLst>
            </p:cNvPr>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0" name="Google Shape;2092;p37">
              <a:extLst>
                <a:ext uri="{FF2B5EF4-FFF2-40B4-BE49-F238E27FC236}">
                  <a16:creationId xmlns:a16="http://schemas.microsoft.com/office/drawing/2014/main" id="{C7922A32-B7D5-4DD1-8842-A74DC1FEA40D}"/>
                </a:ext>
              </a:extLst>
            </p:cNvPr>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 name="Google Shape;2093;p37">
              <a:extLst>
                <a:ext uri="{FF2B5EF4-FFF2-40B4-BE49-F238E27FC236}">
                  <a16:creationId xmlns:a16="http://schemas.microsoft.com/office/drawing/2014/main" id="{5A2CE068-1A8F-4145-9AFC-814F9E025F96}"/>
                </a:ext>
              </a:extLst>
            </p:cNvPr>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2" name="Google Shape;2094;p37">
              <a:extLst>
                <a:ext uri="{FF2B5EF4-FFF2-40B4-BE49-F238E27FC236}">
                  <a16:creationId xmlns:a16="http://schemas.microsoft.com/office/drawing/2014/main" id="{874E9FCC-9BFC-46F1-A3C6-23CB279934D3}"/>
                </a:ext>
              </a:extLst>
            </p:cNvPr>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 name="Google Shape;2095;p37">
              <a:extLst>
                <a:ext uri="{FF2B5EF4-FFF2-40B4-BE49-F238E27FC236}">
                  <a16:creationId xmlns:a16="http://schemas.microsoft.com/office/drawing/2014/main" id="{EEC4106F-68AD-48FD-B49A-E93A51BCCDCF}"/>
                </a:ext>
              </a:extLst>
            </p:cNvPr>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4" name="Google Shape;2096;p37">
              <a:extLst>
                <a:ext uri="{FF2B5EF4-FFF2-40B4-BE49-F238E27FC236}">
                  <a16:creationId xmlns:a16="http://schemas.microsoft.com/office/drawing/2014/main" id="{EB6D02E9-5C84-4FA8-AF9E-44D8B2BCF9FF}"/>
                </a:ext>
              </a:extLst>
            </p:cNvPr>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 name="Google Shape;2097;p37">
              <a:extLst>
                <a:ext uri="{FF2B5EF4-FFF2-40B4-BE49-F238E27FC236}">
                  <a16:creationId xmlns:a16="http://schemas.microsoft.com/office/drawing/2014/main" id="{059C892C-A5FE-4B27-B890-5CD3CB8B483C}"/>
                </a:ext>
              </a:extLst>
            </p:cNvPr>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6" name="Google Shape;2098;p37">
              <a:extLst>
                <a:ext uri="{FF2B5EF4-FFF2-40B4-BE49-F238E27FC236}">
                  <a16:creationId xmlns:a16="http://schemas.microsoft.com/office/drawing/2014/main" id="{26C64B60-ED10-4F72-91CB-54590F8BD2F4}"/>
                </a:ext>
              </a:extLst>
            </p:cNvPr>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 name="Google Shape;2099;p37">
              <a:extLst>
                <a:ext uri="{FF2B5EF4-FFF2-40B4-BE49-F238E27FC236}">
                  <a16:creationId xmlns:a16="http://schemas.microsoft.com/office/drawing/2014/main" id="{07830D9D-95AC-4D8E-A61D-C53196E74C8D}"/>
                </a:ext>
              </a:extLst>
            </p:cNvPr>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8" name="Google Shape;2100;p37">
              <a:extLst>
                <a:ext uri="{FF2B5EF4-FFF2-40B4-BE49-F238E27FC236}">
                  <a16:creationId xmlns:a16="http://schemas.microsoft.com/office/drawing/2014/main" id="{3818AC3C-D65C-44F3-8042-5CAE0482951A}"/>
                </a:ext>
              </a:extLst>
            </p:cNvPr>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 name="Google Shape;2101;p37">
              <a:extLst>
                <a:ext uri="{FF2B5EF4-FFF2-40B4-BE49-F238E27FC236}">
                  <a16:creationId xmlns:a16="http://schemas.microsoft.com/office/drawing/2014/main" id="{69E5834B-E98F-42CF-911F-382F9627E3F6}"/>
                </a:ext>
              </a:extLst>
            </p:cNvPr>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0" name="Google Shape;2102;p37">
              <a:extLst>
                <a:ext uri="{FF2B5EF4-FFF2-40B4-BE49-F238E27FC236}">
                  <a16:creationId xmlns:a16="http://schemas.microsoft.com/office/drawing/2014/main" id="{C45A9604-C9F9-4E77-A31B-3273C738EA34}"/>
                </a:ext>
              </a:extLst>
            </p:cNvPr>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 name="Google Shape;2103;p37">
              <a:extLst>
                <a:ext uri="{FF2B5EF4-FFF2-40B4-BE49-F238E27FC236}">
                  <a16:creationId xmlns:a16="http://schemas.microsoft.com/office/drawing/2014/main" id="{EAEFAA42-3C6B-49E3-A41A-3B0A0B4320C8}"/>
                </a:ext>
              </a:extLst>
            </p:cNvPr>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2" name="Google Shape;2104;p37">
              <a:extLst>
                <a:ext uri="{FF2B5EF4-FFF2-40B4-BE49-F238E27FC236}">
                  <a16:creationId xmlns:a16="http://schemas.microsoft.com/office/drawing/2014/main" id="{400894D2-32CA-4A6D-A8AE-DBF7D9F438F7}"/>
                </a:ext>
              </a:extLst>
            </p:cNvPr>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3" name="Google Shape;2105;p37">
              <a:extLst>
                <a:ext uri="{FF2B5EF4-FFF2-40B4-BE49-F238E27FC236}">
                  <a16:creationId xmlns:a16="http://schemas.microsoft.com/office/drawing/2014/main" id="{CDF4FC51-5C9D-4AC8-872F-C599EA89C1CD}"/>
                </a:ext>
              </a:extLst>
            </p:cNvPr>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23996CBF-FE99-45A7-8ECC-DCFAD75AA433}"/>
              </a:ext>
            </a:extLst>
          </p:cNvPr>
          <p:cNvPicPr>
            <a:picLocks noChangeAspect="1"/>
          </p:cNvPicPr>
          <p:nvPr/>
        </p:nvPicPr>
        <p:blipFill>
          <a:blip r:embed="rId3"/>
          <a:stretch>
            <a:fillRect/>
          </a:stretch>
        </p:blipFill>
        <p:spPr>
          <a:xfrm>
            <a:off x="-46979" y="3058826"/>
            <a:ext cx="2764040" cy="2091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343608-7029-4B3B-B93E-4EFF6D7653FC}"/>
              </a:ext>
            </a:extLst>
          </p:cNvPr>
          <p:cNvSpPr>
            <a:spLocks noGrp="1"/>
          </p:cNvSpPr>
          <p:nvPr>
            <p:ph type="body" idx="1"/>
          </p:nvPr>
        </p:nvSpPr>
        <p:spPr/>
        <p:txBody>
          <a:bodyPr/>
          <a:lstStyle/>
          <a:p>
            <a:pPr marL="152400" indent="0">
              <a:buNone/>
            </a:pPr>
            <a:r>
              <a:rPr lang="en-US" sz="1600" dirty="0">
                <a:solidFill>
                  <a:schemeClr val="accent2">
                    <a:lumMod val="50000"/>
                  </a:schemeClr>
                </a:solidFill>
                <a:latin typeface="Times New Roman" panose="02020603050405020304" pitchFamily="18" charset="0"/>
                <a:cs typeface="Times New Roman" panose="02020603050405020304" pitchFamily="18" charset="0"/>
              </a:rPr>
              <a:t>1.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Liên</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hệ</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Phòng</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kinh</a:t>
            </a:r>
            <a:r>
              <a:rPr lang="en-US" sz="1600" dirty="0">
                <a:solidFill>
                  <a:schemeClr val="accent2">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2">
                    <a:lumMod val="50000"/>
                  </a:schemeClr>
                </a:solidFill>
                <a:latin typeface="Times New Roman" panose="02020603050405020304" pitchFamily="18" charset="0"/>
                <a:cs typeface="Times New Roman" panose="02020603050405020304" pitchFamily="18" charset="0"/>
              </a:rPr>
              <a:t>doanh</a:t>
            </a:r>
            <a:endParaRPr lang="en-US" sz="1600" dirty="0">
              <a:solidFill>
                <a:schemeClr val="accent2">
                  <a:lumMod val="50000"/>
                </a:schemeClr>
              </a:solidFill>
              <a:latin typeface="Times New Roman" panose="02020603050405020304" pitchFamily="18" charset="0"/>
              <a:cs typeface="Times New Roman" panose="02020603050405020304" pitchFamily="18" charset="0"/>
            </a:endParaRPr>
          </a:p>
          <a:p>
            <a:pPr marL="152400" indent="0" algn="l">
              <a:buNone/>
            </a:pPr>
            <a:r>
              <a:rPr lang="vi-VN" sz="1600" b="1" i="0" dirty="0">
                <a:solidFill>
                  <a:srgbClr val="212529"/>
                </a:solidFill>
                <a:effectLst/>
                <a:latin typeface="Times New Roman" panose="02020603050405020304" pitchFamily="18" charset="0"/>
                <a:cs typeface="Times New Roman" panose="02020603050405020304" pitchFamily="18" charset="0"/>
              </a:rPr>
              <a:t>Hoàng Việt Cường (Mr.)</a:t>
            </a:r>
            <a:endParaRPr lang="vi-VN" sz="1600" b="0" i="0" dirty="0">
              <a:solidFill>
                <a:srgbClr val="212529"/>
              </a:solidFill>
              <a:effectLst/>
              <a:latin typeface="Times New Roman" panose="02020603050405020304" pitchFamily="18" charset="0"/>
              <a:cs typeface="Times New Roman" panose="02020603050405020304" pitchFamily="18" charset="0"/>
            </a:endParaRPr>
          </a:p>
          <a:p>
            <a:pPr marL="152400" indent="0" algn="l">
              <a:buNone/>
            </a:pPr>
            <a:r>
              <a:rPr lang="vi-VN" sz="1600" b="1" i="0" dirty="0">
                <a:solidFill>
                  <a:srgbClr val="212529"/>
                </a:solidFill>
                <a:effectLst/>
                <a:latin typeface="Times New Roman" panose="02020603050405020304" pitchFamily="18" charset="0"/>
                <a:cs typeface="Times New Roman" panose="02020603050405020304" pitchFamily="18" charset="0"/>
              </a:rPr>
              <a:t>Mobile: </a:t>
            </a:r>
            <a:r>
              <a:rPr lang="vi-VN" sz="1600" b="0" i="0" dirty="0">
                <a:solidFill>
                  <a:srgbClr val="212529"/>
                </a:solidFill>
                <a:effectLst/>
                <a:latin typeface="Times New Roman" panose="02020603050405020304" pitchFamily="18" charset="0"/>
                <a:cs typeface="Times New Roman" panose="02020603050405020304" pitchFamily="18" charset="0"/>
              </a:rPr>
              <a:t>0985 740 101</a:t>
            </a:r>
          </a:p>
          <a:p>
            <a:pPr marL="152400" indent="0" algn="l">
              <a:buNone/>
            </a:pPr>
            <a:r>
              <a:rPr lang="vi-VN" sz="1600" b="1" i="0" dirty="0">
                <a:solidFill>
                  <a:srgbClr val="212529"/>
                </a:solidFill>
                <a:effectLst/>
                <a:latin typeface="Times New Roman" panose="02020603050405020304" pitchFamily="18" charset="0"/>
                <a:cs typeface="Times New Roman" panose="02020603050405020304" pitchFamily="18" charset="0"/>
              </a:rPr>
              <a:t>Email: </a:t>
            </a:r>
            <a:r>
              <a:rPr lang="vi-VN" sz="1600" b="0" i="0" dirty="0">
                <a:solidFill>
                  <a:srgbClr val="212529"/>
                </a:solidFill>
                <a:effectLst/>
                <a:latin typeface="Times New Roman" panose="02020603050405020304" pitchFamily="18" charset="0"/>
                <a:cs typeface="Times New Roman" panose="02020603050405020304" pitchFamily="18" charset="0"/>
              </a:rPr>
              <a:t>cuonghv@dps.com.vn</a:t>
            </a:r>
            <a:endParaRPr lang="en-US" sz="1600" b="0" i="0" dirty="0">
              <a:solidFill>
                <a:srgbClr val="212529"/>
              </a:solidFill>
              <a:effectLst/>
              <a:latin typeface="Times New Roman" panose="02020603050405020304" pitchFamily="18" charset="0"/>
              <a:cs typeface="Times New Roman" panose="02020603050405020304" pitchFamily="18" charset="0"/>
            </a:endParaRPr>
          </a:p>
          <a:p>
            <a:pPr marL="152400" indent="0" algn="l">
              <a:buNone/>
            </a:pPr>
            <a:endParaRPr lang="en-US" sz="1600" dirty="0">
              <a:solidFill>
                <a:srgbClr val="212529"/>
              </a:solidFill>
              <a:latin typeface="Times New Roman" panose="02020603050405020304" pitchFamily="18" charset="0"/>
              <a:cs typeface="Times New Roman" panose="02020603050405020304" pitchFamily="18" charset="0"/>
            </a:endParaRPr>
          </a:p>
          <a:p>
            <a:pPr marL="152400" indent="0" algn="l">
              <a:buNone/>
            </a:pPr>
            <a:r>
              <a:rPr lang="en-US" sz="1600" b="0" i="0" dirty="0">
                <a:solidFill>
                  <a:srgbClr val="212529"/>
                </a:solidFill>
                <a:effectLst/>
                <a:latin typeface="Times New Roman" panose="02020603050405020304" pitchFamily="18" charset="0"/>
                <a:cs typeface="Times New Roman" panose="02020603050405020304" pitchFamily="18" charset="0"/>
              </a:rPr>
              <a:t>2. </a:t>
            </a:r>
            <a:r>
              <a:rPr lang="en-US" sz="1600" b="0" i="0" dirty="0" err="1">
                <a:solidFill>
                  <a:srgbClr val="212529"/>
                </a:solidFill>
                <a:effectLst/>
                <a:latin typeface="Times New Roman" panose="02020603050405020304" pitchFamily="18" charset="0"/>
                <a:cs typeface="Times New Roman" panose="02020603050405020304" pitchFamily="18" charset="0"/>
              </a:rPr>
              <a:t>Địa</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chỉ</a:t>
            </a:r>
            <a:r>
              <a:rPr lang="en-US" sz="1600" b="0" i="0" dirty="0">
                <a:solidFill>
                  <a:srgbClr val="212529"/>
                </a:solidFill>
                <a:effectLst/>
                <a:latin typeface="Times New Roman" panose="02020603050405020304" pitchFamily="18" charset="0"/>
                <a:cs typeface="Times New Roman" panose="02020603050405020304" pitchFamily="18" charset="0"/>
              </a:rPr>
              <a:t> : </a:t>
            </a:r>
            <a:r>
              <a:rPr lang="vi-VN" sz="1600" b="0" i="0" dirty="0">
                <a:solidFill>
                  <a:srgbClr val="212529"/>
                </a:solidFill>
                <a:effectLst/>
                <a:latin typeface="Times New Roman" panose="02020603050405020304" pitchFamily="18" charset="0"/>
                <a:cs typeface="Times New Roman" panose="02020603050405020304" pitchFamily="18" charset="0"/>
              </a:rPr>
              <a:t>66 Trần Tấn, P. Tân Sơn Nhì, Q. Tân Phú, Tp. Hồ Chí Minh</a:t>
            </a:r>
            <a:endParaRPr lang="en-US" sz="1600" b="0" i="0" dirty="0">
              <a:solidFill>
                <a:srgbClr val="212529"/>
              </a:solidFill>
              <a:effectLst/>
              <a:latin typeface="Times New Roman" panose="02020603050405020304" pitchFamily="18" charset="0"/>
              <a:cs typeface="Times New Roman" panose="02020603050405020304" pitchFamily="18" charset="0"/>
            </a:endParaRPr>
          </a:p>
          <a:p>
            <a:pPr marL="152400" indent="0" algn="l">
              <a:buNone/>
            </a:pPr>
            <a:r>
              <a:rPr lang="vi-VN" sz="1600" b="1" i="0" dirty="0">
                <a:solidFill>
                  <a:srgbClr val="212529"/>
                </a:solidFill>
                <a:effectLst/>
                <a:latin typeface="Times New Roman" panose="02020603050405020304" pitchFamily="18" charset="0"/>
                <a:cs typeface="Times New Roman" panose="02020603050405020304" pitchFamily="18" charset="0"/>
              </a:rPr>
              <a:t>Mobile:</a:t>
            </a:r>
            <a:r>
              <a:rPr lang="en-US" sz="1600" b="1" i="0" dirty="0">
                <a:solidFill>
                  <a:srgbClr val="212529"/>
                </a:solidFill>
                <a:effectLst/>
                <a:latin typeface="Times New Roman" panose="02020603050405020304" pitchFamily="18" charset="0"/>
                <a:cs typeface="Times New Roman" panose="02020603050405020304" pitchFamily="18" charset="0"/>
              </a:rPr>
              <a:t> </a:t>
            </a:r>
            <a:r>
              <a:rPr lang="en-US" sz="1600" b="0" i="0" dirty="0">
                <a:solidFill>
                  <a:srgbClr val="212529"/>
                </a:solidFill>
                <a:effectLst/>
                <a:latin typeface="Times New Roman" panose="02020603050405020304" pitchFamily="18" charset="0"/>
                <a:cs typeface="Times New Roman" panose="02020603050405020304" pitchFamily="18" charset="0"/>
              </a:rPr>
              <a:t>0868 558 777 - 0979 636 679</a:t>
            </a:r>
          </a:p>
          <a:p>
            <a:pPr marL="152400" indent="0" algn="l">
              <a:buNone/>
            </a:pPr>
            <a:r>
              <a:rPr lang="vi-VN" sz="1600" b="1" i="0" dirty="0">
                <a:solidFill>
                  <a:srgbClr val="212529"/>
                </a:solidFill>
                <a:effectLst/>
                <a:latin typeface="Times New Roman" panose="02020603050405020304" pitchFamily="18" charset="0"/>
                <a:cs typeface="Times New Roman" panose="02020603050405020304" pitchFamily="18" charset="0"/>
              </a:rPr>
              <a:t>Email</a:t>
            </a:r>
            <a:r>
              <a:rPr lang="en-US" sz="1600" b="1" i="0" dirty="0">
                <a:solidFill>
                  <a:srgbClr val="212529"/>
                </a:solidFill>
                <a:effectLst/>
                <a:latin typeface="Times New Roman" panose="02020603050405020304" pitchFamily="18" charset="0"/>
                <a:cs typeface="Times New Roman" panose="02020603050405020304" pitchFamily="18" charset="0"/>
              </a:rPr>
              <a:t> :</a:t>
            </a:r>
            <a:r>
              <a:rPr lang="en-US" sz="1600" b="0" i="0" u="none" strike="noStrike" dirty="0">
                <a:solidFill>
                  <a:srgbClr val="007BFF"/>
                </a:solidFill>
                <a:effectLst/>
                <a:latin typeface="Times New Roman" panose="02020603050405020304" pitchFamily="18" charset="0"/>
                <a:cs typeface="Times New Roman" panose="02020603050405020304" pitchFamily="18" charset="0"/>
                <a:hlinkClick r:id="rId2"/>
              </a:rPr>
              <a:t> </a:t>
            </a:r>
            <a:r>
              <a:rPr lang="en-US" sz="1600" b="0" i="0" u="none" strike="noStrike" dirty="0">
                <a:solidFill>
                  <a:schemeClr val="accent2">
                    <a:lumMod val="50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info@dps.com.vn</a:t>
            </a:r>
            <a:endParaRPr lang="en-US" sz="1600" b="0" i="0" u="none" strike="noStrike" dirty="0">
              <a:solidFill>
                <a:schemeClr val="accent2">
                  <a:lumMod val="50000"/>
                </a:schemeClr>
              </a:solidFill>
              <a:effectLst/>
              <a:latin typeface="Times New Roman" panose="02020603050405020304" pitchFamily="18" charset="0"/>
              <a:cs typeface="Times New Roman" panose="02020603050405020304" pitchFamily="18" charset="0"/>
            </a:endParaRPr>
          </a:p>
          <a:p>
            <a:pPr marL="152400" indent="0" algn="l">
              <a:buNone/>
            </a:pPr>
            <a:endParaRPr lang="en-US" sz="1600" dirty="0">
              <a:solidFill>
                <a:srgbClr val="007BFF"/>
              </a:solidFill>
              <a:latin typeface="Times New Roman" panose="02020603050405020304" pitchFamily="18" charset="0"/>
              <a:cs typeface="Times New Roman" panose="02020603050405020304" pitchFamily="18" charset="0"/>
            </a:endParaRPr>
          </a:p>
          <a:p>
            <a:pPr marL="152400" indent="0" algn="l">
              <a:buNone/>
            </a:pPr>
            <a:r>
              <a:rPr lang="en-US" sz="1600" b="0" i="0" dirty="0">
                <a:solidFill>
                  <a:srgbClr val="212529"/>
                </a:solidFill>
                <a:effectLst/>
                <a:latin typeface="Times New Roman" panose="02020603050405020304" pitchFamily="18" charset="0"/>
                <a:cs typeface="Times New Roman" panose="02020603050405020304" pitchFamily="18" charset="0"/>
              </a:rPr>
              <a:t>3. </a:t>
            </a:r>
            <a:r>
              <a:rPr lang="en-US" sz="1600" b="0" i="0" dirty="0" err="1">
                <a:solidFill>
                  <a:srgbClr val="212529"/>
                </a:solidFill>
                <a:effectLst/>
                <a:latin typeface="Times New Roman" panose="02020603050405020304" pitchFamily="18" charset="0"/>
                <a:cs typeface="Times New Roman" panose="02020603050405020304" pitchFamily="18" charset="0"/>
              </a:rPr>
              <a:t>Liên</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hệ</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người</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hướng</a:t>
            </a:r>
            <a:r>
              <a:rPr lang="en-US" sz="1600" b="0" i="0" dirty="0">
                <a:solidFill>
                  <a:srgbClr val="212529"/>
                </a:solidFill>
                <a:effectLst/>
                <a:latin typeface="Times New Roman" panose="02020603050405020304" pitchFamily="18" charset="0"/>
                <a:cs typeface="Times New Roman" panose="02020603050405020304" pitchFamily="18" charset="0"/>
              </a:rPr>
              <a:t> </a:t>
            </a:r>
            <a:r>
              <a:rPr lang="en-US" sz="1600" b="0" i="0" dirty="0" err="1">
                <a:solidFill>
                  <a:srgbClr val="212529"/>
                </a:solidFill>
                <a:effectLst/>
                <a:latin typeface="Times New Roman" panose="02020603050405020304" pitchFamily="18" charset="0"/>
                <a:cs typeface="Times New Roman" panose="02020603050405020304" pitchFamily="18" charset="0"/>
              </a:rPr>
              <a:t>dẫn</a:t>
            </a:r>
            <a:r>
              <a:rPr lang="en-US" sz="1600" b="0" i="0" dirty="0">
                <a:solidFill>
                  <a:srgbClr val="212529"/>
                </a:solidFill>
                <a:effectLst/>
                <a:latin typeface="Times New Roman" panose="02020603050405020304" pitchFamily="18" charset="0"/>
                <a:cs typeface="Times New Roman" panose="02020603050405020304" pitchFamily="18" charset="0"/>
              </a:rPr>
              <a:t> </a:t>
            </a:r>
          </a:p>
          <a:p>
            <a:pPr marL="152400" indent="0">
              <a:buNone/>
            </a:pPr>
            <a:r>
              <a:rPr lang="en-US" sz="1600" b="0" i="0" dirty="0">
                <a:solidFill>
                  <a:schemeClr val="accent2">
                    <a:lumMod val="50000"/>
                  </a:schemeClr>
                </a:solidFill>
                <a:effectLst/>
                <a:latin typeface="Times New Roman" panose="02020603050405020304" pitchFamily="18" charset="0"/>
                <a:cs typeface="Times New Roman" panose="02020603050405020304" pitchFamily="18" charset="0"/>
              </a:rPr>
              <a:t>Anh </a:t>
            </a:r>
            <a:r>
              <a:rPr lang="vi-VN" sz="1600" spc="-3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Trần Hoàng Duy</a:t>
            </a:r>
            <a:r>
              <a:rPr lang="en-US" sz="1600" spc="-3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30" dirty="0" err="1">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600" spc="-3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30" dirty="0" err="1">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phận</a:t>
            </a:r>
            <a:r>
              <a:rPr lang="en-US" sz="1600" spc="-3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BA </a:t>
            </a:r>
            <a:r>
              <a:rPr lang="en-US" sz="1600" spc="-30" dirty="0" err="1">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600" spc="-3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spc="-30" dirty="0" err="1">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spc="-3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sz="1600" b="0" i="0" dirty="0" err="1">
                <a:solidFill>
                  <a:schemeClr val="accent2">
                    <a:lumMod val="50000"/>
                  </a:schemeClr>
                </a:solidFill>
                <a:effectLst/>
                <a:latin typeface="Times New Roman" panose="02020603050405020304" pitchFamily="18" charset="0"/>
                <a:cs typeface="Times New Roman" panose="02020603050405020304" pitchFamily="18" charset="0"/>
              </a:rPr>
              <a:t>Công</a:t>
            </a:r>
            <a:r>
              <a:rPr lang="en-US" sz="1600" b="0" i="0" dirty="0">
                <a:solidFill>
                  <a:schemeClr val="accent2">
                    <a:lumMod val="50000"/>
                  </a:schemeClr>
                </a:solidFill>
                <a:effectLst/>
                <a:latin typeface="Times New Roman" panose="02020603050405020304" pitchFamily="18" charset="0"/>
                <a:cs typeface="Times New Roman" panose="02020603050405020304" pitchFamily="18" charset="0"/>
              </a:rPr>
              <a:t> ty </a:t>
            </a:r>
            <a:r>
              <a:rPr lang="en-US" sz="1600" b="0" i="0" dirty="0" err="1">
                <a:solidFill>
                  <a:schemeClr val="accent2">
                    <a:lumMod val="50000"/>
                  </a:schemeClr>
                </a:solidFill>
                <a:effectLst/>
                <a:latin typeface="Times New Roman" panose="02020603050405020304" pitchFamily="18" charset="0"/>
                <a:cs typeface="Times New Roman" panose="02020603050405020304" pitchFamily="18" charset="0"/>
              </a:rPr>
              <a:t>Cổ</a:t>
            </a:r>
            <a:r>
              <a:rPr lang="en-US" sz="1600" b="0" i="0" dirty="0">
                <a:solidFill>
                  <a:schemeClr val="accent2">
                    <a:lumMod val="50000"/>
                  </a:schemeClr>
                </a:solidFill>
                <a:effectLst/>
                <a:latin typeface="Times New Roman" panose="02020603050405020304" pitchFamily="18" charset="0"/>
                <a:cs typeface="Times New Roman" panose="02020603050405020304" pitchFamily="18" charset="0"/>
              </a:rPr>
              <a:t> </a:t>
            </a:r>
            <a:r>
              <a:rPr lang="en-US" sz="1600" b="0" i="0" dirty="0" err="1">
                <a:solidFill>
                  <a:schemeClr val="accent2">
                    <a:lumMod val="50000"/>
                  </a:schemeClr>
                </a:solidFill>
                <a:effectLst/>
                <a:latin typeface="Times New Roman" panose="02020603050405020304" pitchFamily="18" charset="0"/>
                <a:cs typeface="Times New Roman" panose="02020603050405020304" pitchFamily="18" charset="0"/>
              </a:rPr>
              <a:t>phần</a:t>
            </a:r>
            <a:r>
              <a:rPr lang="en-US" sz="1600" b="0" i="0" dirty="0">
                <a:solidFill>
                  <a:schemeClr val="accent2">
                    <a:lumMod val="50000"/>
                  </a:schemeClr>
                </a:solidFill>
                <a:effectLst/>
                <a:latin typeface="Times New Roman" panose="02020603050405020304" pitchFamily="18" charset="0"/>
                <a:cs typeface="Times New Roman" panose="02020603050405020304" pitchFamily="18" charset="0"/>
              </a:rPr>
              <a:t> Tin </a:t>
            </a:r>
            <a:r>
              <a:rPr lang="en-US" sz="1600" b="0" i="0" dirty="0" err="1">
                <a:solidFill>
                  <a:schemeClr val="accent2">
                    <a:lumMod val="50000"/>
                  </a:schemeClr>
                </a:solidFill>
                <a:effectLst/>
                <a:latin typeface="Times New Roman" panose="02020603050405020304" pitchFamily="18" charset="0"/>
                <a:cs typeface="Times New Roman" panose="02020603050405020304" pitchFamily="18" charset="0"/>
              </a:rPr>
              <a:t>học</a:t>
            </a:r>
            <a:r>
              <a:rPr lang="en-US" sz="1600" b="0" i="0" dirty="0">
                <a:solidFill>
                  <a:schemeClr val="accent2">
                    <a:lumMod val="50000"/>
                  </a:schemeClr>
                </a:solidFill>
                <a:effectLst/>
                <a:latin typeface="Times New Roman" panose="02020603050405020304" pitchFamily="18" charset="0"/>
                <a:cs typeface="Times New Roman" panose="02020603050405020304" pitchFamily="18" charset="0"/>
              </a:rPr>
              <a:t> </a:t>
            </a:r>
            <a:r>
              <a:rPr lang="en-US" sz="1600" b="0" i="0" dirty="0" err="1">
                <a:solidFill>
                  <a:schemeClr val="accent2">
                    <a:lumMod val="50000"/>
                  </a:schemeClr>
                </a:solidFill>
                <a:effectLst/>
                <a:latin typeface="Times New Roman" panose="02020603050405020304" pitchFamily="18" charset="0"/>
                <a:cs typeface="Times New Roman" panose="02020603050405020304" pitchFamily="18" charset="0"/>
              </a:rPr>
              <a:t>Đại</a:t>
            </a:r>
            <a:r>
              <a:rPr lang="en-US" sz="1600" b="0" i="0" dirty="0">
                <a:solidFill>
                  <a:schemeClr val="accent2">
                    <a:lumMod val="50000"/>
                  </a:schemeClr>
                </a:solidFill>
                <a:effectLst/>
                <a:latin typeface="Times New Roman" panose="02020603050405020304" pitchFamily="18" charset="0"/>
                <a:cs typeface="Times New Roman" panose="02020603050405020304" pitchFamily="18" charset="0"/>
              </a:rPr>
              <a:t> </a:t>
            </a:r>
            <a:r>
              <a:rPr lang="en-US" sz="1600" b="0" i="0" dirty="0" err="1">
                <a:solidFill>
                  <a:schemeClr val="accent2">
                    <a:lumMod val="50000"/>
                  </a:schemeClr>
                </a:solidFill>
                <a:effectLst/>
                <a:latin typeface="Times New Roman" panose="02020603050405020304" pitchFamily="18" charset="0"/>
                <a:cs typeface="Times New Roman" panose="02020603050405020304" pitchFamily="18" charset="0"/>
              </a:rPr>
              <a:t>Phát</a:t>
            </a:r>
            <a:r>
              <a:rPr lang="en-US" sz="1600" b="0" i="0" dirty="0">
                <a:solidFill>
                  <a:schemeClr val="accent2">
                    <a:lumMod val="50000"/>
                  </a:schemeClr>
                </a:solidFill>
                <a:effectLst/>
                <a:latin typeface="Times New Roman" panose="02020603050405020304" pitchFamily="18" charset="0"/>
                <a:cs typeface="Times New Roman" panose="02020603050405020304" pitchFamily="18" charset="0"/>
              </a:rPr>
              <a:t> </a:t>
            </a:r>
          </a:p>
          <a:p>
            <a:pPr marL="152400" indent="0">
              <a:buNone/>
            </a:pPr>
            <a:endParaRPr lang="en-US" sz="1400" b="0" i="0" dirty="0">
              <a:effectLst/>
              <a:latin typeface="Times New Roman" panose="02020603050405020304" pitchFamily="18" charset="0"/>
              <a:cs typeface="Times New Roman" panose="02020603050405020304" pitchFamily="18" charset="0"/>
            </a:endParaRPr>
          </a:p>
          <a:p>
            <a:pPr marL="152400" indent="0" algn="l">
              <a:buNone/>
            </a:pPr>
            <a:endParaRPr lang="en-US" sz="14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0" indent="0" algn="l">
              <a:buNone/>
            </a:pPr>
            <a:endParaRPr lang="en-US" sz="1400" spc="-3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0" indent="0" algn="l">
              <a:buNone/>
            </a:pPr>
            <a:endParaRPr lang="en-US" sz="1400" b="0" i="0" dirty="0">
              <a:solidFill>
                <a:srgbClr val="212529"/>
              </a:solidFill>
              <a:effectLst/>
              <a:latin typeface="Times New Roman" panose="02020603050405020304" pitchFamily="18" charset="0"/>
              <a:cs typeface="Times New Roman" panose="02020603050405020304" pitchFamily="18" charset="0"/>
            </a:endParaRPr>
          </a:p>
          <a:p>
            <a:pPr marL="152400" indent="0" algn="l">
              <a:buNone/>
            </a:pPr>
            <a:endParaRPr lang="en-US" dirty="0">
              <a:solidFill>
                <a:srgbClr val="212529"/>
              </a:solidFill>
              <a:latin typeface="Times New Roman" panose="02020603050405020304" pitchFamily="18" charset="0"/>
              <a:cs typeface="Times New Roman" panose="02020603050405020304" pitchFamily="18" charset="0"/>
            </a:endParaRPr>
          </a:p>
          <a:p>
            <a:pPr marL="152400" indent="0" algn="l">
              <a:buNone/>
            </a:pPr>
            <a:endParaRPr lang="vi-VN" b="0" i="0" dirty="0">
              <a:solidFill>
                <a:srgbClr val="212529"/>
              </a:solidFill>
              <a:effectLst/>
              <a:latin typeface="Times New Roman" panose="02020603050405020304" pitchFamily="18" charset="0"/>
              <a:cs typeface="Times New Roman" panose="02020603050405020304" pitchFamily="18" charset="0"/>
            </a:endParaRPr>
          </a:p>
          <a:p>
            <a:pPr marL="152400" indent="0">
              <a:buNone/>
            </a:pPr>
            <a:r>
              <a:rPr lang="en-US" dirty="0"/>
              <a:t> </a:t>
            </a:r>
          </a:p>
        </p:txBody>
      </p:sp>
      <p:sp>
        <p:nvSpPr>
          <p:cNvPr id="3" name="Title 2">
            <a:extLst>
              <a:ext uri="{FF2B5EF4-FFF2-40B4-BE49-F238E27FC236}">
                <a16:creationId xmlns:a16="http://schemas.microsoft.com/office/drawing/2014/main" id="{81948487-EEDC-4409-A015-D835A03076CA}"/>
              </a:ext>
            </a:extLst>
          </p:cNvPr>
          <p:cNvSpPr>
            <a:spLocks noGrp="1"/>
          </p:cNvSpPr>
          <p:nvPr>
            <p:ph type="title"/>
          </p:nvPr>
        </p:nvSpPr>
        <p:spPr/>
        <p:txBody>
          <a:bodyPr/>
          <a:lstStyle/>
          <a:p>
            <a:r>
              <a:rPr lang="en-US" dirty="0" err="1"/>
              <a:t>Liên</a:t>
            </a:r>
            <a:r>
              <a:rPr lang="en-US" dirty="0"/>
              <a:t> </a:t>
            </a:r>
            <a:r>
              <a:rPr lang="en-US" dirty="0" err="1"/>
              <a:t>hệ</a:t>
            </a:r>
            <a:r>
              <a:rPr lang="en-US" dirty="0"/>
              <a:t> </a:t>
            </a:r>
            <a:r>
              <a:rPr lang="en-US" dirty="0" err="1"/>
              <a:t>công</a:t>
            </a:r>
            <a:r>
              <a:rPr lang="en-US" dirty="0"/>
              <a:t> ty </a:t>
            </a:r>
          </a:p>
        </p:txBody>
      </p:sp>
    </p:spTree>
    <p:extLst>
      <p:ext uri="{BB962C8B-B14F-4D97-AF65-F5344CB8AC3E}">
        <p14:creationId xmlns:p14="http://schemas.microsoft.com/office/powerpoint/2010/main" val="155043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56"/>
          <p:cNvSpPr txBox="1">
            <a:spLocks noGrp="1"/>
          </p:cNvSpPr>
          <p:nvPr>
            <p:ph type="subTitle" idx="1"/>
          </p:nvPr>
        </p:nvSpPr>
        <p:spPr>
          <a:xfrm>
            <a:off x="6420055" y="1998215"/>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chức</a:t>
            </a:r>
            <a:r>
              <a:rPr lang="en-US" dirty="0"/>
              <a:t> </a:t>
            </a:r>
            <a:r>
              <a:rPr lang="en-US" dirty="0" err="1"/>
              <a:t>năng</a:t>
            </a:r>
            <a:r>
              <a:rPr lang="en-US" dirty="0"/>
              <a:t> </a:t>
            </a:r>
            <a:r>
              <a:rPr lang="en-US" dirty="0" err="1"/>
              <a:t>của</a:t>
            </a:r>
            <a:r>
              <a:rPr lang="en-US" dirty="0"/>
              <a:t> web , mobile, </a:t>
            </a:r>
            <a:r>
              <a:rPr lang="en-US" dirty="0" err="1"/>
              <a:t>vẽ</a:t>
            </a:r>
            <a:r>
              <a:rPr lang="en-US" dirty="0"/>
              <a:t> </a:t>
            </a:r>
            <a:r>
              <a:rPr lang="en-US" dirty="0" err="1"/>
              <a:t>thiết</a:t>
            </a:r>
            <a:r>
              <a:rPr lang="en-US" dirty="0"/>
              <a:t> </a:t>
            </a:r>
            <a:r>
              <a:rPr lang="en-US" dirty="0" err="1"/>
              <a:t>giao</a:t>
            </a:r>
            <a:r>
              <a:rPr lang="en-US" dirty="0"/>
              <a:t> </a:t>
            </a:r>
            <a:r>
              <a:rPr lang="en-US" dirty="0" err="1"/>
              <a:t>diện</a:t>
            </a:r>
            <a:r>
              <a:rPr lang="en-US" dirty="0"/>
              <a:t> </a:t>
            </a:r>
            <a:r>
              <a:rPr lang="en-US" dirty="0" err="1"/>
              <a:t>trên</a:t>
            </a:r>
            <a:r>
              <a:rPr lang="en-US" dirty="0"/>
              <a:t> </a:t>
            </a:r>
            <a:r>
              <a:rPr lang="en-US" dirty="0" err="1"/>
              <a:t>ứng</a:t>
            </a:r>
            <a:r>
              <a:rPr lang="en-US" dirty="0"/>
              <a:t> </a:t>
            </a:r>
            <a:r>
              <a:rPr lang="en-US" dirty="0" err="1"/>
              <a:t>dụng</a:t>
            </a:r>
            <a:r>
              <a:rPr lang="en-US" dirty="0"/>
              <a:t> mockup  </a:t>
            </a:r>
            <a:endParaRPr dirty="0"/>
          </a:p>
        </p:txBody>
      </p:sp>
      <p:sp>
        <p:nvSpPr>
          <p:cNvPr id="1333" name="Google Shape;1333;p56"/>
          <p:cNvSpPr txBox="1">
            <a:spLocks noGrp="1"/>
          </p:cNvSpPr>
          <p:nvPr>
            <p:ph type="subTitle" idx="2"/>
          </p:nvPr>
        </p:nvSpPr>
        <p:spPr>
          <a:xfrm>
            <a:off x="1306550" y="4033536"/>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user ,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vv..</a:t>
            </a:r>
            <a:endParaRPr dirty="0">
              <a:latin typeface="Times New Roman" panose="02020603050405020304" pitchFamily="18" charset="0"/>
              <a:cs typeface="Times New Roman" panose="02020603050405020304" pitchFamily="18" charset="0"/>
            </a:endParaRPr>
          </a:p>
        </p:txBody>
      </p:sp>
      <p:sp>
        <p:nvSpPr>
          <p:cNvPr id="1334" name="Google Shape;1334;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Nội dụng thực tập </a:t>
            </a:r>
            <a:br>
              <a:rPr lang="en" dirty="0"/>
            </a:br>
            <a:r>
              <a:rPr lang="en" dirty="0"/>
              <a:t>Dự án Quản lý thư viện tỉnh Đồng Tháp  </a:t>
            </a:r>
            <a:endParaRPr dirty="0"/>
          </a:p>
        </p:txBody>
      </p:sp>
      <p:sp>
        <p:nvSpPr>
          <p:cNvPr id="1335" name="Google Shape;1335;p56">
            <a:hlinkClick r:id="rId3" action="ppaction://hlinksldjump"/>
          </p:cNvPr>
          <p:cNvSpPr txBox="1">
            <a:spLocks noGrp="1"/>
          </p:cNvSpPr>
          <p:nvPr>
            <p:ph type="subTitle" idx="3"/>
          </p:nvPr>
        </p:nvSpPr>
        <p:spPr>
          <a:xfrm>
            <a:off x="1354169" y="1268164"/>
            <a:ext cx="1923600" cy="764318"/>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US" sz="1600" dirty="0" err="1"/>
              <a:t>Tìm</a:t>
            </a:r>
            <a:r>
              <a:rPr lang="en-US" sz="1600" dirty="0"/>
              <a:t> </a:t>
            </a:r>
            <a:r>
              <a:rPr lang="en-US" sz="1600" dirty="0" err="1"/>
              <a:t>hiểu</a:t>
            </a:r>
            <a:r>
              <a:rPr lang="en-US" sz="1600" dirty="0"/>
              <a:t> </a:t>
            </a:r>
            <a:r>
              <a:rPr lang="en-US" sz="1600" dirty="0" err="1"/>
              <a:t>nghiệp</a:t>
            </a:r>
            <a:r>
              <a:rPr lang="en-US" sz="1600" dirty="0"/>
              <a:t> </a:t>
            </a:r>
            <a:r>
              <a:rPr lang="en-US" sz="1600" dirty="0" err="1"/>
              <a:t>vụ</a:t>
            </a:r>
            <a:r>
              <a:rPr lang="en-US" sz="1600" dirty="0"/>
              <a:t>  </a:t>
            </a:r>
          </a:p>
        </p:txBody>
      </p:sp>
      <p:sp>
        <p:nvSpPr>
          <p:cNvPr id="1336" name="Google Shape;1336;p56">
            <a:hlinkClick r:id="" action="ppaction://noaction"/>
          </p:cNvPr>
          <p:cNvSpPr txBox="1">
            <a:spLocks noGrp="1"/>
          </p:cNvSpPr>
          <p:nvPr>
            <p:ph type="subTitle" idx="4"/>
          </p:nvPr>
        </p:nvSpPr>
        <p:spPr>
          <a:xfrm>
            <a:off x="3785537" y="3196243"/>
            <a:ext cx="1923600" cy="69365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t>Đặc tả chức năng, trường thông tin </a:t>
            </a:r>
            <a:endParaRPr sz="1600" dirty="0"/>
          </a:p>
        </p:txBody>
      </p:sp>
      <p:sp>
        <p:nvSpPr>
          <p:cNvPr id="1337" name="Google Shape;1337;p56">
            <a:hlinkClick r:id="" action="ppaction://noaction"/>
          </p:cNvPr>
          <p:cNvSpPr txBox="1">
            <a:spLocks noGrp="1"/>
          </p:cNvSpPr>
          <p:nvPr>
            <p:ph type="subTitle" idx="5"/>
          </p:nvPr>
        </p:nvSpPr>
        <p:spPr>
          <a:xfrm>
            <a:off x="1347563" y="3150123"/>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err="1"/>
              <a:t>Tìm</a:t>
            </a:r>
            <a:r>
              <a:rPr lang="en-US" sz="1600" dirty="0"/>
              <a:t> </a:t>
            </a:r>
            <a:r>
              <a:rPr lang="en-US" sz="1600" dirty="0" err="1"/>
              <a:t>hiểu</a:t>
            </a:r>
            <a:r>
              <a:rPr lang="en-US" sz="1600" dirty="0"/>
              <a:t> </a:t>
            </a:r>
            <a:r>
              <a:rPr lang="en-US" sz="1600" dirty="0" err="1"/>
              <a:t>quy</a:t>
            </a:r>
            <a:r>
              <a:rPr lang="en-US" sz="1600" dirty="0"/>
              <a:t> </a:t>
            </a:r>
            <a:r>
              <a:rPr lang="en-US" sz="1600" dirty="0" err="1"/>
              <a:t>trình</a:t>
            </a:r>
            <a:r>
              <a:rPr lang="en-US" sz="1600" dirty="0"/>
              <a:t> </a:t>
            </a:r>
            <a:r>
              <a:rPr lang="en-US" sz="1600" dirty="0" err="1"/>
              <a:t>trong</a:t>
            </a:r>
            <a:r>
              <a:rPr lang="en-US" sz="1600" dirty="0"/>
              <a:t> </a:t>
            </a:r>
            <a:r>
              <a:rPr lang="en-US" sz="1600" dirty="0" err="1"/>
              <a:t>hệ</a:t>
            </a:r>
            <a:r>
              <a:rPr lang="en-US" sz="1600" dirty="0"/>
              <a:t> </a:t>
            </a:r>
            <a:r>
              <a:rPr lang="en-US" sz="1600" dirty="0" err="1"/>
              <a:t>thống</a:t>
            </a:r>
            <a:r>
              <a:rPr lang="en-US" sz="1600" dirty="0"/>
              <a:t> </a:t>
            </a:r>
            <a:endParaRPr sz="1600" dirty="0"/>
          </a:p>
        </p:txBody>
      </p:sp>
      <p:sp>
        <p:nvSpPr>
          <p:cNvPr id="1338" name="Google Shape;1338;p56">
            <a:hlinkClick r:id="" action="ppaction://noaction"/>
          </p:cNvPr>
          <p:cNvSpPr txBox="1">
            <a:spLocks noGrp="1"/>
          </p:cNvSpPr>
          <p:nvPr>
            <p:ph type="subTitle" idx="6"/>
          </p:nvPr>
        </p:nvSpPr>
        <p:spPr>
          <a:xfrm>
            <a:off x="6428225" y="1235360"/>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t>Phân tích thiết chức năng của mobile , web </a:t>
            </a:r>
            <a:endParaRPr sz="1600" dirty="0"/>
          </a:p>
        </p:txBody>
      </p:sp>
      <p:sp>
        <p:nvSpPr>
          <p:cNvPr id="1339" name="Google Shape;1339;p56"/>
          <p:cNvSpPr txBox="1">
            <a:spLocks noGrp="1"/>
          </p:cNvSpPr>
          <p:nvPr>
            <p:ph type="subTitle" idx="7"/>
          </p:nvPr>
        </p:nvSpPr>
        <p:spPr>
          <a:xfrm>
            <a:off x="1383175" y="2028505"/>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tỉnh</a:t>
            </a:r>
            <a:r>
              <a:rPr lang="en-US" dirty="0">
                <a:latin typeface="Times New Roman" panose="02020603050405020304" pitchFamily="18" charset="0"/>
                <a:cs typeface="Times New Roman" panose="02020603050405020304" pitchFamily="18" charset="0"/>
              </a:rPr>
              <a:t> , chi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vv..</a:t>
            </a:r>
            <a:endParaRPr dirty="0">
              <a:latin typeface="Times New Roman" panose="02020603050405020304" pitchFamily="18" charset="0"/>
              <a:cs typeface="Times New Roman" panose="02020603050405020304" pitchFamily="18" charset="0"/>
            </a:endParaRPr>
          </a:p>
        </p:txBody>
      </p:sp>
      <p:sp>
        <p:nvSpPr>
          <p:cNvPr id="1340" name="Google Shape;1340;p56"/>
          <p:cNvSpPr txBox="1">
            <a:spLocks noGrp="1"/>
          </p:cNvSpPr>
          <p:nvPr>
            <p:ph type="subTitle" idx="8"/>
          </p:nvPr>
        </p:nvSpPr>
        <p:spPr>
          <a:xfrm>
            <a:off x="3826550" y="4172598"/>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Đặc</a:t>
            </a:r>
            <a:r>
              <a:rPr lang="en-US" dirty="0"/>
              <a:t> </a:t>
            </a:r>
            <a:r>
              <a:rPr lang="en-US" dirty="0" err="1"/>
              <a:t>tả</a:t>
            </a:r>
            <a:r>
              <a:rPr lang="en-US" dirty="0"/>
              <a:t> </a:t>
            </a:r>
            <a:r>
              <a:rPr lang="en-US" dirty="0" err="1"/>
              <a:t>trường</a:t>
            </a:r>
            <a:r>
              <a:rPr lang="en-US" dirty="0"/>
              <a:t> </a:t>
            </a:r>
            <a:r>
              <a:rPr lang="en-US" dirty="0" err="1"/>
              <a:t>thông</a:t>
            </a:r>
            <a:r>
              <a:rPr lang="en-US" dirty="0"/>
              <a:t> tin </a:t>
            </a:r>
            <a:r>
              <a:rPr lang="en-US" dirty="0" err="1"/>
              <a:t>có</a:t>
            </a:r>
            <a:r>
              <a:rPr lang="en-US" dirty="0"/>
              <a:t> </a:t>
            </a:r>
            <a:r>
              <a:rPr lang="en-US" dirty="0" err="1"/>
              <a:t>trong</a:t>
            </a:r>
            <a:r>
              <a:rPr lang="en-US" dirty="0"/>
              <a:t> </a:t>
            </a:r>
            <a:r>
              <a:rPr lang="en-US" dirty="0" err="1"/>
              <a:t>chức</a:t>
            </a:r>
            <a:r>
              <a:rPr lang="en-US" dirty="0"/>
              <a:t> </a:t>
            </a:r>
            <a:r>
              <a:rPr lang="en-US" dirty="0" err="1"/>
              <a:t>năng</a:t>
            </a:r>
            <a:r>
              <a:rPr lang="en-US" dirty="0"/>
              <a:t> </a:t>
            </a:r>
            <a:r>
              <a:rPr lang="en-US" dirty="0" err="1"/>
              <a:t>đó</a:t>
            </a:r>
            <a:r>
              <a:rPr lang="en-US" dirty="0"/>
              <a:t> </a:t>
            </a:r>
            <a:endParaRPr dirty="0"/>
          </a:p>
        </p:txBody>
      </p:sp>
      <p:sp>
        <p:nvSpPr>
          <p:cNvPr id="1341" name="Google Shape;1341;p56">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01</a:t>
            </a:r>
            <a:endParaRPr/>
          </a:p>
        </p:txBody>
      </p:sp>
      <p:sp>
        <p:nvSpPr>
          <p:cNvPr id="1342" name="Google Shape;1342;p56">
            <a:hlinkClick r:id="" action="ppaction://noaction"/>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43" name="Google Shape;1343;p56">
            <a:hlinkClick r:id="" action="ppaction://noaction"/>
          </p:cNvPr>
          <p:cNvSpPr txBox="1">
            <a:spLocks noGrp="1"/>
          </p:cNvSpPr>
          <p:nvPr>
            <p:ph type="title" idx="14"/>
          </p:nvPr>
        </p:nvSpPr>
        <p:spPr>
          <a:xfrm>
            <a:off x="669488" y="3377373"/>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02</a:t>
            </a:r>
            <a:endParaRPr dirty="0"/>
          </a:p>
        </p:txBody>
      </p:sp>
      <p:sp>
        <p:nvSpPr>
          <p:cNvPr id="1344" name="Google Shape;1344;p56">
            <a:hlinkClick r:id="" action="ppaction://noaction"/>
          </p:cNvPr>
          <p:cNvSpPr txBox="1">
            <a:spLocks noGrp="1"/>
          </p:cNvSpPr>
          <p:nvPr>
            <p:ph type="title" idx="15"/>
          </p:nvPr>
        </p:nvSpPr>
        <p:spPr>
          <a:xfrm>
            <a:off x="3230150" y="3317583"/>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1345" name="Google Shape;1345;p56"/>
          <p:cNvSpPr txBox="1">
            <a:spLocks noGrp="1"/>
          </p:cNvSpPr>
          <p:nvPr>
            <p:ph type="subTitle" idx="16"/>
          </p:nvPr>
        </p:nvSpPr>
        <p:spPr>
          <a:xfrm>
            <a:off x="6428225" y="4105825"/>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Viết</a:t>
            </a:r>
            <a:r>
              <a:rPr lang="en-US" dirty="0"/>
              <a:t> </a:t>
            </a:r>
            <a:r>
              <a:rPr lang="en-US" dirty="0" err="1"/>
              <a:t>tài</a:t>
            </a:r>
            <a:r>
              <a:rPr lang="en-US" dirty="0"/>
              <a:t> </a:t>
            </a:r>
            <a:r>
              <a:rPr lang="en-US" dirty="0" err="1"/>
              <a:t>liệu</a:t>
            </a:r>
            <a:r>
              <a:rPr lang="en-US" dirty="0"/>
              <a:t> </a:t>
            </a:r>
            <a:r>
              <a:rPr lang="en-US" dirty="0" err="1"/>
              <a:t>tổng</a:t>
            </a:r>
            <a:r>
              <a:rPr lang="en-US" dirty="0"/>
              <a:t> </a:t>
            </a:r>
            <a:r>
              <a:rPr lang="en-US" dirty="0" err="1"/>
              <a:t>hợp</a:t>
            </a:r>
            <a:r>
              <a:rPr lang="en-US" dirty="0"/>
              <a:t> </a:t>
            </a:r>
            <a:r>
              <a:rPr lang="en-US" dirty="0" err="1"/>
              <a:t>nội</a:t>
            </a:r>
            <a:r>
              <a:rPr lang="en-US" dirty="0"/>
              <a:t> dung </a:t>
            </a:r>
            <a:r>
              <a:rPr lang="en-US" dirty="0" err="1"/>
              <a:t>từ</a:t>
            </a:r>
            <a:r>
              <a:rPr lang="en-US" dirty="0"/>
              <a:t> </a:t>
            </a:r>
            <a:r>
              <a:rPr lang="en-US" dirty="0" err="1"/>
              <a:t>tuần</a:t>
            </a:r>
            <a:r>
              <a:rPr lang="en-US" dirty="0"/>
              <a:t> 1-8 </a:t>
            </a:r>
            <a:endParaRPr dirty="0"/>
          </a:p>
        </p:txBody>
      </p:sp>
      <p:sp>
        <p:nvSpPr>
          <p:cNvPr id="1346" name="Google Shape;1346;p56">
            <a:hlinkClick r:id="" action="ppaction://noaction"/>
          </p:cNvPr>
          <p:cNvSpPr txBox="1">
            <a:spLocks noGrp="1"/>
          </p:cNvSpPr>
          <p:nvPr>
            <p:ph type="subTitle" idx="17"/>
          </p:nvPr>
        </p:nvSpPr>
        <p:spPr>
          <a:xfrm>
            <a:off x="3863726" y="1233408"/>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dirty="0"/>
              <a:t>Đọc phân tích biểu mẫu báo cáo </a:t>
            </a:r>
            <a:endParaRPr sz="1600" dirty="0"/>
          </a:p>
        </p:txBody>
      </p:sp>
      <p:sp>
        <p:nvSpPr>
          <p:cNvPr id="1347" name="Google Shape;1347;p56">
            <a:hlinkClick r:id="" action="ppaction://noaction"/>
          </p:cNvPr>
          <p:cNvSpPr txBox="1">
            <a:spLocks noGrp="1"/>
          </p:cNvSpPr>
          <p:nvPr>
            <p:ph type="subTitle" idx="18"/>
          </p:nvPr>
        </p:nvSpPr>
        <p:spPr>
          <a:xfrm>
            <a:off x="6388770" y="3274383"/>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err="1"/>
              <a:t>Viết</a:t>
            </a:r>
            <a:r>
              <a:rPr lang="en-US" sz="1600" dirty="0"/>
              <a:t> </a:t>
            </a:r>
            <a:r>
              <a:rPr lang="en-US" sz="1600" dirty="0" err="1"/>
              <a:t>tài</a:t>
            </a:r>
            <a:r>
              <a:rPr lang="en-US" sz="1600" dirty="0"/>
              <a:t> </a:t>
            </a:r>
            <a:r>
              <a:rPr lang="en-US" sz="1600" dirty="0" err="1"/>
              <a:t>liệu</a:t>
            </a:r>
            <a:r>
              <a:rPr lang="en-US" sz="1600" dirty="0"/>
              <a:t> </a:t>
            </a:r>
            <a:r>
              <a:rPr lang="en-US" sz="1600" dirty="0" err="1"/>
              <a:t>đặc</a:t>
            </a:r>
            <a:r>
              <a:rPr lang="en-US" sz="1600" dirty="0"/>
              <a:t> </a:t>
            </a:r>
            <a:r>
              <a:rPr lang="en-US" sz="1600" dirty="0" err="1"/>
              <a:t>tả</a:t>
            </a:r>
            <a:r>
              <a:rPr lang="en-US" sz="1600" dirty="0"/>
              <a:t> </a:t>
            </a:r>
            <a:r>
              <a:rPr lang="en-US" sz="1600" dirty="0" err="1"/>
              <a:t>yêu</a:t>
            </a:r>
            <a:r>
              <a:rPr lang="en-US" sz="1600" dirty="0"/>
              <a:t> </a:t>
            </a:r>
            <a:r>
              <a:rPr lang="en-US" sz="1600" dirty="0" err="1"/>
              <a:t>cầu</a:t>
            </a:r>
            <a:r>
              <a:rPr lang="en-US" sz="1600" dirty="0"/>
              <a:t> </a:t>
            </a:r>
            <a:r>
              <a:rPr lang="en-US" sz="1600" dirty="0" err="1"/>
              <a:t>tổng</a:t>
            </a:r>
            <a:r>
              <a:rPr lang="en-US" sz="1600" dirty="0"/>
              <a:t> </a:t>
            </a:r>
            <a:r>
              <a:rPr lang="en-US" sz="1600" dirty="0" err="1"/>
              <a:t>hợp</a:t>
            </a:r>
            <a:r>
              <a:rPr lang="en-US" sz="1600" dirty="0"/>
              <a:t> </a:t>
            </a:r>
            <a:endParaRPr sz="1600" dirty="0"/>
          </a:p>
        </p:txBody>
      </p:sp>
      <p:sp>
        <p:nvSpPr>
          <p:cNvPr id="1348" name="Google Shape;1348;p56"/>
          <p:cNvSpPr txBox="1">
            <a:spLocks noGrp="1"/>
          </p:cNvSpPr>
          <p:nvPr>
            <p:ph type="subTitle" idx="19"/>
          </p:nvPr>
        </p:nvSpPr>
        <p:spPr>
          <a:xfrm>
            <a:off x="3834720" y="2007064"/>
            <a:ext cx="19236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vv..</a:t>
            </a:r>
            <a:endParaRPr dirty="0">
              <a:latin typeface="Times New Roman" panose="02020603050405020304" pitchFamily="18" charset="0"/>
              <a:cs typeface="Times New Roman" panose="02020603050405020304" pitchFamily="18" charset="0"/>
            </a:endParaRPr>
          </a:p>
        </p:txBody>
      </p:sp>
      <p:sp>
        <p:nvSpPr>
          <p:cNvPr id="1349" name="Google Shape;1349;p56">
            <a:hlinkClick r:id="" action="ppaction://noaction"/>
          </p:cNvPr>
          <p:cNvSpPr txBox="1">
            <a:spLocks noGrp="1"/>
          </p:cNvSpPr>
          <p:nvPr>
            <p:ph type="title" idx="20"/>
          </p:nvPr>
        </p:nvSpPr>
        <p:spPr>
          <a:xfrm>
            <a:off x="5787326" y="1434475"/>
            <a:ext cx="696198"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5,6</a:t>
            </a:r>
            <a:endParaRPr dirty="0"/>
          </a:p>
        </p:txBody>
      </p:sp>
      <p:sp>
        <p:nvSpPr>
          <p:cNvPr id="1350" name="Google Shape;1350;p56">
            <a:hlinkClick r:id="" action="ppaction://noaction"/>
          </p:cNvPr>
          <p:cNvSpPr txBox="1">
            <a:spLocks noGrp="1"/>
          </p:cNvSpPr>
          <p:nvPr>
            <p:ph type="title" idx="21"/>
          </p:nvPr>
        </p:nvSpPr>
        <p:spPr>
          <a:xfrm>
            <a:off x="5633720" y="3297726"/>
            <a:ext cx="87148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7,8…</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713250" y="377882"/>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Tiến độ công việc và hình ảnh mình họa </a:t>
            </a:r>
            <a:endParaRPr sz="2400" dirty="0"/>
          </a:p>
        </p:txBody>
      </p:sp>
      <p:sp>
        <p:nvSpPr>
          <p:cNvPr id="1370" name="Google Shape;1370;p59"/>
          <p:cNvSpPr txBox="1">
            <a:spLocks noGrp="1"/>
          </p:cNvSpPr>
          <p:nvPr>
            <p:ph type="subTitle" idx="1"/>
          </p:nvPr>
        </p:nvSpPr>
        <p:spPr>
          <a:xfrm>
            <a:off x="542424" y="919559"/>
            <a:ext cx="7717500" cy="3442800"/>
          </a:xfrm>
          <a:prstGeom prst="rect">
            <a:avLst/>
          </a:prstGeom>
        </p:spPr>
        <p:txBody>
          <a:bodyPr spcFirstLastPara="1" wrap="square" lIns="91425" tIns="91425" rIns="91425" bIns="91425" anchor="t" anchorCtr="0">
            <a:noAutofit/>
          </a:bodyPr>
          <a:lstStyle/>
          <a:p>
            <a:pPr marL="127000" indent="0">
              <a:buSzPts val="1600"/>
              <a:buNone/>
            </a:pPr>
            <a:r>
              <a:rPr lang="en-US" sz="1800" dirty="0" err="1">
                <a:solidFill>
                  <a:srgbClr val="000000"/>
                </a:solidFill>
                <a:effectLst/>
                <a:latin typeface="Times New Roman" panose="02020603050405020304" pitchFamily="18" charset="0"/>
                <a:ea typeface="Times New Roman" panose="02020603050405020304" pitchFamily="18" charset="0"/>
                <a:cs typeface="VNI-Times"/>
              </a:rPr>
              <a:t>Tiến</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độ</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công</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việc</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được</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giao</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theo</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nội</a:t>
            </a:r>
            <a:r>
              <a:rPr lang="en-US" sz="1800" dirty="0">
                <a:solidFill>
                  <a:srgbClr val="000000"/>
                </a:solidFill>
                <a:effectLst/>
                <a:latin typeface="Times New Roman" panose="02020603050405020304" pitchFamily="18" charset="0"/>
                <a:ea typeface="Times New Roman" panose="02020603050405020304" pitchFamily="18" charset="0"/>
                <a:cs typeface="VNI-Times"/>
              </a:rPr>
              <a:t> dung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tuần</a:t>
            </a:r>
            <a:r>
              <a:rPr lang="en-US" sz="1800" dirty="0">
                <a:solidFill>
                  <a:srgbClr val="000000"/>
                </a:solidFill>
                <a:effectLst/>
                <a:latin typeface="Times New Roman" panose="02020603050405020304" pitchFamily="18" charset="0"/>
                <a:ea typeface="Times New Roman" panose="02020603050405020304" pitchFamily="18" charset="0"/>
                <a:cs typeface="VNI-Times"/>
              </a:rPr>
              <a:t> ,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khi</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thực</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hiện</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xong</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sẽ</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báo</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cáo</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vào</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thứ</a:t>
            </a:r>
            <a:r>
              <a:rPr lang="en-US" sz="1800" dirty="0">
                <a:solidFill>
                  <a:srgbClr val="000000"/>
                </a:solidFill>
                <a:effectLst/>
                <a:latin typeface="Times New Roman" panose="02020603050405020304" pitchFamily="18" charset="0"/>
                <a:ea typeface="Times New Roman" panose="02020603050405020304" pitchFamily="18" charset="0"/>
                <a:cs typeface="VNI-Times"/>
              </a:rPr>
              <a:t> 7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hàng</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tuần</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để</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nhận</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xét</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tiến</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độ</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công</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việc</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hiện</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tại</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và</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triển</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khai</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công</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việc</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cho</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tuần</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r>
              <a:rPr lang="en-US" sz="1800" dirty="0" err="1">
                <a:solidFill>
                  <a:srgbClr val="000000"/>
                </a:solidFill>
                <a:effectLst/>
                <a:latin typeface="Times New Roman" panose="02020603050405020304" pitchFamily="18" charset="0"/>
                <a:ea typeface="Times New Roman" panose="02020603050405020304" pitchFamily="18" charset="0"/>
                <a:cs typeface="VNI-Times"/>
              </a:rPr>
              <a:t>sau</a:t>
            </a:r>
            <a:r>
              <a:rPr lang="en-US" sz="1800" dirty="0">
                <a:solidFill>
                  <a:srgbClr val="000000"/>
                </a:solidFill>
                <a:effectLst/>
                <a:latin typeface="Times New Roman" panose="02020603050405020304" pitchFamily="18" charset="0"/>
                <a:ea typeface="Times New Roman" panose="02020603050405020304" pitchFamily="18" charset="0"/>
                <a:cs typeface="VNI-Times"/>
              </a:rPr>
              <a:t>  </a:t>
            </a:r>
          </a:p>
          <a:p>
            <a:pPr marL="127000" indent="0">
              <a:buSzPts val="1600"/>
              <a:buNone/>
            </a:pPr>
            <a:endParaRPr lang="en-US" sz="1800" dirty="0">
              <a:solidFill>
                <a:srgbClr val="000000"/>
              </a:solidFill>
              <a:latin typeface="Times New Roman" panose="02020603050405020304" pitchFamily="18" charset="0"/>
              <a:ea typeface="Times New Roman" panose="02020603050405020304" pitchFamily="18" charset="0"/>
              <a:cs typeface="VNI-Times"/>
            </a:endParaRPr>
          </a:p>
          <a:p>
            <a:pPr marL="127000" indent="0">
              <a:buSzPts val="1600"/>
              <a:buNone/>
            </a:pPr>
            <a:endParaRPr lang="en-US" sz="1800" dirty="0">
              <a:effectLst/>
              <a:latin typeface="VNI-Times"/>
              <a:ea typeface="Times New Roman" panose="02020603050405020304" pitchFamily="18" charset="0"/>
              <a:cs typeface="VNI-Times"/>
            </a:endParaRPr>
          </a:p>
          <a:p>
            <a:pPr marL="457200" lvl="0" indent="-330200" algn="l" rtl="0">
              <a:spcBef>
                <a:spcPts val="0"/>
              </a:spcBef>
              <a:spcAft>
                <a:spcPts val="0"/>
              </a:spcAft>
              <a:buSzPts val="1600"/>
              <a:buAutoNum type="arabicPeriod"/>
            </a:pPr>
            <a:endParaRPr dirty="0"/>
          </a:p>
        </p:txBody>
      </p:sp>
      <p:grpSp>
        <p:nvGrpSpPr>
          <p:cNvPr id="4" name="Google Shape;3516;p62">
            <a:extLst>
              <a:ext uri="{FF2B5EF4-FFF2-40B4-BE49-F238E27FC236}">
                <a16:creationId xmlns:a16="http://schemas.microsoft.com/office/drawing/2014/main" id="{734361FB-9CA5-409E-802F-34E347A0C750}"/>
              </a:ext>
            </a:extLst>
          </p:cNvPr>
          <p:cNvGrpSpPr/>
          <p:nvPr/>
        </p:nvGrpSpPr>
        <p:grpSpPr>
          <a:xfrm flipH="1">
            <a:off x="4332513" y="1850571"/>
            <a:ext cx="3706851" cy="2916406"/>
            <a:chOff x="1230400" y="410075"/>
            <a:chExt cx="5124625" cy="4728500"/>
          </a:xfrm>
        </p:grpSpPr>
        <p:sp>
          <p:nvSpPr>
            <p:cNvPr id="5" name="Google Shape;3517;p62">
              <a:extLst>
                <a:ext uri="{FF2B5EF4-FFF2-40B4-BE49-F238E27FC236}">
                  <a16:creationId xmlns:a16="http://schemas.microsoft.com/office/drawing/2014/main" id="{629557E5-F1C0-4E08-A1BB-0F1BC1EC4FE6}"/>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18;p62">
              <a:extLst>
                <a:ext uri="{FF2B5EF4-FFF2-40B4-BE49-F238E27FC236}">
                  <a16:creationId xmlns:a16="http://schemas.microsoft.com/office/drawing/2014/main" id="{5EE02FEA-E2BD-4C10-823D-D5B68A43B281}"/>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19;p62">
              <a:extLst>
                <a:ext uri="{FF2B5EF4-FFF2-40B4-BE49-F238E27FC236}">
                  <a16:creationId xmlns:a16="http://schemas.microsoft.com/office/drawing/2014/main" id="{3C0F061C-18F5-4364-9447-579943FC009A}"/>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20;p62">
              <a:extLst>
                <a:ext uri="{FF2B5EF4-FFF2-40B4-BE49-F238E27FC236}">
                  <a16:creationId xmlns:a16="http://schemas.microsoft.com/office/drawing/2014/main" id="{4873E49D-C727-40AE-A019-C2D75ECA8F63}"/>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21;p62">
              <a:extLst>
                <a:ext uri="{FF2B5EF4-FFF2-40B4-BE49-F238E27FC236}">
                  <a16:creationId xmlns:a16="http://schemas.microsoft.com/office/drawing/2014/main" id="{210EDD11-B7D4-48FB-A294-DE6A04409D4A}"/>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22;p62">
              <a:extLst>
                <a:ext uri="{FF2B5EF4-FFF2-40B4-BE49-F238E27FC236}">
                  <a16:creationId xmlns:a16="http://schemas.microsoft.com/office/drawing/2014/main" id="{E6DF8F3C-5D48-429D-A28C-B013267DD8A0}"/>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23;p62">
              <a:extLst>
                <a:ext uri="{FF2B5EF4-FFF2-40B4-BE49-F238E27FC236}">
                  <a16:creationId xmlns:a16="http://schemas.microsoft.com/office/drawing/2014/main" id="{16D90CDC-1E71-43DD-B29D-5EB3BC282833}"/>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24;p62">
              <a:extLst>
                <a:ext uri="{FF2B5EF4-FFF2-40B4-BE49-F238E27FC236}">
                  <a16:creationId xmlns:a16="http://schemas.microsoft.com/office/drawing/2014/main" id="{A203BEC4-CCE3-4A5C-B7DE-AA2329A738E2}"/>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25;p62">
              <a:extLst>
                <a:ext uri="{FF2B5EF4-FFF2-40B4-BE49-F238E27FC236}">
                  <a16:creationId xmlns:a16="http://schemas.microsoft.com/office/drawing/2014/main" id="{B18E1DB2-13BD-403F-9F6A-FCCF83905B10}"/>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26;p62">
              <a:extLst>
                <a:ext uri="{FF2B5EF4-FFF2-40B4-BE49-F238E27FC236}">
                  <a16:creationId xmlns:a16="http://schemas.microsoft.com/office/drawing/2014/main" id="{1BA6E1BE-A81B-4D54-A369-0EBF62DDD81A}"/>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27;p62">
              <a:extLst>
                <a:ext uri="{FF2B5EF4-FFF2-40B4-BE49-F238E27FC236}">
                  <a16:creationId xmlns:a16="http://schemas.microsoft.com/office/drawing/2014/main" id="{54F2DDE2-B831-4334-813D-F868D261BBDD}"/>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28;p62">
              <a:extLst>
                <a:ext uri="{FF2B5EF4-FFF2-40B4-BE49-F238E27FC236}">
                  <a16:creationId xmlns:a16="http://schemas.microsoft.com/office/drawing/2014/main" id="{71FB5805-E510-4A7B-98A9-53E23157ADE5}"/>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29;p62">
              <a:extLst>
                <a:ext uri="{FF2B5EF4-FFF2-40B4-BE49-F238E27FC236}">
                  <a16:creationId xmlns:a16="http://schemas.microsoft.com/office/drawing/2014/main" id="{6AEBF732-9799-4DAF-BE77-93A244492568}"/>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30;p62">
              <a:extLst>
                <a:ext uri="{FF2B5EF4-FFF2-40B4-BE49-F238E27FC236}">
                  <a16:creationId xmlns:a16="http://schemas.microsoft.com/office/drawing/2014/main" id="{11DD6880-57C2-4E20-85CF-BC7C5F61B9EE}"/>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31;p62">
              <a:extLst>
                <a:ext uri="{FF2B5EF4-FFF2-40B4-BE49-F238E27FC236}">
                  <a16:creationId xmlns:a16="http://schemas.microsoft.com/office/drawing/2014/main" id="{ADCA0DD3-37B6-4801-9230-08C59CA9295B}"/>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32;p62">
              <a:extLst>
                <a:ext uri="{FF2B5EF4-FFF2-40B4-BE49-F238E27FC236}">
                  <a16:creationId xmlns:a16="http://schemas.microsoft.com/office/drawing/2014/main" id="{8585C861-9793-4358-A4E6-41CBF897179C}"/>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33;p62">
              <a:extLst>
                <a:ext uri="{FF2B5EF4-FFF2-40B4-BE49-F238E27FC236}">
                  <a16:creationId xmlns:a16="http://schemas.microsoft.com/office/drawing/2014/main" id="{C49F7F66-5AA1-4216-AD5C-CFF0BE53F7A2}"/>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34;p62">
              <a:extLst>
                <a:ext uri="{FF2B5EF4-FFF2-40B4-BE49-F238E27FC236}">
                  <a16:creationId xmlns:a16="http://schemas.microsoft.com/office/drawing/2014/main" id="{CF9DAB46-E6CF-4409-9FB1-0C3B026A722C}"/>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35;p62">
              <a:extLst>
                <a:ext uri="{FF2B5EF4-FFF2-40B4-BE49-F238E27FC236}">
                  <a16:creationId xmlns:a16="http://schemas.microsoft.com/office/drawing/2014/main" id="{77CE9BD6-6033-41E6-A9B9-CCC3404DF56D}"/>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36;p62">
              <a:extLst>
                <a:ext uri="{FF2B5EF4-FFF2-40B4-BE49-F238E27FC236}">
                  <a16:creationId xmlns:a16="http://schemas.microsoft.com/office/drawing/2014/main" id="{5956FD04-99FF-4948-BA5B-A1FD5B81E16A}"/>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37;p62">
              <a:extLst>
                <a:ext uri="{FF2B5EF4-FFF2-40B4-BE49-F238E27FC236}">
                  <a16:creationId xmlns:a16="http://schemas.microsoft.com/office/drawing/2014/main" id="{BA877421-2777-4696-99E3-28AC8F7045EF}"/>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8;p62">
              <a:extLst>
                <a:ext uri="{FF2B5EF4-FFF2-40B4-BE49-F238E27FC236}">
                  <a16:creationId xmlns:a16="http://schemas.microsoft.com/office/drawing/2014/main" id="{ECB79A89-275A-42AD-9169-7DD52F66F218}"/>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39;p62">
              <a:extLst>
                <a:ext uri="{FF2B5EF4-FFF2-40B4-BE49-F238E27FC236}">
                  <a16:creationId xmlns:a16="http://schemas.microsoft.com/office/drawing/2014/main" id="{5C8A7EB8-9201-4576-A4D9-186557F89D8F}"/>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40;p62">
              <a:extLst>
                <a:ext uri="{FF2B5EF4-FFF2-40B4-BE49-F238E27FC236}">
                  <a16:creationId xmlns:a16="http://schemas.microsoft.com/office/drawing/2014/main" id="{259EBBC3-7CE4-4D7B-8EC9-93E6B908D7EF}"/>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41;p62">
              <a:extLst>
                <a:ext uri="{FF2B5EF4-FFF2-40B4-BE49-F238E27FC236}">
                  <a16:creationId xmlns:a16="http://schemas.microsoft.com/office/drawing/2014/main" id="{2E20B536-907E-4A25-ADFC-84E655388BFB}"/>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42;p62">
              <a:extLst>
                <a:ext uri="{FF2B5EF4-FFF2-40B4-BE49-F238E27FC236}">
                  <a16:creationId xmlns:a16="http://schemas.microsoft.com/office/drawing/2014/main" id="{0FCC4829-DC3E-47E0-8AF1-4A31754B1635}"/>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43;p62">
              <a:extLst>
                <a:ext uri="{FF2B5EF4-FFF2-40B4-BE49-F238E27FC236}">
                  <a16:creationId xmlns:a16="http://schemas.microsoft.com/office/drawing/2014/main" id="{59DA8A90-EFF0-4EB2-9E52-50715CE3A240}"/>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44;p62">
              <a:extLst>
                <a:ext uri="{FF2B5EF4-FFF2-40B4-BE49-F238E27FC236}">
                  <a16:creationId xmlns:a16="http://schemas.microsoft.com/office/drawing/2014/main" id="{CF8E89A5-A54B-4358-ADD5-8F769A06EEBC}"/>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45;p62">
              <a:extLst>
                <a:ext uri="{FF2B5EF4-FFF2-40B4-BE49-F238E27FC236}">
                  <a16:creationId xmlns:a16="http://schemas.microsoft.com/office/drawing/2014/main" id="{73CA1E59-DBB2-4ADD-B8D4-12619E8271FA}"/>
                </a:ext>
              </a:extLst>
            </p:cNvPr>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46;p62">
              <a:extLst>
                <a:ext uri="{FF2B5EF4-FFF2-40B4-BE49-F238E27FC236}">
                  <a16:creationId xmlns:a16="http://schemas.microsoft.com/office/drawing/2014/main" id="{DCB76192-875B-4BD2-BA2F-8BA3D15A5392}"/>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47;p62">
              <a:extLst>
                <a:ext uri="{FF2B5EF4-FFF2-40B4-BE49-F238E27FC236}">
                  <a16:creationId xmlns:a16="http://schemas.microsoft.com/office/drawing/2014/main" id="{3C844E16-590B-44C8-9CAA-7F383AF4A943}"/>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48;p62">
              <a:extLst>
                <a:ext uri="{FF2B5EF4-FFF2-40B4-BE49-F238E27FC236}">
                  <a16:creationId xmlns:a16="http://schemas.microsoft.com/office/drawing/2014/main" id="{E4A845CE-C551-41BC-8552-809C134FAE5F}"/>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49;p62">
              <a:extLst>
                <a:ext uri="{FF2B5EF4-FFF2-40B4-BE49-F238E27FC236}">
                  <a16:creationId xmlns:a16="http://schemas.microsoft.com/office/drawing/2014/main" id="{75670285-D1BC-4F73-B53A-9093B022D824}"/>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50;p62">
              <a:extLst>
                <a:ext uri="{FF2B5EF4-FFF2-40B4-BE49-F238E27FC236}">
                  <a16:creationId xmlns:a16="http://schemas.microsoft.com/office/drawing/2014/main" id="{062990EA-DBD0-438F-983C-73ECAF271E1F}"/>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51;p62">
              <a:extLst>
                <a:ext uri="{FF2B5EF4-FFF2-40B4-BE49-F238E27FC236}">
                  <a16:creationId xmlns:a16="http://schemas.microsoft.com/office/drawing/2014/main" id="{EAA60CDD-32D0-4235-A44C-3D12B35C81B9}"/>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52;p62">
              <a:extLst>
                <a:ext uri="{FF2B5EF4-FFF2-40B4-BE49-F238E27FC236}">
                  <a16:creationId xmlns:a16="http://schemas.microsoft.com/office/drawing/2014/main" id="{9468203D-6056-4075-BB3D-A561B58DF80B}"/>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53;p62">
              <a:extLst>
                <a:ext uri="{FF2B5EF4-FFF2-40B4-BE49-F238E27FC236}">
                  <a16:creationId xmlns:a16="http://schemas.microsoft.com/office/drawing/2014/main" id="{0A127930-5155-4624-8EEF-1AF12C087D73}"/>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54;p62">
              <a:extLst>
                <a:ext uri="{FF2B5EF4-FFF2-40B4-BE49-F238E27FC236}">
                  <a16:creationId xmlns:a16="http://schemas.microsoft.com/office/drawing/2014/main" id="{515F3C83-2A79-47E2-A0B2-B2AA385FE79A}"/>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55;p62">
              <a:extLst>
                <a:ext uri="{FF2B5EF4-FFF2-40B4-BE49-F238E27FC236}">
                  <a16:creationId xmlns:a16="http://schemas.microsoft.com/office/drawing/2014/main" id="{C55C2983-B693-44C5-BBC8-A492DE36F613}"/>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56;p62">
              <a:extLst>
                <a:ext uri="{FF2B5EF4-FFF2-40B4-BE49-F238E27FC236}">
                  <a16:creationId xmlns:a16="http://schemas.microsoft.com/office/drawing/2014/main" id="{EAB73178-1DD0-45E3-A54F-22AAC0FF8B39}"/>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57;p62">
              <a:extLst>
                <a:ext uri="{FF2B5EF4-FFF2-40B4-BE49-F238E27FC236}">
                  <a16:creationId xmlns:a16="http://schemas.microsoft.com/office/drawing/2014/main" id="{253D5F98-4785-4E53-8293-900ADFF4737D}"/>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58;p62">
              <a:extLst>
                <a:ext uri="{FF2B5EF4-FFF2-40B4-BE49-F238E27FC236}">
                  <a16:creationId xmlns:a16="http://schemas.microsoft.com/office/drawing/2014/main" id="{41F5275F-1AB0-47E9-ACA2-BA16F9C6A1A9}"/>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59;p62">
              <a:extLst>
                <a:ext uri="{FF2B5EF4-FFF2-40B4-BE49-F238E27FC236}">
                  <a16:creationId xmlns:a16="http://schemas.microsoft.com/office/drawing/2014/main" id="{924A33B6-88D6-4110-834C-7DD839BD360F}"/>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60;p62">
              <a:extLst>
                <a:ext uri="{FF2B5EF4-FFF2-40B4-BE49-F238E27FC236}">
                  <a16:creationId xmlns:a16="http://schemas.microsoft.com/office/drawing/2014/main" id="{74795623-2FA6-4D3C-824F-7A2717330D17}"/>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61;p62">
              <a:extLst>
                <a:ext uri="{FF2B5EF4-FFF2-40B4-BE49-F238E27FC236}">
                  <a16:creationId xmlns:a16="http://schemas.microsoft.com/office/drawing/2014/main" id="{A7B8DA0D-9E8B-4CC3-9377-ABC7D1C5FC4D}"/>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62;p62">
              <a:extLst>
                <a:ext uri="{FF2B5EF4-FFF2-40B4-BE49-F238E27FC236}">
                  <a16:creationId xmlns:a16="http://schemas.microsoft.com/office/drawing/2014/main" id="{99E49C9C-4DCA-47E3-9D41-A03745723FBA}"/>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63;p62">
              <a:extLst>
                <a:ext uri="{FF2B5EF4-FFF2-40B4-BE49-F238E27FC236}">
                  <a16:creationId xmlns:a16="http://schemas.microsoft.com/office/drawing/2014/main" id="{0D65A11D-248C-4AB0-93E4-C1D03B8B3271}"/>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64;p62">
              <a:extLst>
                <a:ext uri="{FF2B5EF4-FFF2-40B4-BE49-F238E27FC236}">
                  <a16:creationId xmlns:a16="http://schemas.microsoft.com/office/drawing/2014/main" id="{A238F26D-E00D-4211-A198-5B60EBDA2187}"/>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65;p62">
              <a:extLst>
                <a:ext uri="{FF2B5EF4-FFF2-40B4-BE49-F238E27FC236}">
                  <a16:creationId xmlns:a16="http://schemas.microsoft.com/office/drawing/2014/main" id="{0B0C774D-1D24-4C1D-8A7C-3964F7F771AC}"/>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66;p62">
              <a:extLst>
                <a:ext uri="{FF2B5EF4-FFF2-40B4-BE49-F238E27FC236}">
                  <a16:creationId xmlns:a16="http://schemas.microsoft.com/office/drawing/2014/main" id="{EE8422AD-A521-4E89-85E5-0AAFB9642C7C}"/>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67;p62">
              <a:extLst>
                <a:ext uri="{FF2B5EF4-FFF2-40B4-BE49-F238E27FC236}">
                  <a16:creationId xmlns:a16="http://schemas.microsoft.com/office/drawing/2014/main" id="{8904259D-FB31-4F29-A9DB-044607A05B39}"/>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68;p62">
              <a:extLst>
                <a:ext uri="{FF2B5EF4-FFF2-40B4-BE49-F238E27FC236}">
                  <a16:creationId xmlns:a16="http://schemas.microsoft.com/office/drawing/2014/main" id="{01962B68-16E9-4024-BDDE-234AD9B17886}"/>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69;p62">
              <a:extLst>
                <a:ext uri="{FF2B5EF4-FFF2-40B4-BE49-F238E27FC236}">
                  <a16:creationId xmlns:a16="http://schemas.microsoft.com/office/drawing/2014/main" id="{92EF9C36-7BE2-4715-A254-45B83CECD7A2}"/>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70;p62">
              <a:extLst>
                <a:ext uri="{FF2B5EF4-FFF2-40B4-BE49-F238E27FC236}">
                  <a16:creationId xmlns:a16="http://schemas.microsoft.com/office/drawing/2014/main" id="{C0D2663B-9DCE-4892-8DFC-3B334FACF16E}"/>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71;p62">
              <a:extLst>
                <a:ext uri="{FF2B5EF4-FFF2-40B4-BE49-F238E27FC236}">
                  <a16:creationId xmlns:a16="http://schemas.microsoft.com/office/drawing/2014/main" id="{D6C5933D-800B-4584-B377-A80251AA0F2C}"/>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72;p62">
              <a:extLst>
                <a:ext uri="{FF2B5EF4-FFF2-40B4-BE49-F238E27FC236}">
                  <a16:creationId xmlns:a16="http://schemas.microsoft.com/office/drawing/2014/main" id="{F3AB35AC-57BD-429A-99D6-A0AE8A3CEB3E}"/>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73;p62">
              <a:extLst>
                <a:ext uri="{FF2B5EF4-FFF2-40B4-BE49-F238E27FC236}">
                  <a16:creationId xmlns:a16="http://schemas.microsoft.com/office/drawing/2014/main" id="{0EA4209F-9EA1-4BF3-A2F5-0042D0354555}"/>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74;p62">
              <a:extLst>
                <a:ext uri="{FF2B5EF4-FFF2-40B4-BE49-F238E27FC236}">
                  <a16:creationId xmlns:a16="http://schemas.microsoft.com/office/drawing/2014/main" id="{3114BBF9-E018-4AF4-9584-5AE4482EA5D2}"/>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75;p62">
              <a:extLst>
                <a:ext uri="{FF2B5EF4-FFF2-40B4-BE49-F238E27FC236}">
                  <a16:creationId xmlns:a16="http://schemas.microsoft.com/office/drawing/2014/main" id="{41B86BB2-CD6A-4F70-8C44-2DCDF9C7600A}"/>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576;p62">
              <a:extLst>
                <a:ext uri="{FF2B5EF4-FFF2-40B4-BE49-F238E27FC236}">
                  <a16:creationId xmlns:a16="http://schemas.microsoft.com/office/drawing/2014/main" id="{480DC8CA-8CEE-45FA-81A1-3B2BE7C7B3D4}"/>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577;p62">
              <a:extLst>
                <a:ext uri="{FF2B5EF4-FFF2-40B4-BE49-F238E27FC236}">
                  <a16:creationId xmlns:a16="http://schemas.microsoft.com/office/drawing/2014/main" id="{8D87CA05-8EBA-40C9-B8BB-23409B211420}"/>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578;p62">
              <a:extLst>
                <a:ext uri="{FF2B5EF4-FFF2-40B4-BE49-F238E27FC236}">
                  <a16:creationId xmlns:a16="http://schemas.microsoft.com/office/drawing/2014/main" id="{06092791-1795-4BD8-8FFF-C6E998FB0504}"/>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579;p62">
              <a:extLst>
                <a:ext uri="{FF2B5EF4-FFF2-40B4-BE49-F238E27FC236}">
                  <a16:creationId xmlns:a16="http://schemas.microsoft.com/office/drawing/2014/main" id="{411C8D29-0F67-46B4-B1DC-C5F20E828368}"/>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580;p62">
              <a:extLst>
                <a:ext uri="{FF2B5EF4-FFF2-40B4-BE49-F238E27FC236}">
                  <a16:creationId xmlns:a16="http://schemas.microsoft.com/office/drawing/2014/main" id="{2E03DA98-1DDC-4B5E-933C-34ADEF35E0D8}"/>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581;p62">
              <a:extLst>
                <a:ext uri="{FF2B5EF4-FFF2-40B4-BE49-F238E27FC236}">
                  <a16:creationId xmlns:a16="http://schemas.microsoft.com/office/drawing/2014/main" id="{E2B3CE2D-1251-4E62-BE98-CF6C0804DA4C}"/>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582;p62">
              <a:extLst>
                <a:ext uri="{FF2B5EF4-FFF2-40B4-BE49-F238E27FC236}">
                  <a16:creationId xmlns:a16="http://schemas.microsoft.com/office/drawing/2014/main" id="{13D3A79E-6490-49CE-918F-2D067D77DB7B}"/>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583;p62">
              <a:extLst>
                <a:ext uri="{FF2B5EF4-FFF2-40B4-BE49-F238E27FC236}">
                  <a16:creationId xmlns:a16="http://schemas.microsoft.com/office/drawing/2014/main" id="{CDD4F8A2-E47C-4FE5-A429-825840068E70}"/>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584;p62">
              <a:extLst>
                <a:ext uri="{FF2B5EF4-FFF2-40B4-BE49-F238E27FC236}">
                  <a16:creationId xmlns:a16="http://schemas.microsoft.com/office/drawing/2014/main" id="{84418FE2-E8C4-46D8-AC7A-5851716D7688}"/>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85;p62">
              <a:extLst>
                <a:ext uri="{FF2B5EF4-FFF2-40B4-BE49-F238E27FC236}">
                  <a16:creationId xmlns:a16="http://schemas.microsoft.com/office/drawing/2014/main" id="{6275417F-35AC-41FC-816E-D079C2428099}"/>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86;p62">
              <a:extLst>
                <a:ext uri="{FF2B5EF4-FFF2-40B4-BE49-F238E27FC236}">
                  <a16:creationId xmlns:a16="http://schemas.microsoft.com/office/drawing/2014/main" id="{B91BEC68-3239-46F0-9795-A623C1F6E3B0}"/>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87;p62">
              <a:extLst>
                <a:ext uri="{FF2B5EF4-FFF2-40B4-BE49-F238E27FC236}">
                  <a16:creationId xmlns:a16="http://schemas.microsoft.com/office/drawing/2014/main" id="{DBC17C10-49EE-4C6C-A074-477FDD0B87AC}"/>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88;p62">
              <a:extLst>
                <a:ext uri="{FF2B5EF4-FFF2-40B4-BE49-F238E27FC236}">
                  <a16:creationId xmlns:a16="http://schemas.microsoft.com/office/drawing/2014/main" id="{5B3B4379-73C1-4F48-A9B2-DC1063E6ED41}"/>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89;p62">
              <a:extLst>
                <a:ext uri="{FF2B5EF4-FFF2-40B4-BE49-F238E27FC236}">
                  <a16:creationId xmlns:a16="http://schemas.microsoft.com/office/drawing/2014/main" id="{3577A85F-8600-49EF-8070-4631DC8E8781}"/>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90;p62">
              <a:extLst>
                <a:ext uri="{FF2B5EF4-FFF2-40B4-BE49-F238E27FC236}">
                  <a16:creationId xmlns:a16="http://schemas.microsoft.com/office/drawing/2014/main" id="{44616C93-EDF8-4F01-8AAD-DAC76AB1C3E0}"/>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91;p62">
              <a:extLst>
                <a:ext uri="{FF2B5EF4-FFF2-40B4-BE49-F238E27FC236}">
                  <a16:creationId xmlns:a16="http://schemas.microsoft.com/office/drawing/2014/main" id="{DA09DB58-544B-4F0B-80A9-E0BF6573384E}"/>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92;p62">
              <a:extLst>
                <a:ext uri="{FF2B5EF4-FFF2-40B4-BE49-F238E27FC236}">
                  <a16:creationId xmlns:a16="http://schemas.microsoft.com/office/drawing/2014/main" id="{25B6F522-56E8-4542-A895-9B758DFC2E38}"/>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93;p62">
              <a:extLst>
                <a:ext uri="{FF2B5EF4-FFF2-40B4-BE49-F238E27FC236}">
                  <a16:creationId xmlns:a16="http://schemas.microsoft.com/office/drawing/2014/main" id="{CB5D8C64-E524-4D34-8E2F-1CD02358AEE9}"/>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94;p62">
              <a:extLst>
                <a:ext uri="{FF2B5EF4-FFF2-40B4-BE49-F238E27FC236}">
                  <a16:creationId xmlns:a16="http://schemas.microsoft.com/office/drawing/2014/main" id="{6B036CF1-6B54-4463-876C-82B793B222CC}"/>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95;p62">
              <a:extLst>
                <a:ext uri="{FF2B5EF4-FFF2-40B4-BE49-F238E27FC236}">
                  <a16:creationId xmlns:a16="http://schemas.microsoft.com/office/drawing/2014/main" id="{E3484E27-355D-40AE-BC43-C2D6A14DBD2E}"/>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96;p62">
              <a:extLst>
                <a:ext uri="{FF2B5EF4-FFF2-40B4-BE49-F238E27FC236}">
                  <a16:creationId xmlns:a16="http://schemas.microsoft.com/office/drawing/2014/main" id="{82D14CDD-3865-44D6-93D5-3F644BE28B23}"/>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97;p62">
              <a:extLst>
                <a:ext uri="{FF2B5EF4-FFF2-40B4-BE49-F238E27FC236}">
                  <a16:creationId xmlns:a16="http://schemas.microsoft.com/office/drawing/2014/main" id="{EBDEA255-3231-45A2-9FF1-D9300858921B}"/>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98;p62">
              <a:extLst>
                <a:ext uri="{FF2B5EF4-FFF2-40B4-BE49-F238E27FC236}">
                  <a16:creationId xmlns:a16="http://schemas.microsoft.com/office/drawing/2014/main" id="{9BD8EFF9-B457-4818-90C6-F7701A59AC92}"/>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99;p62">
              <a:extLst>
                <a:ext uri="{FF2B5EF4-FFF2-40B4-BE49-F238E27FC236}">
                  <a16:creationId xmlns:a16="http://schemas.microsoft.com/office/drawing/2014/main" id="{719818BB-CBDA-4C94-9122-514EB355546D}"/>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00;p62">
              <a:extLst>
                <a:ext uri="{FF2B5EF4-FFF2-40B4-BE49-F238E27FC236}">
                  <a16:creationId xmlns:a16="http://schemas.microsoft.com/office/drawing/2014/main" id="{65EC1C95-9887-4224-A680-862D824026BB}"/>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9" name="Picture 88">
            <a:extLst>
              <a:ext uri="{FF2B5EF4-FFF2-40B4-BE49-F238E27FC236}">
                <a16:creationId xmlns:a16="http://schemas.microsoft.com/office/drawing/2014/main" id="{6A5B02F5-C585-4EEE-ABBB-E05240A15E0C}"/>
              </a:ext>
            </a:extLst>
          </p:cNvPr>
          <p:cNvPicPr>
            <a:picLocks noChangeAspect="1"/>
          </p:cNvPicPr>
          <p:nvPr/>
        </p:nvPicPr>
        <p:blipFill>
          <a:blip r:embed="rId3"/>
          <a:stretch>
            <a:fillRect/>
          </a:stretch>
        </p:blipFill>
        <p:spPr>
          <a:xfrm>
            <a:off x="4670566" y="2367987"/>
            <a:ext cx="2534316" cy="1597687"/>
          </a:xfrm>
          <a:prstGeom prst="rect">
            <a:avLst/>
          </a:prstGeom>
        </p:spPr>
      </p:pic>
      <p:grpSp>
        <p:nvGrpSpPr>
          <p:cNvPr id="90" name="Google Shape;3516;p62">
            <a:extLst>
              <a:ext uri="{FF2B5EF4-FFF2-40B4-BE49-F238E27FC236}">
                <a16:creationId xmlns:a16="http://schemas.microsoft.com/office/drawing/2014/main" id="{E7B6E48E-5A26-45CB-A7D5-8934BC7A2E1D}"/>
              </a:ext>
            </a:extLst>
          </p:cNvPr>
          <p:cNvGrpSpPr/>
          <p:nvPr/>
        </p:nvGrpSpPr>
        <p:grpSpPr>
          <a:xfrm>
            <a:off x="215913" y="1777514"/>
            <a:ext cx="3681817" cy="2916406"/>
            <a:chOff x="1230400" y="410075"/>
            <a:chExt cx="5124625" cy="4728500"/>
          </a:xfrm>
        </p:grpSpPr>
        <p:sp>
          <p:nvSpPr>
            <p:cNvPr id="91" name="Google Shape;3517;p62">
              <a:extLst>
                <a:ext uri="{FF2B5EF4-FFF2-40B4-BE49-F238E27FC236}">
                  <a16:creationId xmlns:a16="http://schemas.microsoft.com/office/drawing/2014/main" id="{D59C0428-43D6-48F7-851F-0F28FE344073}"/>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18;p62">
              <a:extLst>
                <a:ext uri="{FF2B5EF4-FFF2-40B4-BE49-F238E27FC236}">
                  <a16:creationId xmlns:a16="http://schemas.microsoft.com/office/drawing/2014/main" id="{1801995F-D663-4203-B2D3-F2F54DEB70C2}"/>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19;p62">
              <a:extLst>
                <a:ext uri="{FF2B5EF4-FFF2-40B4-BE49-F238E27FC236}">
                  <a16:creationId xmlns:a16="http://schemas.microsoft.com/office/drawing/2014/main" id="{F3E3A9F0-EC56-46CD-9C23-2B3B92105CA8}"/>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20;p62">
              <a:extLst>
                <a:ext uri="{FF2B5EF4-FFF2-40B4-BE49-F238E27FC236}">
                  <a16:creationId xmlns:a16="http://schemas.microsoft.com/office/drawing/2014/main" id="{24D81D38-6220-4DE9-8F49-40E41918D9C8}"/>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21;p62">
              <a:extLst>
                <a:ext uri="{FF2B5EF4-FFF2-40B4-BE49-F238E27FC236}">
                  <a16:creationId xmlns:a16="http://schemas.microsoft.com/office/drawing/2014/main" id="{BDFA5878-7BA9-406C-BDA4-A934BFAB46C0}"/>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22;p62">
              <a:extLst>
                <a:ext uri="{FF2B5EF4-FFF2-40B4-BE49-F238E27FC236}">
                  <a16:creationId xmlns:a16="http://schemas.microsoft.com/office/drawing/2014/main" id="{A7636E2A-0AAE-4FA0-926C-4654AFD199C8}"/>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23;p62">
              <a:extLst>
                <a:ext uri="{FF2B5EF4-FFF2-40B4-BE49-F238E27FC236}">
                  <a16:creationId xmlns:a16="http://schemas.microsoft.com/office/drawing/2014/main" id="{EA116BBC-6783-4B61-8047-21E450CAF2AB}"/>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24;p62">
              <a:extLst>
                <a:ext uri="{FF2B5EF4-FFF2-40B4-BE49-F238E27FC236}">
                  <a16:creationId xmlns:a16="http://schemas.microsoft.com/office/drawing/2014/main" id="{9813D8A8-8FD9-4A89-B2DC-A8D560C7D284}"/>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25;p62">
              <a:extLst>
                <a:ext uri="{FF2B5EF4-FFF2-40B4-BE49-F238E27FC236}">
                  <a16:creationId xmlns:a16="http://schemas.microsoft.com/office/drawing/2014/main" id="{8520DDFB-99B2-456D-8ACF-11A886CD5E16}"/>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26;p62">
              <a:extLst>
                <a:ext uri="{FF2B5EF4-FFF2-40B4-BE49-F238E27FC236}">
                  <a16:creationId xmlns:a16="http://schemas.microsoft.com/office/drawing/2014/main" id="{4A7E7D7A-A452-4726-BFF0-6B8274C37E79}"/>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27;p62">
              <a:extLst>
                <a:ext uri="{FF2B5EF4-FFF2-40B4-BE49-F238E27FC236}">
                  <a16:creationId xmlns:a16="http://schemas.microsoft.com/office/drawing/2014/main" id="{26CBEC19-0D2F-4275-A08B-08BB7F2674A6}"/>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28;p62">
              <a:extLst>
                <a:ext uri="{FF2B5EF4-FFF2-40B4-BE49-F238E27FC236}">
                  <a16:creationId xmlns:a16="http://schemas.microsoft.com/office/drawing/2014/main" id="{70C0C453-DFD4-4077-A4DF-7E3271E0175D}"/>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29;p62">
              <a:extLst>
                <a:ext uri="{FF2B5EF4-FFF2-40B4-BE49-F238E27FC236}">
                  <a16:creationId xmlns:a16="http://schemas.microsoft.com/office/drawing/2014/main" id="{8FF031D8-0C75-49BE-8148-46DB92F6C147}"/>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30;p62">
              <a:extLst>
                <a:ext uri="{FF2B5EF4-FFF2-40B4-BE49-F238E27FC236}">
                  <a16:creationId xmlns:a16="http://schemas.microsoft.com/office/drawing/2014/main" id="{5797A569-2A3B-48A9-8EFB-F97EBB29E39A}"/>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31;p62">
              <a:extLst>
                <a:ext uri="{FF2B5EF4-FFF2-40B4-BE49-F238E27FC236}">
                  <a16:creationId xmlns:a16="http://schemas.microsoft.com/office/drawing/2014/main" id="{7DD2AC15-5059-40C3-A0EC-160BF1247A3B}"/>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32;p62">
              <a:extLst>
                <a:ext uri="{FF2B5EF4-FFF2-40B4-BE49-F238E27FC236}">
                  <a16:creationId xmlns:a16="http://schemas.microsoft.com/office/drawing/2014/main" id="{6AB1A0CD-AB31-4F61-AE89-ADFD8FE0572E}"/>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33;p62">
              <a:extLst>
                <a:ext uri="{FF2B5EF4-FFF2-40B4-BE49-F238E27FC236}">
                  <a16:creationId xmlns:a16="http://schemas.microsoft.com/office/drawing/2014/main" id="{8BB81BB2-291D-492E-8889-F3E499A546CC}"/>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34;p62">
              <a:extLst>
                <a:ext uri="{FF2B5EF4-FFF2-40B4-BE49-F238E27FC236}">
                  <a16:creationId xmlns:a16="http://schemas.microsoft.com/office/drawing/2014/main" id="{C928A871-3D10-4262-BB7F-0DFD703DEC6D}"/>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35;p62">
              <a:extLst>
                <a:ext uri="{FF2B5EF4-FFF2-40B4-BE49-F238E27FC236}">
                  <a16:creationId xmlns:a16="http://schemas.microsoft.com/office/drawing/2014/main" id="{BAE3204F-8D84-41A0-9205-9AD0EC0A57CE}"/>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36;p62">
              <a:extLst>
                <a:ext uri="{FF2B5EF4-FFF2-40B4-BE49-F238E27FC236}">
                  <a16:creationId xmlns:a16="http://schemas.microsoft.com/office/drawing/2014/main" id="{4E7EF140-8956-4B69-9D84-A409BE490C45}"/>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37;p62">
              <a:extLst>
                <a:ext uri="{FF2B5EF4-FFF2-40B4-BE49-F238E27FC236}">
                  <a16:creationId xmlns:a16="http://schemas.microsoft.com/office/drawing/2014/main" id="{8C8581C6-4FD1-410F-8B56-ACF2E078A91E}"/>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38;p62">
              <a:extLst>
                <a:ext uri="{FF2B5EF4-FFF2-40B4-BE49-F238E27FC236}">
                  <a16:creationId xmlns:a16="http://schemas.microsoft.com/office/drawing/2014/main" id="{60A63FE9-C0AE-406A-B505-286383E1DBD4}"/>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39;p62">
              <a:extLst>
                <a:ext uri="{FF2B5EF4-FFF2-40B4-BE49-F238E27FC236}">
                  <a16:creationId xmlns:a16="http://schemas.microsoft.com/office/drawing/2014/main" id="{DF9CCFEB-52D6-4230-BB1D-4C73C55863B1}"/>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40;p62">
              <a:extLst>
                <a:ext uri="{FF2B5EF4-FFF2-40B4-BE49-F238E27FC236}">
                  <a16:creationId xmlns:a16="http://schemas.microsoft.com/office/drawing/2014/main" id="{85D51991-7812-4395-A653-8AB89A7295FC}"/>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41;p62">
              <a:extLst>
                <a:ext uri="{FF2B5EF4-FFF2-40B4-BE49-F238E27FC236}">
                  <a16:creationId xmlns:a16="http://schemas.microsoft.com/office/drawing/2014/main" id="{52567112-6969-4FC8-BB31-18EF5B492FE3}"/>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42;p62">
              <a:extLst>
                <a:ext uri="{FF2B5EF4-FFF2-40B4-BE49-F238E27FC236}">
                  <a16:creationId xmlns:a16="http://schemas.microsoft.com/office/drawing/2014/main" id="{7DE67052-6061-4423-AFDB-7921DA65F97B}"/>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43;p62">
              <a:extLst>
                <a:ext uri="{FF2B5EF4-FFF2-40B4-BE49-F238E27FC236}">
                  <a16:creationId xmlns:a16="http://schemas.microsoft.com/office/drawing/2014/main" id="{645A4ED3-F14D-44A8-8BAB-6410C24ED9C4}"/>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44;p62">
              <a:extLst>
                <a:ext uri="{FF2B5EF4-FFF2-40B4-BE49-F238E27FC236}">
                  <a16:creationId xmlns:a16="http://schemas.microsoft.com/office/drawing/2014/main" id="{AE9A12FF-1BD1-49AF-890C-8C5EDF7539CB}"/>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45;p62">
              <a:extLst>
                <a:ext uri="{FF2B5EF4-FFF2-40B4-BE49-F238E27FC236}">
                  <a16:creationId xmlns:a16="http://schemas.microsoft.com/office/drawing/2014/main" id="{C6D33F68-84FE-4B20-A79D-A4CB6C8C5071}"/>
                </a:ext>
              </a:extLst>
            </p:cNvPr>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46;p62">
              <a:extLst>
                <a:ext uri="{FF2B5EF4-FFF2-40B4-BE49-F238E27FC236}">
                  <a16:creationId xmlns:a16="http://schemas.microsoft.com/office/drawing/2014/main" id="{828878BB-AB0F-47A6-A312-76CB6BB1EB71}"/>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47;p62">
              <a:extLst>
                <a:ext uri="{FF2B5EF4-FFF2-40B4-BE49-F238E27FC236}">
                  <a16:creationId xmlns:a16="http://schemas.microsoft.com/office/drawing/2014/main" id="{0C623954-CF0B-4203-B8AB-48567D35C31B}"/>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48;p62">
              <a:extLst>
                <a:ext uri="{FF2B5EF4-FFF2-40B4-BE49-F238E27FC236}">
                  <a16:creationId xmlns:a16="http://schemas.microsoft.com/office/drawing/2014/main" id="{3344C9C7-3D18-4F3E-91C8-5B18AC0BCC2F}"/>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49;p62">
              <a:extLst>
                <a:ext uri="{FF2B5EF4-FFF2-40B4-BE49-F238E27FC236}">
                  <a16:creationId xmlns:a16="http://schemas.microsoft.com/office/drawing/2014/main" id="{D265445E-6911-432D-98C2-C57116B6042A}"/>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50;p62">
              <a:extLst>
                <a:ext uri="{FF2B5EF4-FFF2-40B4-BE49-F238E27FC236}">
                  <a16:creationId xmlns:a16="http://schemas.microsoft.com/office/drawing/2014/main" id="{E493AAA7-63AC-4B75-9421-56FB88275B2A}"/>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51;p62">
              <a:extLst>
                <a:ext uri="{FF2B5EF4-FFF2-40B4-BE49-F238E27FC236}">
                  <a16:creationId xmlns:a16="http://schemas.microsoft.com/office/drawing/2014/main" id="{6AFCD17A-1181-477E-9EE7-27143192CC07}"/>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52;p62">
              <a:extLst>
                <a:ext uri="{FF2B5EF4-FFF2-40B4-BE49-F238E27FC236}">
                  <a16:creationId xmlns:a16="http://schemas.microsoft.com/office/drawing/2014/main" id="{913E7CA6-84A5-4A82-9C19-352DD2C1A6B8}"/>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53;p62">
              <a:extLst>
                <a:ext uri="{FF2B5EF4-FFF2-40B4-BE49-F238E27FC236}">
                  <a16:creationId xmlns:a16="http://schemas.microsoft.com/office/drawing/2014/main" id="{4F43E10C-307F-49C5-A47F-3106BB968BA5}"/>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54;p62">
              <a:extLst>
                <a:ext uri="{FF2B5EF4-FFF2-40B4-BE49-F238E27FC236}">
                  <a16:creationId xmlns:a16="http://schemas.microsoft.com/office/drawing/2014/main" id="{7749E972-4977-449B-8BB0-6DD650572287}"/>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55;p62">
              <a:extLst>
                <a:ext uri="{FF2B5EF4-FFF2-40B4-BE49-F238E27FC236}">
                  <a16:creationId xmlns:a16="http://schemas.microsoft.com/office/drawing/2014/main" id="{E45858B6-BEF1-4955-AFFC-2D12C66F5C00}"/>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556;p62">
              <a:extLst>
                <a:ext uri="{FF2B5EF4-FFF2-40B4-BE49-F238E27FC236}">
                  <a16:creationId xmlns:a16="http://schemas.microsoft.com/office/drawing/2014/main" id="{AC35C722-8097-4541-AB8D-10F67A836DE6}"/>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57;p62">
              <a:extLst>
                <a:ext uri="{FF2B5EF4-FFF2-40B4-BE49-F238E27FC236}">
                  <a16:creationId xmlns:a16="http://schemas.microsoft.com/office/drawing/2014/main" id="{B4A4C7A7-66F0-4BA7-BCE1-749DFD53ABDC}"/>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58;p62">
              <a:extLst>
                <a:ext uri="{FF2B5EF4-FFF2-40B4-BE49-F238E27FC236}">
                  <a16:creationId xmlns:a16="http://schemas.microsoft.com/office/drawing/2014/main" id="{17CB2C9C-66DD-4E49-B227-A626BF9844D9}"/>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59;p62">
              <a:extLst>
                <a:ext uri="{FF2B5EF4-FFF2-40B4-BE49-F238E27FC236}">
                  <a16:creationId xmlns:a16="http://schemas.microsoft.com/office/drawing/2014/main" id="{D834D123-91F1-4515-B26D-35AF9F024C1B}"/>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560;p62">
              <a:extLst>
                <a:ext uri="{FF2B5EF4-FFF2-40B4-BE49-F238E27FC236}">
                  <a16:creationId xmlns:a16="http://schemas.microsoft.com/office/drawing/2014/main" id="{E94F3CC7-CEBA-48CB-ADC6-ED55AD8C6CAF}"/>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61;p62">
              <a:extLst>
                <a:ext uri="{FF2B5EF4-FFF2-40B4-BE49-F238E27FC236}">
                  <a16:creationId xmlns:a16="http://schemas.microsoft.com/office/drawing/2014/main" id="{9EC90582-9D86-484E-BB0A-8659BDFF14E5}"/>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62;p62">
              <a:extLst>
                <a:ext uri="{FF2B5EF4-FFF2-40B4-BE49-F238E27FC236}">
                  <a16:creationId xmlns:a16="http://schemas.microsoft.com/office/drawing/2014/main" id="{1CCD0D51-88FD-4EE4-B797-C47E2A572085}"/>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63;p62">
              <a:extLst>
                <a:ext uri="{FF2B5EF4-FFF2-40B4-BE49-F238E27FC236}">
                  <a16:creationId xmlns:a16="http://schemas.microsoft.com/office/drawing/2014/main" id="{744A89AF-AF6C-48A9-90EC-5800C6CCF806}"/>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64;p62">
              <a:extLst>
                <a:ext uri="{FF2B5EF4-FFF2-40B4-BE49-F238E27FC236}">
                  <a16:creationId xmlns:a16="http://schemas.microsoft.com/office/drawing/2014/main" id="{A8A8A888-9D43-40A5-869A-C826841A914C}"/>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65;p62">
              <a:extLst>
                <a:ext uri="{FF2B5EF4-FFF2-40B4-BE49-F238E27FC236}">
                  <a16:creationId xmlns:a16="http://schemas.microsoft.com/office/drawing/2014/main" id="{1AD4C416-9527-4121-966D-5A5F6B028A8C}"/>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66;p62">
              <a:extLst>
                <a:ext uri="{FF2B5EF4-FFF2-40B4-BE49-F238E27FC236}">
                  <a16:creationId xmlns:a16="http://schemas.microsoft.com/office/drawing/2014/main" id="{F1C15D27-D45F-4CD3-9F0E-D9AAD7D2C72D}"/>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67;p62">
              <a:extLst>
                <a:ext uri="{FF2B5EF4-FFF2-40B4-BE49-F238E27FC236}">
                  <a16:creationId xmlns:a16="http://schemas.microsoft.com/office/drawing/2014/main" id="{5CC69F8D-49B5-4080-B444-65E011E4EFFA}"/>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68;p62">
              <a:extLst>
                <a:ext uri="{FF2B5EF4-FFF2-40B4-BE49-F238E27FC236}">
                  <a16:creationId xmlns:a16="http://schemas.microsoft.com/office/drawing/2014/main" id="{1D46B3EF-3C0B-4A23-80D6-E70C50B3C1B2}"/>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69;p62">
              <a:extLst>
                <a:ext uri="{FF2B5EF4-FFF2-40B4-BE49-F238E27FC236}">
                  <a16:creationId xmlns:a16="http://schemas.microsoft.com/office/drawing/2014/main" id="{A4ACB234-79F7-41B7-A7C3-648774071A60}"/>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70;p62">
              <a:extLst>
                <a:ext uri="{FF2B5EF4-FFF2-40B4-BE49-F238E27FC236}">
                  <a16:creationId xmlns:a16="http://schemas.microsoft.com/office/drawing/2014/main" id="{D02D5477-CA55-488B-B357-3776B903B8E9}"/>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71;p62">
              <a:extLst>
                <a:ext uri="{FF2B5EF4-FFF2-40B4-BE49-F238E27FC236}">
                  <a16:creationId xmlns:a16="http://schemas.microsoft.com/office/drawing/2014/main" id="{709E14D9-36F2-4730-9CE5-8D093390652C}"/>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572;p62">
              <a:extLst>
                <a:ext uri="{FF2B5EF4-FFF2-40B4-BE49-F238E27FC236}">
                  <a16:creationId xmlns:a16="http://schemas.microsoft.com/office/drawing/2014/main" id="{726F1E2B-3657-4A48-8738-99A635BBF530}"/>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573;p62">
              <a:extLst>
                <a:ext uri="{FF2B5EF4-FFF2-40B4-BE49-F238E27FC236}">
                  <a16:creationId xmlns:a16="http://schemas.microsoft.com/office/drawing/2014/main" id="{79FF533A-D295-49BD-9D77-711E5CB01DC0}"/>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574;p62">
              <a:extLst>
                <a:ext uri="{FF2B5EF4-FFF2-40B4-BE49-F238E27FC236}">
                  <a16:creationId xmlns:a16="http://schemas.microsoft.com/office/drawing/2014/main" id="{2F497257-2544-40CB-81FC-904A897488D6}"/>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575;p62">
              <a:extLst>
                <a:ext uri="{FF2B5EF4-FFF2-40B4-BE49-F238E27FC236}">
                  <a16:creationId xmlns:a16="http://schemas.microsoft.com/office/drawing/2014/main" id="{8A58B841-1FD6-4EC7-8816-AA001EEE7540}"/>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576;p62">
              <a:extLst>
                <a:ext uri="{FF2B5EF4-FFF2-40B4-BE49-F238E27FC236}">
                  <a16:creationId xmlns:a16="http://schemas.microsoft.com/office/drawing/2014/main" id="{225B6CD0-B488-4CE9-B6FD-8225AEB48C68}"/>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577;p62">
              <a:extLst>
                <a:ext uri="{FF2B5EF4-FFF2-40B4-BE49-F238E27FC236}">
                  <a16:creationId xmlns:a16="http://schemas.microsoft.com/office/drawing/2014/main" id="{876564AF-11F0-4449-A2A2-C09C6B9697F0}"/>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578;p62">
              <a:extLst>
                <a:ext uri="{FF2B5EF4-FFF2-40B4-BE49-F238E27FC236}">
                  <a16:creationId xmlns:a16="http://schemas.microsoft.com/office/drawing/2014/main" id="{183E730F-3283-4D4E-9020-807373AEA89F}"/>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579;p62">
              <a:extLst>
                <a:ext uri="{FF2B5EF4-FFF2-40B4-BE49-F238E27FC236}">
                  <a16:creationId xmlns:a16="http://schemas.microsoft.com/office/drawing/2014/main" id="{2292985A-18AE-4A69-862C-3F1274FEBDEB}"/>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580;p62">
              <a:extLst>
                <a:ext uri="{FF2B5EF4-FFF2-40B4-BE49-F238E27FC236}">
                  <a16:creationId xmlns:a16="http://schemas.microsoft.com/office/drawing/2014/main" id="{B23A0B61-B876-4121-9A70-707A88B5D904}"/>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81;p62">
              <a:extLst>
                <a:ext uri="{FF2B5EF4-FFF2-40B4-BE49-F238E27FC236}">
                  <a16:creationId xmlns:a16="http://schemas.microsoft.com/office/drawing/2014/main" id="{816558F2-C7C0-44CC-96D9-B6C45F1ABA2C}"/>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582;p62">
              <a:extLst>
                <a:ext uri="{FF2B5EF4-FFF2-40B4-BE49-F238E27FC236}">
                  <a16:creationId xmlns:a16="http://schemas.microsoft.com/office/drawing/2014/main" id="{DBAE3E4E-9303-4C10-AD23-0E0EBD0B71B6}"/>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83;p62">
              <a:extLst>
                <a:ext uri="{FF2B5EF4-FFF2-40B4-BE49-F238E27FC236}">
                  <a16:creationId xmlns:a16="http://schemas.microsoft.com/office/drawing/2014/main" id="{7BC09AFB-CC35-4F5D-B1B1-CE41756E7852}"/>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84;p62">
              <a:extLst>
                <a:ext uri="{FF2B5EF4-FFF2-40B4-BE49-F238E27FC236}">
                  <a16:creationId xmlns:a16="http://schemas.microsoft.com/office/drawing/2014/main" id="{EC007764-344F-4D59-BE56-C7386A17EEC8}"/>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85;p62">
              <a:extLst>
                <a:ext uri="{FF2B5EF4-FFF2-40B4-BE49-F238E27FC236}">
                  <a16:creationId xmlns:a16="http://schemas.microsoft.com/office/drawing/2014/main" id="{2CF33226-A3C4-4F83-8CBA-1A0DDC55D446}"/>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586;p62">
              <a:extLst>
                <a:ext uri="{FF2B5EF4-FFF2-40B4-BE49-F238E27FC236}">
                  <a16:creationId xmlns:a16="http://schemas.microsoft.com/office/drawing/2014/main" id="{66F3C9EA-0FF2-484C-A54F-7955FB8B7D42}"/>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87;p62">
              <a:extLst>
                <a:ext uri="{FF2B5EF4-FFF2-40B4-BE49-F238E27FC236}">
                  <a16:creationId xmlns:a16="http://schemas.microsoft.com/office/drawing/2014/main" id="{6141FD81-30D6-4AEE-AF9C-99EB73BAA5AA}"/>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88;p62">
              <a:extLst>
                <a:ext uri="{FF2B5EF4-FFF2-40B4-BE49-F238E27FC236}">
                  <a16:creationId xmlns:a16="http://schemas.microsoft.com/office/drawing/2014/main" id="{CC543597-4FA2-42D2-8DE8-FA08A85CA316}"/>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589;p62">
              <a:extLst>
                <a:ext uri="{FF2B5EF4-FFF2-40B4-BE49-F238E27FC236}">
                  <a16:creationId xmlns:a16="http://schemas.microsoft.com/office/drawing/2014/main" id="{30BEF4F2-1922-4CD1-A069-B2B8407F6B81}"/>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590;p62">
              <a:extLst>
                <a:ext uri="{FF2B5EF4-FFF2-40B4-BE49-F238E27FC236}">
                  <a16:creationId xmlns:a16="http://schemas.microsoft.com/office/drawing/2014/main" id="{1892CCEB-D3FF-46B2-BCF2-DFA2745FBE04}"/>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591;p62">
              <a:extLst>
                <a:ext uri="{FF2B5EF4-FFF2-40B4-BE49-F238E27FC236}">
                  <a16:creationId xmlns:a16="http://schemas.microsoft.com/office/drawing/2014/main" id="{B63CC4EB-64DE-4198-B047-4D85108AF112}"/>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592;p62">
              <a:extLst>
                <a:ext uri="{FF2B5EF4-FFF2-40B4-BE49-F238E27FC236}">
                  <a16:creationId xmlns:a16="http://schemas.microsoft.com/office/drawing/2014/main" id="{B9D3F8BE-F2DE-4873-B67F-0DAAE1B69EF3}"/>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593;p62">
              <a:extLst>
                <a:ext uri="{FF2B5EF4-FFF2-40B4-BE49-F238E27FC236}">
                  <a16:creationId xmlns:a16="http://schemas.microsoft.com/office/drawing/2014/main" id="{17FAB87B-20A9-4726-B756-5AC9F21301B0}"/>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594;p62">
              <a:extLst>
                <a:ext uri="{FF2B5EF4-FFF2-40B4-BE49-F238E27FC236}">
                  <a16:creationId xmlns:a16="http://schemas.microsoft.com/office/drawing/2014/main" id="{DC9DD610-D632-469A-A200-B94D5D20FDB1}"/>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595;p62">
              <a:extLst>
                <a:ext uri="{FF2B5EF4-FFF2-40B4-BE49-F238E27FC236}">
                  <a16:creationId xmlns:a16="http://schemas.microsoft.com/office/drawing/2014/main" id="{C7FA91E4-6F15-488B-848B-B1AEAC887693}"/>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596;p62">
              <a:extLst>
                <a:ext uri="{FF2B5EF4-FFF2-40B4-BE49-F238E27FC236}">
                  <a16:creationId xmlns:a16="http://schemas.microsoft.com/office/drawing/2014/main" id="{130D2534-2A4C-4BC0-8330-E676B51994E6}"/>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597;p62">
              <a:extLst>
                <a:ext uri="{FF2B5EF4-FFF2-40B4-BE49-F238E27FC236}">
                  <a16:creationId xmlns:a16="http://schemas.microsoft.com/office/drawing/2014/main" id="{A3A35213-A2C3-4536-860E-BB068F0012FB}"/>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598;p62">
              <a:extLst>
                <a:ext uri="{FF2B5EF4-FFF2-40B4-BE49-F238E27FC236}">
                  <a16:creationId xmlns:a16="http://schemas.microsoft.com/office/drawing/2014/main" id="{7E02F299-3DC9-4C7A-8CC1-C38FCD63E17F}"/>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599;p62">
              <a:extLst>
                <a:ext uri="{FF2B5EF4-FFF2-40B4-BE49-F238E27FC236}">
                  <a16:creationId xmlns:a16="http://schemas.microsoft.com/office/drawing/2014/main" id="{B432B378-DE70-415D-BC1B-66885692F80B}"/>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600;p62">
              <a:extLst>
                <a:ext uri="{FF2B5EF4-FFF2-40B4-BE49-F238E27FC236}">
                  <a16:creationId xmlns:a16="http://schemas.microsoft.com/office/drawing/2014/main" id="{AAB592FE-6B36-4C0B-B44C-B12A230CA803}"/>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5" name="Picture 174">
            <a:extLst>
              <a:ext uri="{FF2B5EF4-FFF2-40B4-BE49-F238E27FC236}">
                <a16:creationId xmlns:a16="http://schemas.microsoft.com/office/drawing/2014/main" id="{9A51F00E-4B8A-443C-8F6A-28B8C83F0F22}"/>
              </a:ext>
            </a:extLst>
          </p:cNvPr>
          <p:cNvPicPr>
            <a:picLocks noChangeAspect="1"/>
          </p:cNvPicPr>
          <p:nvPr/>
        </p:nvPicPr>
        <p:blipFill>
          <a:blip r:embed="rId4"/>
          <a:stretch>
            <a:fillRect/>
          </a:stretch>
        </p:blipFill>
        <p:spPr>
          <a:xfrm>
            <a:off x="1034873" y="2289810"/>
            <a:ext cx="2487877" cy="16814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59"/>
          <p:cNvSpPr txBox="1">
            <a:spLocks noGrp="1"/>
          </p:cNvSpPr>
          <p:nvPr>
            <p:ph type="title"/>
          </p:nvPr>
        </p:nvSpPr>
        <p:spPr>
          <a:xfrm>
            <a:off x="713250" y="377882"/>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Tiến độ công việc và hình ảnh mình họa </a:t>
            </a:r>
            <a:endParaRPr sz="2400" dirty="0"/>
          </a:p>
        </p:txBody>
      </p:sp>
      <p:sp>
        <p:nvSpPr>
          <p:cNvPr id="1370" name="Google Shape;1370;p59"/>
          <p:cNvSpPr txBox="1">
            <a:spLocks noGrp="1"/>
          </p:cNvSpPr>
          <p:nvPr>
            <p:ph type="subTitle" idx="1"/>
          </p:nvPr>
        </p:nvSpPr>
        <p:spPr>
          <a:xfrm>
            <a:off x="542424" y="919559"/>
            <a:ext cx="7717500" cy="3442800"/>
          </a:xfrm>
          <a:prstGeom prst="rect">
            <a:avLst/>
          </a:prstGeom>
        </p:spPr>
        <p:txBody>
          <a:bodyPr spcFirstLastPara="1" wrap="square" lIns="91425" tIns="91425" rIns="91425" bIns="91425" anchor="t" anchorCtr="0">
            <a:noAutofit/>
          </a:bodyPr>
          <a:lstStyle/>
          <a:p>
            <a:pPr marL="127000" indent="0">
              <a:buSzPts val="1600"/>
              <a:buNone/>
            </a:pPr>
            <a:endParaRPr lang="en-US" sz="1800" dirty="0">
              <a:solidFill>
                <a:srgbClr val="000000"/>
              </a:solidFill>
              <a:latin typeface="Times New Roman" panose="02020603050405020304" pitchFamily="18" charset="0"/>
              <a:ea typeface="Times New Roman" panose="02020603050405020304" pitchFamily="18" charset="0"/>
              <a:cs typeface="VNI-Times"/>
            </a:endParaRPr>
          </a:p>
          <a:p>
            <a:pPr marL="127000" indent="0">
              <a:buSzPts val="1600"/>
              <a:buNone/>
            </a:pPr>
            <a:endParaRPr lang="en-US" sz="1800" dirty="0">
              <a:effectLst/>
              <a:latin typeface="VNI-Times"/>
              <a:ea typeface="Times New Roman" panose="02020603050405020304" pitchFamily="18" charset="0"/>
              <a:cs typeface="VNI-Times"/>
            </a:endParaRPr>
          </a:p>
          <a:p>
            <a:pPr marL="457200" lvl="0" indent="-330200" algn="l" rtl="0">
              <a:spcBef>
                <a:spcPts val="0"/>
              </a:spcBef>
              <a:spcAft>
                <a:spcPts val="0"/>
              </a:spcAft>
              <a:buSzPts val="1600"/>
              <a:buAutoNum type="arabicPeriod"/>
            </a:pPr>
            <a:endParaRPr dirty="0"/>
          </a:p>
        </p:txBody>
      </p:sp>
      <p:grpSp>
        <p:nvGrpSpPr>
          <p:cNvPr id="4" name="Google Shape;3516;p62">
            <a:extLst>
              <a:ext uri="{FF2B5EF4-FFF2-40B4-BE49-F238E27FC236}">
                <a16:creationId xmlns:a16="http://schemas.microsoft.com/office/drawing/2014/main" id="{734361FB-9CA5-409E-802F-34E347A0C750}"/>
              </a:ext>
            </a:extLst>
          </p:cNvPr>
          <p:cNvGrpSpPr/>
          <p:nvPr/>
        </p:nvGrpSpPr>
        <p:grpSpPr>
          <a:xfrm flipH="1">
            <a:off x="4332512" y="1324177"/>
            <a:ext cx="3706851" cy="3442800"/>
            <a:chOff x="1230400" y="410075"/>
            <a:chExt cx="5124625" cy="4728500"/>
          </a:xfrm>
        </p:grpSpPr>
        <p:sp>
          <p:nvSpPr>
            <p:cNvPr id="5" name="Google Shape;3517;p62">
              <a:extLst>
                <a:ext uri="{FF2B5EF4-FFF2-40B4-BE49-F238E27FC236}">
                  <a16:creationId xmlns:a16="http://schemas.microsoft.com/office/drawing/2014/main" id="{629557E5-F1C0-4E08-A1BB-0F1BC1EC4FE6}"/>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18;p62">
              <a:extLst>
                <a:ext uri="{FF2B5EF4-FFF2-40B4-BE49-F238E27FC236}">
                  <a16:creationId xmlns:a16="http://schemas.microsoft.com/office/drawing/2014/main" id="{5EE02FEA-E2BD-4C10-823D-D5B68A43B281}"/>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19;p62">
              <a:extLst>
                <a:ext uri="{FF2B5EF4-FFF2-40B4-BE49-F238E27FC236}">
                  <a16:creationId xmlns:a16="http://schemas.microsoft.com/office/drawing/2014/main" id="{3C0F061C-18F5-4364-9447-579943FC009A}"/>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20;p62">
              <a:extLst>
                <a:ext uri="{FF2B5EF4-FFF2-40B4-BE49-F238E27FC236}">
                  <a16:creationId xmlns:a16="http://schemas.microsoft.com/office/drawing/2014/main" id="{4873E49D-C727-40AE-A019-C2D75ECA8F63}"/>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21;p62">
              <a:extLst>
                <a:ext uri="{FF2B5EF4-FFF2-40B4-BE49-F238E27FC236}">
                  <a16:creationId xmlns:a16="http://schemas.microsoft.com/office/drawing/2014/main" id="{210EDD11-B7D4-48FB-A294-DE6A04409D4A}"/>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22;p62">
              <a:extLst>
                <a:ext uri="{FF2B5EF4-FFF2-40B4-BE49-F238E27FC236}">
                  <a16:creationId xmlns:a16="http://schemas.microsoft.com/office/drawing/2014/main" id="{E6DF8F3C-5D48-429D-A28C-B013267DD8A0}"/>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23;p62">
              <a:extLst>
                <a:ext uri="{FF2B5EF4-FFF2-40B4-BE49-F238E27FC236}">
                  <a16:creationId xmlns:a16="http://schemas.microsoft.com/office/drawing/2014/main" id="{16D90CDC-1E71-43DD-B29D-5EB3BC282833}"/>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24;p62">
              <a:extLst>
                <a:ext uri="{FF2B5EF4-FFF2-40B4-BE49-F238E27FC236}">
                  <a16:creationId xmlns:a16="http://schemas.microsoft.com/office/drawing/2014/main" id="{A203BEC4-CCE3-4A5C-B7DE-AA2329A738E2}"/>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25;p62">
              <a:extLst>
                <a:ext uri="{FF2B5EF4-FFF2-40B4-BE49-F238E27FC236}">
                  <a16:creationId xmlns:a16="http://schemas.microsoft.com/office/drawing/2014/main" id="{B18E1DB2-13BD-403F-9F6A-FCCF83905B10}"/>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26;p62">
              <a:extLst>
                <a:ext uri="{FF2B5EF4-FFF2-40B4-BE49-F238E27FC236}">
                  <a16:creationId xmlns:a16="http://schemas.microsoft.com/office/drawing/2014/main" id="{1BA6E1BE-A81B-4D54-A369-0EBF62DDD81A}"/>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27;p62">
              <a:extLst>
                <a:ext uri="{FF2B5EF4-FFF2-40B4-BE49-F238E27FC236}">
                  <a16:creationId xmlns:a16="http://schemas.microsoft.com/office/drawing/2014/main" id="{54F2DDE2-B831-4334-813D-F868D261BBDD}"/>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28;p62">
              <a:extLst>
                <a:ext uri="{FF2B5EF4-FFF2-40B4-BE49-F238E27FC236}">
                  <a16:creationId xmlns:a16="http://schemas.microsoft.com/office/drawing/2014/main" id="{71FB5805-E510-4A7B-98A9-53E23157ADE5}"/>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29;p62">
              <a:extLst>
                <a:ext uri="{FF2B5EF4-FFF2-40B4-BE49-F238E27FC236}">
                  <a16:creationId xmlns:a16="http://schemas.microsoft.com/office/drawing/2014/main" id="{6AEBF732-9799-4DAF-BE77-93A244492568}"/>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30;p62">
              <a:extLst>
                <a:ext uri="{FF2B5EF4-FFF2-40B4-BE49-F238E27FC236}">
                  <a16:creationId xmlns:a16="http://schemas.microsoft.com/office/drawing/2014/main" id="{11DD6880-57C2-4E20-85CF-BC7C5F61B9EE}"/>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31;p62">
              <a:extLst>
                <a:ext uri="{FF2B5EF4-FFF2-40B4-BE49-F238E27FC236}">
                  <a16:creationId xmlns:a16="http://schemas.microsoft.com/office/drawing/2014/main" id="{ADCA0DD3-37B6-4801-9230-08C59CA9295B}"/>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32;p62">
              <a:extLst>
                <a:ext uri="{FF2B5EF4-FFF2-40B4-BE49-F238E27FC236}">
                  <a16:creationId xmlns:a16="http://schemas.microsoft.com/office/drawing/2014/main" id="{8585C861-9793-4358-A4E6-41CBF897179C}"/>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33;p62">
              <a:extLst>
                <a:ext uri="{FF2B5EF4-FFF2-40B4-BE49-F238E27FC236}">
                  <a16:creationId xmlns:a16="http://schemas.microsoft.com/office/drawing/2014/main" id="{C49F7F66-5AA1-4216-AD5C-CFF0BE53F7A2}"/>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34;p62">
              <a:extLst>
                <a:ext uri="{FF2B5EF4-FFF2-40B4-BE49-F238E27FC236}">
                  <a16:creationId xmlns:a16="http://schemas.microsoft.com/office/drawing/2014/main" id="{CF9DAB46-E6CF-4409-9FB1-0C3B026A722C}"/>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35;p62">
              <a:extLst>
                <a:ext uri="{FF2B5EF4-FFF2-40B4-BE49-F238E27FC236}">
                  <a16:creationId xmlns:a16="http://schemas.microsoft.com/office/drawing/2014/main" id="{77CE9BD6-6033-41E6-A9B9-CCC3404DF56D}"/>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36;p62">
              <a:extLst>
                <a:ext uri="{FF2B5EF4-FFF2-40B4-BE49-F238E27FC236}">
                  <a16:creationId xmlns:a16="http://schemas.microsoft.com/office/drawing/2014/main" id="{5956FD04-99FF-4948-BA5B-A1FD5B81E16A}"/>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37;p62">
              <a:extLst>
                <a:ext uri="{FF2B5EF4-FFF2-40B4-BE49-F238E27FC236}">
                  <a16:creationId xmlns:a16="http://schemas.microsoft.com/office/drawing/2014/main" id="{BA877421-2777-4696-99E3-28AC8F7045EF}"/>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8;p62">
              <a:extLst>
                <a:ext uri="{FF2B5EF4-FFF2-40B4-BE49-F238E27FC236}">
                  <a16:creationId xmlns:a16="http://schemas.microsoft.com/office/drawing/2014/main" id="{ECB79A89-275A-42AD-9169-7DD52F66F218}"/>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39;p62">
              <a:extLst>
                <a:ext uri="{FF2B5EF4-FFF2-40B4-BE49-F238E27FC236}">
                  <a16:creationId xmlns:a16="http://schemas.microsoft.com/office/drawing/2014/main" id="{5C8A7EB8-9201-4576-A4D9-186557F89D8F}"/>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40;p62">
              <a:extLst>
                <a:ext uri="{FF2B5EF4-FFF2-40B4-BE49-F238E27FC236}">
                  <a16:creationId xmlns:a16="http://schemas.microsoft.com/office/drawing/2014/main" id="{259EBBC3-7CE4-4D7B-8EC9-93E6B908D7EF}"/>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41;p62">
              <a:extLst>
                <a:ext uri="{FF2B5EF4-FFF2-40B4-BE49-F238E27FC236}">
                  <a16:creationId xmlns:a16="http://schemas.microsoft.com/office/drawing/2014/main" id="{2E20B536-907E-4A25-ADFC-84E655388BFB}"/>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42;p62">
              <a:extLst>
                <a:ext uri="{FF2B5EF4-FFF2-40B4-BE49-F238E27FC236}">
                  <a16:creationId xmlns:a16="http://schemas.microsoft.com/office/drawing/2014/main" id="{0FCC4829-DC3E-47E0-8AF1-4A31754B1635}"/>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43;p62">
              <a:extLst>
                <a:ext uri="{FF2B5EF4-FFF2-40B4-BE49-F238E27FC236}">
                  <a16:creationId xmlns:a16="http://schemas.microsoft.com/office/drawing/2014/main" id="{59DA8A90-EFF0-4EB2-9E52-50715CE3A240}"/>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44;p62">
              <a:extLst>
                <a:ext uri="{FF2B5EF4-FFF2-40B4-BE49-F238E27FC236}">
                  <a16:creationId xmlns:a16="http://schemas.microsoft.com/office/drawing/2014/main" id="{CF8E89A5-A54B-4358-ADD5-8F769A06EEBC}"/>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45;p62">
              <a:extLst>
                <a:ext uri="{FF2B5EF4-FFF2-40B4-BE49-F238E27FC236}">
                  <a16:creationId xmlns:a16="http://schemas.microsoft.com/office/drawing/2014/main" id="{73CA1E59-DBB2-4ADD-B8D4-12619E8271FA}"/>
                </a:ext>
              </a:extLst>
            </p:cNvPr>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46;p62">
              <a:extLst>
                <a:ext uri="{FF2B5EF4-FFF2-40B4-BE49-F238E27FC236}">
                  <a16:creationId xmlns:a16="http://schemas.microsoft.com/office/drawing/2014/main" id="{DCB76192-875B-4BD2-BA2F-8BA3D15A5392}"/>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47;p62">
              <a:extLst>
                <a:ext uri="{FF2B5EF4-FFF2-40B4-BE49-F238E27FC236}">
                  <a16:creationId xmlns:a16="http://schemas.microsoft.com/office/drawing/2014/main" id="{3C844E16-590B-44C8-9CAA-7F383AF4A943}"/>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48;p62">
              <a:extLst>
                <a:ext uri="{FF2B5EF4-FFF2-40B4-BE49-F238E27FC236}">
                  <a16:creationId xmlns:a16="http://schemas.microsoft.com/office/drawing/2014/main" id="{E4A845CE-C551-41BC-8552-809C134FAE5F}"/>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49;p62">
              <a:extLst>
                <a:ext uri="{FF2B5EF4-FFF2-40B4-BE49-F238E27FC236}">
                  <a16:creationId xmlns:a16="http://schemas.microsoft.com/office/drawing/2014/main" id="{75670285-D1BC-4F73-B53A-9093B022D824}"/>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50;p62">
              <a:extLst>
                <a:ext uri="{FF2B5EF4-FFF2-40B4-BE49-F238E27FC236}">
                  <a16:creationId xmlns:a16="http://schemas.microsoft.com/office/drawing/2014/main" id="{062990EA-DBD0-438F-983C-73ECAF271E1F}"/>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51;p62">
              <a:extLst>
                <a:ext uri="{FF2B5EF4-FFF2-40B4-BE49-F238E27FC236}">
                  <a16:creationId xmlns:a16="http://schemas.microsoft.com/office/drawing/2014/main" id="{EAA60CDD-32D0-4235-A44C-3D12B35C81B9}"/>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52;p62">
              <a:extLst>
                <a:ext uri="{FF2B5EF4-FFF2-40B4-BE49-F238E27FC236}">
                  <a16:creationId xmlns:a16="http://schemas.microsoft.com/office/drawing/2014/main" id="{9468203D-6056-4075-BB3D-A561B58DF80B}"/>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53;p62">
              <a:extLst>
                <a:ext uri="{FF2B5EF4-FFF2-40B4-BE49-F238E27FC236}">
                  <a16:creationId xmlns:a16="http://schemas.microsoft.com/office/drawing/2014/main" id="{0A127930-5155-4624-8EEF-1AF12C087D73}"/>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54;p62">
              <a:extLst>
                <a:ext uri="{FF2B5EF4-FFF2-40B4-BE49-F238E27FC236}">
                  <a16:creationId xmlns:a16="http://schemas.microsoft.com/office/drawing/2014/main" id="{515F3C83-2A79-47E2-A0B2-B2AA385FE79A}"/>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55;p62">
              <a:extLst>
                <a:ext uri="{FF2B5EF4-FFF2-40B4-BE49-F238E27FC236}">
                  <a16:creationId xmlns:a16="http://schemas.microsoft.com/office/drawing/2014/main" id="{C55C2983-B693-44C5-BBC8-A492DE36F613}"/>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56;p62">
              <a:extLst>
                <a:ext uri="{FF2B5EF4-FFF2-40B4-BE49-F238E27FC236}">
                  <a16:creationId xmlns:a16="http://schemas.microsoft.com/office/drawing/2014/main" id="{EAB73178-1DD0-45E3-A54F-22AAC0FF8B39}"/>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57;p62">
              <a:extLst>
                <a:ext uri="{FF2B5EF4-FFF2-40B4-BE49-F238E27FC236}">
                  <a16:creationId xmlns:a16="http://schemas.microsoft.com/office/drawing/2014/main" id="{253D5F98-4785-4E53-8293-900ADFF4737D}"/>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58;p62">
              <a:extLst>
                <a:ext uri="{FF2B5EF4-FFF2-40B4-BE49-F238E27FC236}">
                  <a16:creationId xmlns:a16="http://schemas.microsoft.com/office/drawing/2014/main" id="{41F5275F-1AB0-47E9-ACA2-BA16F9C6A1A9}"/>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59;p62">
              <a:extLst>
                <a:ext uri="{FF2B5EF4-FFF2-40B4-BE49-F238E27FC236}">
                  <a16:creationId xmlns:a16="http://schemas.microsoft.com/office/drawing/2014/main" id="{924A33B6-88D6-4110-834C-7DD839BD360F}"/>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60;p62">
              <a:extLst>
                <a:ext uri="{FF2B5EF4-FFF2-40B4-BE49-F238E27FC236}">
                  <a16:creationId xmlns:a16="http://schemas.microsoft.com/office/drawing/2014/main" id="{74795623-2FA6-4D3C-824F-7A2717330D17}"/>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61;p62">
              <a:extLst>
                <a:ext uri="{FF2B5EF4-FFF2-40B4-BE49-F238E27FC236}">
                  <a16:creationId xmlns:a16="http://schemas.microsoft.com/office/drawing/2014/main" id="{A7B8DA0D-9E8B-4CC3-9377-ABC7D1C5FC4D}"/>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62;p62">
              <a:extLst>
                <a:ext uri="{FF2B5EF4-FFF2-40B4-BE49-F238E27FC236}">
                  <a16:creationId xmlns:a16="http://schemas.microsoft.com/office/drawing/2014/main" id="{99E49C9C-4DCA-47E3-9D41-A03745723FBA}"/>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63;p62">
              <a:extLst>
                <a:ext uri="{FF2B5EF4-FFF2-40B4-BE49-F238E27FC236}">
                  <a16:creationId xmlns:a16="http://schemas.microsoft.com/office/drawing/2014/main" id="{0D65A11D-248C-4AB0-93E4-C1D03B8B3271}"/>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64;p62">
              <a:extLst>
                <a:ext uri="{FF2B5EF4-FFF2-40B4-BE49-F238E27FC236}">
                  <a16:creationId xmlns:a16="http://schemas.microsoft.com/office/drawing/2014/main" id="{A238F26D-E00D-4211-A198-5B60EBDA2187}"/>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65;p62">
              <a:extLst>
                <a:ext uri="{FF2B5EF4-FFF2-40B4-BE49-F238E27FC236}">
                  <a16:creationId xmlns:a16="http://schemas.microsoft.com/office/drawing/2014/main" id="{0B0C774D-1D24-4C1D-8A7C-3964F7F771AC}"/>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66;p62">
              <a:extLst>
                <a:ext uri="{FF2B5EF4-FFF2-40B4-BE49-F238E27FC236}">
                  <a16:creationId xmlns:a16="http://schemas.microsoft.com/office/drawing/2014/main" id="{EE8422AD-A521-4E89-85E5-0AAFB9642C7C}"/>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67;p62">
              <a:extLst>
                <a:ext uri="{FF2B5EF4-FFF2-40B4-BE49-F238E27FC236}">
                  <a16:creationId xmlns:a16="http://schemas.microsoft.com/office/drawing/2014/main" id="{8904259D-FB31-4F29-A9DB-044607A05B39}"/>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68;p62">
              <a:extLst>
                <a:ext uri="{FF2B5EF4-FFF2-40B4-BE49-F238E27FC236}">
                  <a16:creationId xmlns:a16="http://schemas.microsoft.com/office/drawing/2014/main" id="{01962B68-16E9-4024-BDDE-234AD9B17886}"/>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69;p62">
              <a:extLst>
                <a:ext uri="{FF2B5EF4-FFF2-40B4-BE49-F238E27FC236}">
                  <a16:creationId xmlns:a16="http://schemas.microsoft.com/office/drawing/2014/main" id="{92EF9C36-7BE2-4715-A254-45B83CECD7A2}"/>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70;p62">
              <a:extLst>
                <a:ext uri="{FF2B5EF4-FFF2-40B4-BE49-F238E27FC236}">
                  <a16:creationId xmlns:a16="http://schemas.microsoft.com/office/drawing/2014/main" id="{C0D2663B-9DCE-4892-8DFC-3B334FACF16E}"/>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71;p62">
              <a:extLst>
                <a:ext uri="{FF2B5EF4-FFF2-40B4-BE49-F238E27FC236}">
                  <a16:creationId xmlns:a16="http://schemas.microsoft.com/office/drawing/2014/main" id="{D6C5933D-800B-4584-B377-A80251AA0F2C}"/>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72;p62">
              <a:extLst>
                <a:ext uri="{FF2B5EF4-FFF2-40B4-BE49-F238E27FC236}">
                  <a16:creationId xmlns:a16="http://schemas.microsoft.com/office/drawing/2014/main" id="{F3AB35AC-57BD-429A-99D6-A0AE8A3CEB3E}"/>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73;p62">
              <a:extLst>
                <a:ext uri="{FF2B5EF4-FFF2-40B4-BE49-F238E27FC236}">
                  <a16:creationId xmlns:a16="http://schemas.microsoft.com/office/drawing/2014/main" id="{0EA4209F-9EA1-4BF3-A2F5-0042D0354555}"/>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74;p62">
              <a:extLst>
                <a:ext uri="{FF2B5EF4-FFF2-40B4-BE49-F238E27FC236}">
                  <a16:creationId xmlns:a16="http://schemas.microsoft.com/office/drawing/2014/main" id="{3114BBF9-E018-4AF4-9584-5AE4482EA5D2}"/>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75;p62">
              <a:extLst>
                <a:ext uri="{FF2B5EF4-FFF2-40B4-BE49-F238E27FC236}">
                  <a16:creationId xmlns:a16="http://schemas.microsoft.com/office/drawing/2014/main" id="{41B86BB2-CD6A-4F70-8C44-2DCDF9C7600A}"/>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576;p62">
              <a:extLst>
                <a:ext uri="{FF2B5EF4-FFF2-40B4-BE49-F238E27FC236}">
                  <a16:creationId xmlns:a16="http://schemas.microsoft.com/office/drawing/2014/main" id="{480DC8CA-8CEE-45FA-81A1-3B2BE7C7B3D4}"/>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577;p62">
              <a:extLst>
                <a:ext uri="{FF2B5EF4-FFF2-40B4-BE49-F238E27FC236}">
                  <a16:creationId xmlns:a16="http://schemas.microsoft.com/office/drawing/2014/main" id="{8D87CA05-8EBA-40C9-B8BB-23409B211420}"/>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578;p62">
              <a:extLst>
                <a:ext uri="{FF2B5EF4-FFF2-40B4-BE49-F238E27FC236}">
                  <a16:creationId xmlns:a16="http://schemas.microsoft.com/office/drawing/2014/main" id="{06092791-1795-4BD8-8FFF-C6E998FB0504}"/>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579;p62">
              <a:extLst>
                <a:ext uri="{FF2B5EF4-FFF2-40B4-BE49-F238E27FC236}">
                  <a16:creationId xmlns:a16="http://schemas.microsoft.com/office/drawing/2014/main" id="{411C8D29-0F67-46B4-B1DC-C5F20E828368}"/>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580;p62">
              <a:extLst>
                <a:ext uri="{FF2B5EF4-FFF2-40B4-BE49-F238E27FC236}">
                  <a16:creationId xmlns:a16="http://schemas.microsoft.com/office/drawing/2014/main" id="{2E03DA98-1DDC-4B5E-933C-34ADEF35E0D8}"/>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581;p62">
              <a:extLst>
                <a:ext uri="{FF2B5EF4-FFF2-40B4-BE49-F238E27FC236}">
                  <a16:creationId xmlns:a16="http://schemas.microsoft.com/office/drawing/2014/main" id="{E2B3CE2D-1251-4E62-BE98-CF6C0804DA4C}"/>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582;p62">
              <a:extLst>
                <a:ext uri="{FF2B5EF4-FFF2-40B4-BE49-F238E27FC236}">
                  <a16:creationId xmlns:a16="http://schemas.microsoft.com/office/drawing/2014/main" id="{13D3A79E-6490-49CE-918F-2D067D77DB7B}"/>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583;p62">
              <a:extLst>
                <a:ext uri="{FF2B5EF4-FFF2-40B4-BE49-F238E27FC236}">
                  <a16:creationId xmlns:a16="http://schemas.microsoft.com/office/drawing/2014/main" id="{CDD4F8A2-E47C-4FE5-A429-825840068E70}"/>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584;p62">
              <a:extLst>
                <a:ext uri="{FF2B5EF4-FFF2-40B4-BE49-F238E27FC236}">
                  <a16:creationId xmlns:a16="http://schemas.microsoft.com/office/drawing/2014/main" id="{84418FE2-E8C4-46D8-AC7A-5851716D7688}"/>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85;p62">
              <a:extLst>
                <a:ext uri="{FF2B5EF4-FFF2-40B4-BE49-F238E27FC236}">
                  <a16:creationId xmlns:a16="http://schemas.microsoft.com/office/drawing/2014/main" id="{6275417F-35AC-41FC-816E-D079C2428099}"/>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86;p62">
              <a:extLst>
                <a:ext uri="{FF2B5EF4-FFF2-40B4-BE49-F238E27FC236}">
                  <a16:creationId xmlns:a16="http://schemas.microsoft.com/office/drawing/2014/main" id="{B91BEC68-3239-46F0-9795-A623C1F6E3B0}"/>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87;p62">
              <a:extLst>
                <a:ext uri="{FF2B5EF4-FFF2-40B4-BE49-F238E27FC236}">
                  <a16:creationId xmlns:a16="http://schemas.microsoft.com/office/drawing/2014/main" id="{DBC17C10-49EE-4C6C-A074-477FDD0B87AC}"/>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88;p62">
              <a:extLst>
                <a:ext uri="{FF2B5EF4-FFF2-40B4-BE49-F238E27FC236}">
                  <a16:creationId xmlns:a16="http://schemas.microsoft.com/office/drawing/2014/main" id="{5B3B4379-73C1-4F48-A9B2-DC1063E6ED41}"/>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89;p62">
              <a:extLst>
                <a:ext uri="{FF2B5EF4-FFF2-40B4-BE49-F238E27FC236}">
                  <a16:creationId xmlns:a16="http://schemas.microsoft.com/office/drawing/2014/main" id="{3577A85F-8600-49EF-8070-4631DC8E8781}"/>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90;p62">
              <a:extLst>
                <a:ext uri="{FF2B5EF4-FFF2-40B4-BE49-F238E27FC236}">
                  <a16:creationId xmlns:a16="http://schemas.microsoft.com/office/drawing/2014/main" id="{44616C93-EDF8-4F01-8AAD-DAC76AB1C3E0}"/>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91;p62">
              <a:extLst>
                <a:ext uri="{FF2B5EF4-FFF2-40B4-BE49-F238E27FC236}">
                  <a16:creationId xmlns:a16="http://schemas.microsoft.com/office/drawing/2014/main" id="{DA09DB58-544B-4F0B-80A9-E0BF6573384E}"/>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92;p62">
              <a:extLst>
                <a:ext uri="{FF2B5EF4-FFF2-40B4-BE49-F238E27FC236}">
                  <a16:creationId xmlns:a16="http://schemas.microsoft.com/office/drawing/2014/main" id="{25B6F522-56E8-4542-A895-9B758DFC2E38}"/>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93;p62">
              <a:extLst>
                <a:ext uri="{FF2B5EF4-FFF2-40B4-BE49-F238E27FC236}">
                  <a16:creationId xmlns:a16="http://schemas.microsoft.com/office/drawing/2014/main" id="{CB5D8C64-E524-4D34-8E2F-1CD02358AEE9}"/>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94;p62">
              <a:extLst>
                <a:ext uri="{FF2B5EF4-FFF2-40B4-BE49-F238E27FC236}">
                  <a16:creationId xmlns:a16="http://schemas.microsoft.com/office/drawing/2014/main" id="{6B036CF1-6B54-4463-876C-82B793B222CC}"/>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95;p62">
              <a:extLst>
                <a:ext uri="{FF2B5EF4-FFF2-40B4-BE49-F238E27FC236}">
                  <a16:creationId xmlns:a16="http://schemas.microsoft.com/office/drawing/2014/main" id="{E3484E27-355D-40AE-BC43-C2D6A14DBD2E}"/>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96;p62">
              <a:extLst>
                <a:ext uri="{FF2B5EF4-FFF2-40B4-BE49-F238E27FC236}">
                  <a16:creationId xmlns:a16="http://schemas.microsoft.com/office/drawing/2014/main" id="{82D14CDD-3865-44D6-93D5-3F644BE28B23}"/>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97;p62">
              <a:extLst>
                <a:ext uri="{FF2B5EF4-FFF2-40B4-BE49-F238E27FC236}">
                  <a16:creationId xmlns:a16="http://schemas.microsoft.com/office/drawing/2014/main" id="{EBDEA255-3231-45A2-9FF1-D9300858921B}"/>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98;p62">
              <a:extLst>
                <a:ext uri="{FF2B5EF4-FFF2-40B4-BE49-F238E27FC236}">
                  <a16:creationId xmlns:a16="http://schemas.microsoft.com/office/drawing/2014/main" id="{9BD8EFF9-B457-4818-90C6-F7701A59AC92}"/>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99;p62">
              <a:extLst>
                <a:ext uri="{FF2B5EF4-FFF2-40B4-BE49-F238E27FC236}">
                  <a16:creationId xmlns:a16="http://schemas.microsoft.com/office/drawing/2014/main" id="{719818BB-CBDA-4C94-9122-514EB355546D}"/>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00;p62">
              <a:extLst>
                <a:ext uri="{FF2B5EF4-FFF2-40B4-BE49-F238E27FC236}">
                  <a16:creationId xmlns:a16="http://schemas.microsoft.com/office/drawing/2014/main" id="{65EC1C95-9887-4224-A680-862D824026BB}"/>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3516;p62">
            <a:extLst>
              <a:ext uri="{FF2B5EF4-FFF2-40B4-BE49-F238E27FC236}">
                <a16:creationId xmlns:a16="http://schemas.microsoft.com/office/drawing/2014/main" id="{E7B6E48E-5A26-45CB-A7D5-8934BC7A2E1D}"/>
              </a:ext>
            </a:extLst>
          </p:cNvPr>
          <p:cNvGrpSpPr/>
          <p:nvPr/>
        </p:nvGrpSpPr>
        <p:grpSpPr>
          <a:xfrm>
            <a:off x="1" y="863600"/>
            <a:ext cx="3897730" cy="3830320"/>
            <a:chOff x="1230400" y="410075"/>
            <a:chExt cx="5124625" cy="4728500"/>
          </a:xfrm>
        </p:grpSpPr>
        <p:sp>
          <p:nvSpPr>
            <p:cNvPr id="91" name="Google Shape;3517;p62">
              <a:extLst>
                <a:ext uri="{FF2B5EF4-FFF2-40B4-BE49-F238E27FC236}">
                  <a16:creationId xmlns:a16="http://schemas.microsoft.com/office/drawing/2014/main" id="{D59C0428-43D6-48F7-851F-0F28FE344073}"/>
                </a:ext>
              </a:extLst>
            </p:cNvPr>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18;p62">
              <a:extLst>
                <a:ext uri="{FF2B5EF4-FFF2-40B4-BE49-F238E27FC236}">
                  <a16:creationId xmlns:a16="http://schemas.microsoft.com/office/drawing/2014/main" id="{1801995F-D663-4203-B2D3-F2F54DEB70C2}"/>
                </a:ext>
              </a:extLst>
            </p:cNvPr>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19;p62">
              <a:extLst>
                <a:ext uri="{FF2B5EF4-FFF2-40B4-BE49-F238E27FC236}">
                  <a16:creationId xmlns:a16="http://schemas.microsoft.com/office/drawing/2014/main" id="{F3E3A9F0-EC56-46CD-9C23-2B3B92105CA8}"/>
                </a:ext>
              </a:extLst>
            </p:cNvPr>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20;p62">
              <a:extLst>
                <a:ext uri="{FF2B5EF4-FFF2-40B4-BE49-F238E27FC236}">
                  <a16:creationId xmlns:a16="http://schemas.microsoft.com/office/drawing/2014/main" id="{24D81D38-6220-4DE9-8F49-40E41918D9C8}"/>
                </a:ext>
              </a:extLst>
            </p:cNvPr>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21;p62">
              <a:extLst>
                <a:ext uri="{FF2B5EF4-FFF2-40B4-BE49-F238E27FC236}">
                  <a16:creationId xmlns:a16="http://schemas.microsoft.com/office/drawing/2014/main" id="{BDFA5878-7BA9-406C-BDA4-A934BFAB46C0}"/>
                </a:ext>
              </a:extLst>
            </p:cNvPr>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22;p62">
              <a:extLst>
                <a:ext uri="{FF2B5EF4-FFF2-40B4-BE49-F238E27FC236}">
                  <a16:creationId xmlns:a16="http://schemas.microsoft.com/office/drawing/2014/main" id="{A7636E2A-0AAE-4FA0-926C-4654AFD199C8}"/>
                </a:ext>
              </a:extLst>
            </p:cNvPr>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23;p62">
              <a:extLst>
                <a:ext uri="{FF2B5EF4-FFF2-40B4-BE49-F238E27FC236}">
                  <a16:creationId xmlns:a16="http://schemas.microsoft.com/office/drawing/2014/main" id="{EA116BBC-6783-4B61-8047-21E450CAF2AB}"/>
                </a:ext>
              </a:extLst>
            </p:cNvPr>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24;p62">
              <a:extLst>
                <a:ext uri="{FF2B5EF4-FFF2-40B4-BE49-F238E27FC236}">
                  <a16:creationId xmlns:a16="http://schemas.microsoft.com/office/drawing/2014/main" id="{9813D8A8-8FD9-4A89-B2DC-A8D560C7D284}"/>
                </a:ext>
              </a:extLst>
            </p:cNvPr>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25;p62">
              <a:extLst>
                <a:ext uri="{FF2B5EF4-FFF2-40B4-BE49-F238E27FC236}">
                  <a16:creationId xmlns:a16="http://schemas.microsoft.com/office/drawing/2014/main" id="{8520DDFB-99B2-456D-8ACF-11A886CD5E16}"/>
                </a:ext>
              </a:extLst>
            </p:cNvPr>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26;p62">
              <a:extLst>
                <a:ext uri="{FF2B5EF4-FFF2-40B4-BE49-F238E27FC236}">
                  <a16:creationId xmlns:a16="http://schemas.microsoft.com/office/drawing/2014/main" id="{4A7E7D7A-A452-4726-BFF0-6B8274C37E79}"/>
                </a:ext>
              </a:extLst>
            </p:cNvPr>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27;p62">
              <a:extLst>
                <a:ext uri="{FF2B5EF4-FFF2-40B4-BE49-F238E27FC236}">
                  <a16:creationId xmlns:a16="http://schemas.microsoft.com/office/drawing/2014/main" id="{26CBEC19-0D2F-4275-A08B-08BB7F2674A6}"/>
                </a:ext>
              </a:extLst>
            </p:cNvPr>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28;p62">
              <a:extLst>
                <a:ext uri="{FF2B5EF4-FFF2-40B4-BE49-F238E27FC236}">
                  <a16:creationId xmlns:a16="http://schemas.microsoft.com/office/drawing/2014/main" id="{70C0C453-DFD4-4077-A4DF-7E3271E0175D}"/>
                </a:ext>
              </a:extLst>
            </p:cNvPr>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29;p62">
              <a:extLst>
                <a:ext uri="{FF2B5EF4-FFF2-40B4-BE49-F238E27FC236}">
                  <a16:creationId xmlns:a16="http://schemas.microsoft.com/office/drawing/2014/main" id="{8FF031D8-0C75-49BE-8148-46DB92F6C147}"/>
                </a:ext>
              </a:extLst>
            </p:cNvPr>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30;p62">
              <a:extLst>
                <a:ext uri="{FF2B5EF4-FFF2-40B4-BE49-F238E27FC236}">
                  <a16:creationId xmlns:a16="http://schemas.microsoft.com/office/drawing/2014/main" id="{5797A569-2A3B-48A9-8EFB-F97EBB29E39A}"/>
                </a:ext>
              </a:extLst>
            </p:cNvPr>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31;p62">
              <a:extLst>
                <a:ext uri="{FF2B5EF4-FFF2-40B4-BE49-F238E27FC236}">
                  <a16:creationId xmlns:a16="http://schemas.microsoft.com/office/drawing/2014/main" id="{7DD2AC15-5059-40C3-A0EC-160BF1247A3B}"/>
                </a:ext>
              </a:extLst>
            </p:cNvPr>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32;p62">
              <a:extLst>
                <a:ext uri="{FF2B5EF4-FFF2-40B4-BE49-F238E27FC236}">
                  <a16:creationId xmlns:a16="http://schemas.microsoft.com/office/drawing/2014/main" id="{6AB1A0CD-AB31-4F61-AE89-ADFD8FE0572E}"/>
                </a:ext>
              </a:extLst>
            </p:cNvPr>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33;p62">
              <a:extLst>
                <a:ext uri="{FF2B5EF4-FFF2-40B4-BE49-F238E27FC236}">
                  <a16:creationId xmlns:a16="http://schemas.microsoft.com/office/drawing/2014/main" id="{8BB81BB2-291D-492E-8889-F3E499A546CC}"/>
                </a:ext>
              </a:extLst>
            </p:cNvPr>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34;p62">
              <a:extLst>
                <a:ext uri="{FF2B5EF4-FFF2-40B4-BE49-F238E27FC236}">
                  <a16:creationId xmlns:a16="http://schemas.microsoft.com/office/drawing/2014/main" id="{C928A871-3D10-4262-BB7F-0DFD703DEC6D}"/>
                </a:ext>
              </a:extLst>
            </p:cNvPr>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35;p62">
              <a:extLst>
                <a:ext uri="{FF2B5EF4-FFF2-40B4-BE49-F238E27FC236}">
                  <a16:creationId xmlns:a16="http://schemas.microsoft.com/office/drawing/2014/main" id="{BAE3204F-8D84-41A0-9205-9AD0EC0A57CE}"/>
                </a:ext>
              </a:extLst>
            </p:cNvPr>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36;p62">
              <a:extLst>
                <a:ext uri="{FF2B5EF4-FFF2-40B4-BE49-F238E27FC236}">
                  <a16:creationId xmlns:a16="http://schemas.microsoft.com/office/drawing/2014/main" id="{4E7EF140-8956-4B69-9D84-A409BE490C45}"/>
                </a:ext>
              </a:extLst>
            </p:cNvPr>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37;p62">
              <a:extLst>
                <a:ext uri="{FF2B5EF4-FFF2-40B4-BE49-F238E27FC236}">
                  <a16:creationId xmlns:a16="http://schemas.microsoft.com/office/drawing/2014/main" id="{8C8581C6-4FD1-410F-8B56-ACF2E078A91E}"/>
                </a:ext>
              </a:extLst>
            </p:cNvPr>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38;p62">
              <a:extLst>
                <a:ext uri="{FF2B5EF4-FFF2-40B4-BE49-F238E27FC236}">
                  <a16:creationId xmlns:a16="http://schemas.microsoft.com/office/drawing/2014/main" id="{60A63FE9-C0AE-406A-B505-286383E1DBD4}"/>
                </a:ext>
              </a:extLst>
            </p:cNvPr>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39;p62">
              <a:extLst>
                <a:ext uri="{FF2B5EF4-FFF2-40B4-BE49-F238E27FC236}">
                  <a16:creationId xmlns:a16="http://schemas.microsoft.com/office/drawing/2014/main" id="{DF9CCFEB-52D6-4230-BB1D-4C73C55863B1}"/>
                </a:ext>
              </a:extLst>
            </p:cNvPr>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40;p62">
              <a:extLst>
                <a:ext uri="{FF2B5EF4-FFF2-40B4-BE49-F238E27FC236}">
                  <a16:creationId xmlns:a16="http://schemas.microsoft.com/office/drawing/2014/main" id="{85D51991-7812-4395-A653-8AB89A7295FC}"/>
                </a:ext>
              </a:extLst>
            </p:cNvPr>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41;p62">
              <a:extLst>
                <a:ext uri="{FF2B5EF4-FFF2-40B4-BE49-F238E27FC236}">
                  <a16:creationId xmlns:a16="http://schemas.microsoft.com/office/drawing/2014/main" id="{52567112-6969-4FC8-BB31-18EF5B492FE3}"/>
                </a:ext>
              </a:extLst>
            </p:cNvPr>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42;p62">
              <a:extLst>
                <a:ext uri="{FF2B5EF4-FFF2-40B4-BE49-F238E27FC236}">
                  <a16:creationId xmlns:a16="http://schemas.microsoft.com/office/drawing/2014/main" id="{7DE67052-6061-4423-AFDB-7921DA65F97B}"/>
                </a:ext>
              </a:extLst>
            </p:cNvPr>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43;p62">
              <a:extLst>
                <a:ext uri="{FF2B5EF4-FFF2-40B4-BE49-F238E27FC236}">
                  <a16:creationId xmlns:a16="http://schemas.microsoft.com/office/drawing/2014/main" id="{645A4ED3-F14D-44A8-8BAB-6410C24ED9C4}"/>
                </a:ext>
              </a:extLst>
            </p:cNvPr>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44;p62">
              <a:extLst>
                <a:ext uri="{FF2B5EF4-FFF2-40B4-BE49-F238E27FC236}">
                  <a16:creationId xmlns:a16="http://schemas.microsoft.com/office/drawing/2014/main" id="{AE9A12FF-1BD1-49AF-890C-8C5EDF7539CB}"/>
                </a:ext>
              </a:extLst>
            </p:cNvPr>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45;p62">
              <a:extLst>
                <a:ext uri="{FF2B5EF4-FFF2-40B4-BE49-F238E27FC236}">
                  <a16:creationId xmlns:a16="http://schemas.microsoft.com/office/drawing/2014/main" id="{C6D33F68-84FE-4B20-A79D-A4CB6C8C5071}"/>
                </a:ext>
              </a:extLst>
            </p:cNvPr>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46;p62">
              <a:extLst>
                <a:ext uri="{FF2B5EF4-FFF2-40B4-BE49-F238E27FC236}">
                  <a16:creationId xmlns:a16="http://schemas.microsoft.com/office/drawing/2014/main" id="{828878BB-AB0F-47A6-A312-76CB6BB1EB71}"/>
                </a:ext>
              </a:extLst>
            </p:cNvPr>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47;p62">
              <a:extLst>
                <a:ext uri="{FF2B5EF4-FFF2-40B4-BE49-F238E27FC236}">
                  <a16:creationId xmlns:a16="http://schemas.microsoft.com/office/drawing/2014/main" id="{0C623954-CF0B-4203-B8AB-48567D35C31B}"/>
                </a:ext>
              </a:extLst>
            </p:cNvPr>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48;p62">
              <a:extLst>
                <a:ext uri="{FF2B5EF4-FFF2-40B4-BE49-F238E27FC236}">
                  <a16:creationId xmlns:a16="http://schemas.microsoft.com/office/drawing/2014/main" id="{3344C9C7-3D18-4F3E-91C8-5B18AC0BCC2F}"/>
                </a:ext>
              </a:extLst>
            </p:cNvPr>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49;p62">
              <a:extLst>
                <a:ext uri="{FF2B5EF4-FFF2-40B4-BE49-F238E27FC236}">
                  <a16:creationId xmlns:a16="http://schemas.microsoft.com/office/drawing/2014/main" id="{D265445E-6911-432D-98C2-C57116B6042A}"/>
                </a:ext>
              </a:extLst>
            </p:cNvPr>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50;p62">
              <a:extLst>
                <a:ext uri="{FF2B5EF4-FFF2-40B4-BE49-F238E27FC236}">
                  <a16:creationId xmlns:a16="http://schemas.microsoft.com/office/drawing/2014/main" id="{E493AAA7-63AC-4B75-9421-56FB88275B2A}"/>
                </a:ext>
              </a:extLst>
            </p:cNvPr>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51;p62">
              <a:extLst>
                <a:ext uri="{FF2B5EF4-FFF2-40B4-BE49-F238E27FC236}">
                  <a16:creationId xmlns:a16="http://schemas.microsoft.com/office/drawing/2014/main" id="{6AFCD17A-1181-477E-9EE7-27143192CC07}"/>
                </a:ext>
              </a:extLst>
            </p:cNvPr>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52;p62">
              <a:extLst>
                <a:ext uri="{FF2B5EF4-FFF2-40B4-BE49-F238E27FC236}">
                  <a16:creationId xmlns:a16="http://schemas.microsoft.com/office/drawing/2014/main" id="{913E7CA6-84A5-4A82-9C19-352DD2C1A6B8}"/>
                </a:ext>
              </a:extLst>
            </p:cNvPr>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53;p62">
              <a:extLst>
                <a:ext uri="{FF2B5EF4-FFF2-40B4-BE49-F238E27FC236}">
                  <a16:creationId xmlns:a16="http://schemas.microsoft.com/office/drawing/2014/main" id="{4F43E10C-307F-49C5-A47F-3106BB968BA5}"/>
                </a:ext>
              </a:extLst>
            </p:cNvPr>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54;p62">
              <a:extLst>
                <a:ext uri="{FF2B5EF4-FFF2-40B4-BE49-F238E27FC236}">
                  <a16:creationId xmlns:a16="http://schemas.microsoft.com/office/drawing/2014/main" id="{7749E972-4977-449B-8BB0-6DD650572287}"/>
                </a:ext>
              </a:extLst>
            </p:cNvPr>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55;p62">
              <a:extLst>
                <a:ext uri="{FF2B5EF4-FFF2-40B4-BE49-F238E27FC236}">
                  <a16:creationId xmlns:a16="http://schemas.microsoft.com/office/drawing/2014/main" id="{E45858B6-BEF1-4955-AFFC-2D12C66F5C00}"/>
                </a:ext>
              </a:extLst>
            </p:cNvPr>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556;p62">
              <a:extLst>
                <a:ext uri="{FF2B5EF4-FFF2-40B4-BE49-F238E27FC236}">
                  <a16:creationId xmlns:a16="http://schemas.microsoft.com/office/drawing/2014/main" id="{AC35C722-8097-4541-AB8D-10F67A836DE6}"/>
                </a:ext>
              </a:extLst>
            </p:cNvPr>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57;p62">
              <a:extLst>
                <a:ext uri="{FF2B5EF4-FFF2-40B4-BE49-F238E27FC236}">
                  <a16:creationId xmlns:a16="http://schemas.microsoft.com/office/drawing/2014/main" id="{B4A4C7A7-66F0-4BA7-BCE1-749DFD53ABDC}"/>
                </a:ext>
              </a:extLst>
            </p:cNvPr>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58;p62">
              <a:extLst>
                <a:ext uri="{FF2B5EF4-FFF2-40B4-BE49-F238E27FC236}">
                  <a16:creationId xmlns:a16="http://schemas.microsoft.com/office/drawing/2014/main" id="{17CB2C9C-66DD-4E49-B227-A626BF9844D9}"/>
                </a:ext>
              </a:extLst>
            </p:cNvPr>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59;p62">
              <a:extLst>
                <a:ext uri="{FF2B5EF4-FFF2-40B4-BE49-F238E27FC236}">
                  <a16:creationId xmlns:a16="http://schemas.microsoft.com/office/drawing/2014/main" id="{D834D123-91F1-4515-B26D-35AF9F024C1B}"/>
                </a:ext>
              </a:extLst>
            </p:cNvPr>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560;p62">
              <a:extLst>
                <a:ext uri="{FF2B5EF4-FFF2-40B4-BE49-F238E27FC236}">
                  <a16:creationId xmlns:a16="http://schemas.microsoft.com/office/drawing/2014/main" id="{E94F3CC7-CEBA-48CB-ADC6-ED55AD8C6CAF}"/>
                </a:ext>
              </a:extLst>
            </p:cNvPr>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61;p62">
              <a:extLst>
                <a:ext uri="{FF2B5EF4-FFF2-40B4-BE49-F238E27FC236}">
                  <a16:creationId xmlns:a16="http://schemas.microsoft.com/office/drawing/2014/main" id="{9EC90582-9D86-484E-BB0A-8659BDFF14E5}"/>
                </a:ext>
              </a:extLst>
            </p:cNvPr>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62;p62">
              <a:extLst>
                <a:ext uri="{FF2B5EF4-FFF2-40B4-BE49-F238E27FC236}">
                  <a16:creationId xmlns:a16="http://schemas.microsoft.com/office/drawing/2014/main" id="{1CCD0D51-88FD-4EE4-B797-C47E2A572085}"/>
                </a:ext>
              </a:extLst>
            </p:cNvPr>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63;p62">
              <a:extLst>
                <a:ext uri="{FF2B5EF4-FFF2-40B4-BE49-F238E27FC236}">
                  <a16:creationId xmlns:a16="http://schemas.microsoft.com/office/drawing/2014/main" id="{744A89AF-AF6C-48A9-90EC-5800C6CCF806}"/>
                </a:ext>
              </a:extLst>
            </p:cNvPr>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64;p62">
              <a:extLst>
                <a:ext uri="{FF2B5EF4-FFF2-40B4-BE49-F238E27FC236}">
                  <a16:creationId xmlns:a16="http://schemas.microsoft.com/office/drawing/2014/main" id="{A8A8A888-9D43-40A5-869A-C826841A914C}"/>
                </a:ext>
              </a:extLst>
            </p:cNvPr>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65;p62">
              <a:extLst>
                <a:ext uri="{FF2B5EF4-FFF2-40B4-BE49-F238E27FC236}">
                  <a16:creationId xmlns:a16="http://schemas.microsoft.com/office/drawing/2014/main" id="{1AD4C416-9527-4121-966D-5A5F6B028A8C}"/>
                </a:ext>
              </a:extLst>
            </p:cNvPr>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66;p62">
              <a:extLst>
                <a:ext uri="{FF2B5EF4-FFF2-40B4-BE49-F238E27FC236}">
                  <a16:creationId xmlns:a16="http://schemas.microsoft.com/office/drawing/2014/main" id="{F1C15D27-D45F-4CD3-9F0E-D9AAD7D2C72D}"/>
                </a:ext>
              </a:extLst>
            </p:cNvPr>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67;p62">
              <a:extLst>
                <a:ext uri="{FF2B5EF4-FFF2-40B4-BE49-F238E27FC236}">
                  <a16:creationId xmlns:a16="http://schemas.microsoft.com/office/drawing/2014/main" id="{5CC69F8D-49B5-4080-B444-65E011E4EFFA}"/>
                </a:ext>
              </a:extLst>
            </p:cNvPr>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68;p62">
              <a:extLst>
                <a:ext uri="{FF2B5EF4-FFF2-40B4-BE49-F238E27FC236}">
                  <a16:creationId xmlns:a16="http://schemas.microsoft.com/office/drawing/2014/main" id="{1D46B3EF-3C0B-4A23-80D6-E70C50B3C1B2}"/>
                </a:ext>
              </a:extLst>
            </p:cNvPr>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69;p62">
              <a:extLst>
                <a:ext uri="{FF2B5EF4-FFF2-40B4-BE49-F238E27FC236}">
                  <a16:creationId xmlns:a16="http://schemas.microsoft.com/office/drawing/2014/main" id="{A4ACB234-79F7-41B7-A7C3-648774071A60}"/>
                </a:ext>
              </a:extLst>
            </p:cNvPr>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70;p62">
              <a:extLst>
                <a:ext uri="{FF2B5EF4-FFF2-40B4-BE49-F238E27FC236}">
                  <a16:creationId xmlns:a16="http://schemas.microsoft.com/office/drawing/2014/main" id="{D02D5477-CA55-488B-B357-3776B903B8E9}"/>
                </a:ext>
              </a:extLst>
            </p:cNvPr>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71;p62">
              <a:extLst>
                <a:ext uri="{FF2B5EF4-FFF2-40B4-BE49-F238E27FC236}">
                  <a16:creationId xmlns:a16="http://schemas.microsoft.com/office/drawing/2014/main" id="{709E14D9-36F2-4730-9CE5-8D093390652C}"/>
                </a:ext>
              </a:extLst>
            </p:cNvPr>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572;p62">
              <a:extLst>
                <a:ext uri="{FF2B5EF4-FFF2-40B4-BE49-F238E27FC236}">
                  <a16:creationId xmlns:a16="http://schemas.microsoft.com/office/drawing/2014/main" id="{726F1E2B-3657-4A48-8738-99A635BBF530}"/>
                </a:ext>
              </a:extLst>
            </p:cNvPr>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573;p62">
              <a:extLst>
                <a:ext uri="{FF2B5EF4-FFF2-40B4-BE49-F238E27FC236}">
                  <a16:creationId xmlns:a16="http://schemas.microsoft.com/office/drawing/2014/main" id="{79FF533A-D295-49BD-9D77-711E5CB01DC0}"/>
                </a:ext>
              </a:extLst>
            </p:cNvPr>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574;p62">
              <a:extLst>
                <a:ext uri="{FF2B5EF4-FFF2-40B4-BE49-F238E27FC236}">
                  <a16:creationId xmlns:a16="http://schemas.microsoft.com/office/drawing/2014/main" id="{2F497257-2544-40CB-81FC-904A897488D6}"/>
                </a:ext>
              </a:extLst>
            </p:cNvPr>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575;p62">
              <a:extLst>
                <a:ext uri="{FF2B5EF4-FFF2-40B4-BE49-F238E27FC236}">
                  <a16:creationId xmlns:a16="http://schemas.microsoft.com/office/drawing/2014/main" id="{8A58B841-1FD6-4EC7-8816-AA001EEE7540}"/>
                </a:ext>
              </a:extLst>
            </p:cNvPr>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576;p62">
              <a:extLst>
                <a:ext uri="{FF2B5EF4-FFF2-40B4-BE49-F238E27FC236}">
                  <a16:creationId xmlns:a16="http://schemas.microsoft.com/office/drawing/2014/main" id="{225B6CD0-B488-4CE9-B6FD-8225AEB48C68}"/>
                </a:ext>
              </a:extLst>
            </p:cNvPr>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577;p62">
              <a:extLst>
                <a:ext uri="{FF2B5EF4-FFF2-40B4-BE49-F238E27FC236}">
                  <a16:creationId xmlns:a16="http://schemas.microsoft.com/office/drawing/2014/main" id="{876564AF-11F0-4449-A2A2-C09C6B9697F0}"/>
                </a:ext>
              </a:extLst>
            </p:cNvPr>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578;p62">
              <a:extLst>
                <a:ext uri="{FF2B5EF4-FFF2-40B4-BE49-F238E27FC236}">
                  <a16:creationId xmlns:a16="http://schemas.microsoft.com/office/drawing/2014/main" id="{183E730F-3283-4D4E-9020-807373AEA89F}"/>
                </a:ext>
              </a:extLst>
            </p:cNvPr>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579;p62">
              <a:extLst>
                <a:ext uri="{FF2B5EF4-FFF2-40B4-BE49-F238E27FC236}">
                  <a16:creationId xmlns:a16="http://schemas.microsoft.com/office/drawing/2014/main" id="{2292985A-18AE-4A69-862C-3F1274FEBDEB}"/>
                </a:ext>
              </a:extLst>
            </p:cNvPr>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580;p62">
              <a:extLst>
                <a:ext uri="{FF2B5EF4-FFF2-40B4-BE49-F238E27FC236}">
                  <a16:creationId xmlns:a16="http://schemas.microsoft.com/office/drawing/2014/main" id="{B23A0B61-B876-4121-9A70-707A88B5D904}"/>
                </a:ext>
              </a:extLst>
            </p:cNvPr>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81;p62">
              <a:extLst>
                <a:ext uri="{FF2B5EF4-FFF2-40B4-BE49-F238E27FC236}">
                  <a16:creationId xmlns:a16="http://schemas.microsoft.com/office/drawing/2014/main" id="{816558F2-C7C0-44CC-96D9-B6C45F1ABA2C}"/>
                </a:ext>
              </a:extLst>
            </p:cNvPr>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582;p62">
              <a:extLst>
                <a:ext uri="{FF2B5EF4-FFF2-40B4-BE49-F238E27FC236}">
                  <a16:creationId xmlns:a16="http://schemas.microsoft.com/office/drawing/2014/main" id="{DBAE3E4E-9303-4C10-AD23-0E0EBD0B71B6}"/>
                </a:ext>
              </a:extLst>
            </p:cNvPr>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83;p62">
              <a:extLst>
                <a:ext uri="{FF2B5EF4-FFF2-40B4-BE49-F238E27FC236}">
                  <a16:creationId xmlns:a16="http://schemas.microsoft.com/office/drawing/2014/main" id="{7BC09AFB-CC35-4F5D-B1B1-CE41756E7852}"/>
                </a:ext>
              </a:extLst>
            </p:cNvPr>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84;p62">
              <a:extLst>
                <a:ext uri="{FF2B5EF4-FFF2-40B4-BE49-F238E27FC236}">
                  <a16:creationId xmlns:a16="http://schemas.microsoft.com/office/drawing/2014/main" id="{EC007764-344F-4D59-BE56-C7386A17EEC8}"/>
                </a:ext>
              </a:extLst>
            </p:cNvPr>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85;p62">
              <a:extLst>
                <a:ext uri="{FF2B5EF4-FFF2-40B4-BE49-F238E27FC236}">
                  <a16:creationId xmlns:a16="http://schemas.microsoft.com/office/drawing/2014/main" id="{2CF33226-A3C4-4F83-8CBA-1A0DDC55D446}"/>
                </a:ext>
              </a:extLst>
            </p:cNvPr>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586;p62">
              <a:extLst>
                <a:ext uri="{FF2B5EF4-FFF2-40B4-BE49-F238E27FC236}">
                  <a16:creationId xmlns:a16="http://schemas.microsoft.com/office/drawing/2014/main" id="{66F3C9EA-0FF2-484C-A54F-7955FB8B7D42}"/>
                </a:ext>
              </a:extLst>
            </p:cNvPr>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87;p62">
              <a:extLst>
                <a:ext uri="{FF2B5EF4-FFF2-40B4-BE49-F238E27FC236}">
                  <a16:creationId xmlns:a16="http://schemas.microsoft.com/office/drawing/2014/main" id="{6141FD81-30D6-4AEE-AF9C-99EB73BAA5AA}"/>
                </a:ext>
              </a:extLst>
            </p:cNvPr>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88;p62">
              <a:extLst>
                <a:ext uri="{FF2B5EF4-FFF2-40B4-BE49-F238E27FC236}">
                  <a16:creationId xmlns:a16="http://schemas.microsoft.com/office/drawing/2014/main" id="{CC543597-4FA2-42D2-8DE8-FA08A85CA316}"/>
                </a:ext>
              </a:extLst>
            </p:cNvPr>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589;p62">
              <a:extLst>
                <a:ext uri="{FF2B5EF4-FFF2-40B4-BE49-F238E27FC236}">
                  <a16:creationId xmlns:a16="http://schemas.microsoft.com/office/drawing/2014/main" id="{30BEF4F2-1922-4CD1-A069-B2B8407F6B81}"/>
                </a:ext>
              </a:extLst>
            </p:cNvPr>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590;p62">
              <a:extLst>
                <a:ext uri="{FF2B5EF4-FFF2-40B4-BE49-F238E27FC236}">
                  <a16:creationId xmlns:a16="http://schemas.microsoft.com/office/drawing/2014/main" id="{1892CCEB-D3FF-46B2-BCF2-DFA2745FBE04}"/>
                </a:ext>
              </a:extLst>
            </p:cNvPr>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591;p62">
              <a:extLst>
                <a:ext uri="{FF2B5EF4-FFF2-40B4-BE49-F238E27FC236}">
                  <a16:creationId xmlns:a16="http://schemas.microsoft.com/office/drawing/2014/main" id="{B63CC4EB-64DE-4198-B047-4D85108AF112}"/>
                </a:ext>
              </a:extLst>
            </p:cNvPr>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592;p62">
              <a:extLst>
                <a:ext uri="{FF2B5EF4-FFF2-40B4-BE49-F238E27FC236}">
                  <a16:creationId xmlns:a16="http://schemas.microsoft.com/office/drawing/2014/main" id="{B9D3F8BE-F2DE-4873-B67F-0DAAE1B69EF3}"/>
                </a:ext>
              </a:extLst>
            </p:cNvPr>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593;p62">
              <a:extLst>
                <a:ext uri="{FF2B5EF4-FFF2-40B4-BE49-F238E27FC236}">
                  <a16:creationId xmlns:a16="http://schemas.microsoft.com/office/drawing/2014/main" id="{17FAB87B-20A9-4726-B756-5AC9F21301B0}"/>
                </a:ext>
              </a:extLst>
            </p:cNvPr>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594;p62">
              <a:extLst>
                <a:ext uri="{FF2B5EF4-FFF2-40B4-BE49-F238E27FC236}">
                  <a16:creationId xmlns:a16="http://schemas.microsoft.com/office/drawing/2014/main" id="{DC9DD610-D632-469A-A200-B94D5D20FDB1}"/>
                </a:ext>
              </a:extLst>
            </p:cNvPr>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595;p62">
              <a:extLst>
                <a:ext uri="{FF2B5EF4-FFF2-40B4-BE49-F238E27FC236}">
                  <a16:creationId xmlns:a16="http://schemas.microsoft.com/office/drawing/2014/main" id="{C7FA91E4-6F15-488B-848B-B1AEAC887693}"/>
                </a:ext>
              </a:extLst>
            </p:cNvPr>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596;p62">
              <a:extLst>
                <a:ext uri="{FF2B5EF4-FFF2-40B4-BE49-F238E27FC236}">
                  <a16:creationId xmlns:a16="http://schemas.microsoft.com/office/drawing/2014/main" id="{130D2534-2A4C-4BC0-8330-E676B51994E6}"/>
                </a:ext>
              </a:extLst>
            </p:cNvPr>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597;p62">
              <a:extLst>
                <a:ext uri="{FF2B5EF4-FFF2-40B4-BE49-F238E27FC236}">
                  <a16:creationId xmlns:a16="http://schemas.microsoft.com/office/drawing/2014/main" id="{A3A35213-A2C3-4536-860E-BB068F0012FB}"/>
                </a:ext>
              </a:extLst>
            </p:cNvPr>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598;p62">
              <a:extLst>
                <a:ext uri="{FF2B5EF4-FFF2-40B4-BE49-F238E27FC236}">
                  <a16:creationId xmlns:a16="http://schemas.microsoft.com/office/drawing/2014/main" id="{7E02F299-3DC9-4C7A-8CC1-C38FCD63E17F}"/>
                </a:ext>
              </a:extLst>
            </p:cNvPr>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599;p62">
              <a:extLst>
                <a:ext uri="{FF2B5EF4-FFF2-40B4-BE49-F238E27FC236}">
                  <a16:creationId xmlns:a16="http://schemas.microsoft.com/office/drawing/2014/main" id="{B432B378-DE70-415D-BC1B-66885692F80B}"/>
                </a:ext>
              </a:extLst>
            </p:cNvPr>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600;p62">
              <a:extLst>
                <a:ext uri="{FF2B5EF4-FFF2-40B4-BE49-F238E27FC236}">
                  <a16:creationId xmlns:a16="http://schemas.microsoft.com/office/drawing/2014/main" id="{AAB592FE-6B36-4C0B-B44C-B12A230CA803}"/>
                </a:ext>
              </a:extLst>
            </p:cNvPr>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6" name="Picture 175">
            <a:extLst>
              <a:ext uri="{FF2B5EF4-FFF2-40B4-BE49-F238E27FC236}">
                <a16:creationId xmlns:a16="http://schemas.microsoft.com/office/drawing/2014/main" id="{5D936282-899C-4510-B1EB-584C33A24A67}"/>
              </a:ext>
            </a:extLst>
          </p:cNvPr>
          <p:cNvPicPr>
            <a:picLocks noChangeAspect="1"/>
          </p:cNvPicPr>
          <p:nvPr/>
        </p:nvPicPr>
        <p:blipFill>
          <a:blip r:embed="rId3"/>
          <a:stretch>
            <a:fillRect/>
          </a:stretch>
        </p:blipFill>
        <p:spPr>
          <a:xfrm>
            <a:off x="957173" y="1607856"/>
            <a:ext cx="2504252" cy="1902581"/>
          </a:xfrm>
          <a:prstGeom prst="rect">
            <a:avLst/>
          </a:prstGeom>
        </p:spPr>
      </p:pic>
      <p:pic>
        <p:nvPicPr>
          <p:cNvPr id="177" name="Picture 176">
            <a:extLst>
              <a:ext uri="{FF2B5EF4-FFF2-40B4-BE49-F238E27FC236}">
                <a16:creationId xmlns:a16="http://schemas.microsoft.com/office/drawing/2014/main" id="{90127B5C-89CE-443E-BE22-747DC268721B}"/>
              </a:ext>
            </a:extLst>
          </p:cNvPr>
          <p:cNvPicPr>
            <a:picLocks noChangeAspect="1"/>
          </p:cNvPicPr>
          <p:nvPr/>
        </p:nvPicPr>
        <p:blipFill>
          <a:blip r:embed="rId4"/>
          <a:stretch>
            <a:fillRect/>
          </a:stretch>
        </p:blipFill>
        <p:spPr>
          <a:xfrm>
            <a:off x="4694653" y="1921263"/>
            <a:ext cx="2557660" cy="1811517"/>
          </a:xfrm>
          <a:prstGeom prst="rect">
            <a:avLst/>
          </a:prstGeom>
        </p:spPr>
      </p:pic>
    </p:spTree>
    <p:extLst>
      <p:ext uri="{BB962C8B-B14F-4D97-AF65-F5344CB8AC3E}">
        <p14:creationId xmlns:p14="http://schemas.microsoft.com/office/powerpoint/2010/main" val="330000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50" y="447055"/>
            <a:ext cx="6005100"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Kết quả đạt được </a:t>
            </a:r>
            <a:endParaRPr dirty="0"/>
          </a:p>
        </p:txBody>
      </p:sp>
      <p:sp>
        <p:nvSpPr>
          <p:cNvPr id="1356" name="Google Shape;1356;p57"/>
          <p:cNvSpPr txBox="1">
            <a:spLocks noGrp="1"/>
          </p:cNvSpPr>
          <p:nvPr>
            <p:ph type="subTitle" idx="1"/>
          </p:nvPr>
        </p:nvSpPr>
        <p:spPr>
          <a:xfrm>
            <a:off x="1884967" y="2060409"/>
            <a:ext cx="5335500" cy="2004114"/>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p>
          <a:p>
            <a:pPr marL="0" lvl="0" indent="0" algn="ctr" rtl="0">
              <a:spcBef>
                <a:spcPts val="0"/>
              </a:spcBef>
              <a:spcAft>
                <a:spcPts val="1200"/>
              </a:spcAft>
              <a:buClr>
                <a:schemeClr val="dk1"/>
              </a:buClr>
              <a:buSzPts val="1100"/>
              <a:buFont typeface="Arial"/>
              <a:buNone/>
            </a:pP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BA ,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  </a:t>
            </a:r>
          </a:p>
          <a:p>
            <a:pPr marL="0" lvl="0" indent="0" algn="ctr" rtl="0">
              <a:spcBef>
                <a:spcPts val="0"/>
              </a:spcBef>
              <a:spcAft>
                <a:spcPts val="120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4506;p64">
            <a:extLst>
              <a:ext uri="{FF2B5EF4-FFF2-40B4-BE49-F238E27FC236}">
                <a16:creationId xmlns:a16="http://schemas.microsoft.com/office/drawing/2014/main" id="{C58D6BB9-DE5E-4BA5-90AB-9D0AA55FE233}"/>
              </a:ext>
            </a:extLst>
          </p:cNvPr>
          <p:cNvGrpSpPr/>
          <p:nvPr/>
        </p:nvGrpSpPr>
        <p:grpSpPr>
          <a:xfrm>
            <a:off x="6833570" y="3391199"/>
            <a:ext cx="1951492" cy="1581008"/>
            <a:chOff x="556125" y="238075"/>
            <a:chExt cx="6466175" cy="5235125"/>
          </a:xfrm>
        </p:grpSpPr>
        <p:sp>
          <p:nvSpPr>
            <p:cNvPr id="6" name="Google Shape;4507;p64">
              <a:extLst>
                <a:ext uri="{FF2B5EF4-FFF2-40B4-BE49-F238E27FC236}">
                  <a16:creationId xmlns:a16="http://schemas.microsoft.com/office/drawing/2014/main" id="{B76AEEE0-4C17-4D96-8B5D-21512E02D8AA}"/>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08;p64">
              <a:extLst>
                <a:ext uri="{FF2B5EF4-FFF2-40B4-BE49-F238E27FC236}">
                  <a16:creationId xmlns:a16="http://schemas.microsoft.com/office/drawing/2014/main" id="{3E202F13-BEF6-4D8B-85C1-ADEAC80BF394}"/>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09;p64">
              <a:extLst>
                <a:ext uri="{FF2B5EF4-FFF2-40B4-BE49-F238E27FC236}">
                  <a16:creationId xmlns:a16="http://schemas.microsoft.com/office/drawing/2014/main" id="{6CF5BC06-81FE-47F8-99F7-1EEAC38F579D}"/>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0;p64">
              <a:extLst>
                <a:ext uri="{FF2B5EF4-FFF2-40B4-BE49-F238E27FC236}">
                  <a16:creationId xmlns:a16="http://schemas.microsoft.com/office/drawing/2014/main" id="{BD76C36A-5705-48C4-8A34-345D713EC5F3}"/>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1;p64">
              <a:extLst>
                <a:ext uri="{FF2B5EF4-FFF2-40B4-BE49-F238E27FC236}">
                  <a16:creationId xmlns:a16="http://schemas.microsoft.com/office/drawing/2014/main" id="{042EA7A1-36CC-48A1-8E94-99A6C92CEA2A}"/>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2;p64">
              <a:extLst>
                <a:ext uri="{FF2B5EF4-FFF2-40B4-BE49-F238E27FC236}">
                  <a16:creationId xmlns:a16="http://schemas.microsoft.com/office/drawing/2014/main" id="{31DEF53F-C916-40F1-85B4-951A3F44C496}"/>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3;p64">
              <a:extLst>
                <a:ext uri="{FF2B5EF4-FFF2-40B4-BE49-F238E27FC236}">
                  <a16:creationId xmlns:a16="http://schemas.microsoft.com/office/drawing/2014/main" id="{312B93A1-E8A5-4657-AEFF-20988A5C3AEB}"/>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4;p64">
              <a:extLst>
                <a:ext uri="{FF2B5EF4-FFF2-40B4-BE49-F238E27FC236}">
                  <a16:creationId xmlns:a16="http://schemas.microsoft.com/office/drawing/2014/main" id="{92BFD20C-37F8-4BD2-BD70-842169D23419}"/>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5;p64">
              <a:extLst>
                <a:ext uri="{FF2B5EF4-FFF2-40B4-BE49-F238E27FC236}">
                  <a16:creationId xmlns:a16="http://schemas.microsoft.com/office/drawing/2014/main" id="{2199D395-03B1-44D9-BC3E-E35D82D502DE}"/>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6;p64">
              <a:extLst>
                <a:ext uri="{FF2B5EF4-FFF2-40B4-BE49-F238E27FC236}">
                  <a16:creationId xmlns:a16="http://schemas.microsoft.com/office/drawing/2014/main" id="{DDF58B2B-AC99-4F84-A588-1EC65913C340}"/>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17;p64">
              <a:extLst>
                <a:ext uri="{FF2B5EF4-FFF2-40B4-BE49-F238E27FC236}">
                  <a16:creationId xmlns:a16="http://schemas.microsoft.com/office/drawing/2014/main" id="{D69E6764-FA48-4483-8BF7-BD844DF68859}"/>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18;p64">
              <a:extLst>
                <a:ext uri="{FF2B5EF4-FFF2-40B4-BE49-F238E27FC236}">
                  <a16:creationId xmlns:a16="http://schemas.microsoft.com/office/drawing/2014/main" id="{40206CD0-6DB1-4F7F-AB91-8D85FA9765C9}"/>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19;p64">
              <a:extLst>
                <a:ext uri="{FF2B5EF4-FFF2-40B4-BE49-F238E27FC236}">
                  <a16:creationId xmlns:a16="http://schemas.microsoft.com/office/drawing/2014/main" id="{66A0A2B3-6BF9-4D96-A98D-DADD2F196BE5}"/>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0;p64">
              <a:extLst>
                <a:ext uri="{FF2B5EF4-FFF2-40B4-BE49-F238E27FC236}">
                  <a16:creationId xmlns:a16="http://schemas.microsoft.com/office/drawing/2014/main" id="{93B18F72-31F8-48AA-83DE-A7E6CEF712F7}"/>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1;p64">
              <a:extLst>
                <a:ext uri="{FF2B5EF4-FFF2-40B4-BE49-F238E27FC236}">
                  <a16:creationId xmlns:a16="http://schemas.microsoft.com/office/drawing/2014/main" id="{54EE2347-4EE8-464B-9960-29F8A9C92085}"/>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2;p64">
              <a:extLst>
                <a:ext uri="{FF2B5EF4-FFF2-40B4-BE49-F238E27FC236}">
                  <a16:creationId xmlns:a16="http://schemas.microsoft.com/office/drawing/2014/main" id="{CDBE53C0-EC88-4156-808F-0997B9730217}"/>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3;p64">
              <a:extLst>
                <a:ext uri="{FF2B5EF4-FFF2-40B4-BE49-F238E27FC236}">
                  <a16:creationId xmlns:a16="http://schemas.microsoft.com/office/drawing/2014/main" id="{5AB1D41D-20B2-497B-B141-4B02DA0EC7E1}"/>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4;p64">
              <a:extLst>
                <a:ext uri="{FF2B5EF4-FFF2-40B4-BE49-F238E27FC236}">
                  <a16:creationId xmlns:a16="http://schemas.microsoft.com/office/drawing/2014/main" id="{605A2588-3B22-4AFB-9AAF-85981E9AA11E}"/>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5;p64">
              <a:extLst>
                <a:ext uri="{FF2B5EF4-FFF2-40B4-BE49-F238E27FC236}">
                  <a16:creationId xmlns:a16="http://schemas.microsoft.com/office/drawing/2014/main" id="{13266D15-EE46-4077-8CC8-E7EC35FDD73B}"/>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6;p64">
              <a:extLst>
                <a:ext uri="{FF2B5EF4-FFF2-40B4-BE49-F238E27FC236}">
                  <a16:creationId xmlns:a16="http://schemas.microsoft.com/office/drawing/2014/main" id="{81ADC703-72C0-4B6C-B949-2D8D2041D863}"/>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27;p64">
              <a:extLst>
                <a:ext uri="{FF2B5EF4-FFF2-40B4-BE49-F238E27FC236}">
                  <a16:creationId xmlns:a16="http://schemas.microsoft.com/office/drawing/2014/main" id="{645366CE-2F05-46D0-84B9-2B14FDD0FAF9}"/>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28;p64">
              <a:extLst>
                <a:ext uri="{FF2B5EF4-FFF2-40B4-BE49-F238E27FC236}">
                  <a16:creationId xmlns:a16="http://schemas.microsoft.com/office/drawing/2014/main" id="{D3A98BF9-D636-413A-B4EA-A4F17FC8A5DB}"/>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29;p64">
              <a:extLst>
                <a:ext uri="{FF2B5EF4-FFF2-40B4-BE49-F238E27FC236}">
                  <a16:creationId xmlns:a16="http://schemas.microsoft.com/office/drawing/2014/main" id="{BFEFFD32-1BA5-4076-9620-662CC9D2A048}"/>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0;p64">
              <a:extLst>
                <a:ext uri="{FF2B5EF4-FFF2-40B4-BE49-F238E27FC236}">
                  <a16:creationId xmlns:a16="http://schemas.microsoft.com/office/drawing/2014/main" id="{4AF63C43-FA73-4453-8402-C77B9A30651B}"/>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1;p64">
              <a:extLst>
                <a:ext uri="{FF2B5EF4-FFF2-40B4-BE49-F238E27FC236}">
                  <a16:creationId xmlns:a16="http://schemas.microsoft.com/office/drawing/2014/main" id="{BB798F6A-C55C-4E39-8424-B163062582B1}"/>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2;p64">
              <a:extLst>
                <a:ext uri="{FF2B5EF4-FFF2-40B4-BE49-F238E27FC236}">
                  <a16:creationId xmlns:a16="http://schemas.microsoft.com/office/drawing/2014/main" id="{05D1D32A-E5AE-4AD7-A9BD-C337AEA47229}"/>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3;p64">
              <a:extLst>
                <a:ext uri="{FF2B5EF4-FFF2-40B4-BE49-F238E27FC236}">
                  <a16:creationId xmlns:a16="http://schemas.microsoft.com/office/drawing/2014/main" id="{E203B29F-5459-41C9-AA5E-E763D8A731B2}"/>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4;p64">
              <a:extLst>
                <a:ext uri="{FF2B5EF4-FFF2-40B4-BE49-F238E27FC236}">
                  <a16:creationId xmlns:a16="http://schemas.microsoft.com/office/drawing/2014/main" id="{34EC7130-AFA6-49C2-BFE9-38A3DDA5EBC4}"/>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5;p64">
              <a:extLst>
                <a:ext uri="{FF2B5EF4-FFF2-40B4-BE49-F238E27FC236}">
                  <a16:creationId xmlns:a16="http://schemas.microsoft.com/office/drawing/2014/main" id="{4777A74C-7DF4-4ED4-AA35-7E008FFC9552}"/>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6;p64">
              <a:extLst>
                <a:ext uri="{FF2B5EF4-FFF2-40B4-BE49-F238E27FC236}">
                  <a16:creationId xmlns:a16="http://schemas.microsoft.com/office/drawing/2014/main" id="{5724E6A7-6283-4D0C-8C40-D4BBBAFEC64E}"/>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37;p64">
              <a:extLst>
                <a:ext uri="{FF2B5EF4-FFF2-40B4-BE49-F238E27FC236}">
                  <a16:creationId xmlns:a16="http://schemas.microsoft.com/office/drawing/2014/main" id="{0D943879-86C9-463A-8AF3-3786CE11AF69}"/>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38;p64">
              <a:extLst>
                <a:ext uri="{FF2B5EF4-FFF2-40B4-BE49-F238E27FC236}">
                  <a16:creationId xmlns:a16="http://schemas.microsoft.com/office/drawing/2014/main" id="{21D8F857-F7F3-478F-82CD-65E2798F88F4}"/>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39;p64">
              <a:extLst>
                <a:ext uri="{FF2B5EF4-FFF2-40B4-BE49-F238E27FC236}">
                  <a16:creationId xmlns:a16="http://schemas.microsoft.com/office/drawing/2014/main" id="{72BEC436-700F-446C-B98E-286022E0A481}"/>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0;p64">
              <a:extLst>
                <a:ext uri="{FF2B5EF4-FFF2-40B4-BE49-F238E27FC236}">
                  <a16:creationId xmlns:a16="http://schemas.microsoft.com/office/drawing/2014/main" id="{E31D49D8-A954-4FA6-82AB-86868117F955}"/>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1;p64">
              <a:extLst>
                <a:ext uri="{FF2B5EF4-FFF2-40B4-BE49-F238E27FC236}">
                  <a16:creationId xmlns:a16="http://schemas.microsoft.com/office/drawing/2014/main" id="{DA4819CD-D147-41C2-9EAE-20B0C708D76A}"/>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2;p64">
              <a:extLst>
                <a:ext uri="{FF2B5EF4-FFF2-40B4-BE49-F238E27FC236}">
                  <a16:creationId xmlns:a16="http://schemas.microsoft.com/office/drawing/2014/main" id="{D012ADB3-5F38-4515-85F1-FD7483EF0CB9}"/>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3;p64">
              <a:extLst>
                <a:ext uri="{FF2B5EF4-FFF2-40B4-BE49-F238E27FC236}">
                  <a16:creationId xmlns:a16="http://schemas.microsoft.com/office/drawing/2014/main" id="{A1810D1A-5B0B-4BA1-A8BA-C5FEA8C9B185}"/>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44;p64">
              <a:extLst>
                <a:ext uri="{FF2B5EF4-FFF2-40B4-BE49-F238E27FC236}">
                  <a16:creationId xmlns:a16="http://schemas.microsoft.com/office/drawing/2014/main" id="{69EDE3D4-E8E2-4FBA-851A-69B3C2895590}"/>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5;p64">
              <a:extLst>
                <a:ext uri="{FF2B5EF4-FFF2-40B4-BE49-F238E27FC236}">
                  <a16:creationId xmlns:a16="http://schemas.microsoft.com/office/drawing/2014/main" id="{A53E5BB9-503C-486D-BC66-7469F9FCBAB9}"/>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6;p64">
              <a:extLst>
                <a:ext uri="{FF2B5EF4-FFF2-40B4-BE49-F238E27FC236}">
                  <a16:creationId xmlns:a16="http://schemas.microsoft.com/office/drawing/2014/main" id="{465B6D48-6757-4CD9-A04A-4E955AEBE2D5}"/>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47;p64">
              <a:extLst>
                <a:ext uri="{FF2B5EF4-FFF2-40B4-BE49-F238E27FC236}">
                  <a16:creationId xmlns:a16="http://schemas.microsoft.com/office/drawing/2014/main" id="{D50B7081-D74B-4E28-9CCE-CD23B49C8ADE}"/>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48;p64">
              <a:extLst>
                <a:ext uri="{FF2B5EF4-FFF2-40B4-BE49-F238E27FC236}">
                  <a16:creationId xmlns:a16="http://schemas.microsoft.com/office/drawing/2014/main" id="{534550C2-78B7-4C2F-90DE-6734AF7A0781}"/>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49;p64">
              <a:extLst>
                <a:ext uri="{FF2B5EF4-FFF2-40B4-BE49-F238E27FC236}">
                  <a16:creationId xmlns:a16="http://schemas.microsoft.com/office/drawing/2014/main" id="{EA26F085-1EF9-47B9-969D-69C7AF6BE72B}"/>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0;p64">
              <a:extLst>
                <a:ext uri="{FF2B5EF4-FFF2-40B4-BE49-F238E27FC236}">
                  <a16:creationId xmlns:a16="http://schemas.microsoft.com/office/drawing/2014/main" id="{BFCDAA51-7CA3-499E-94C1-B8F926B359A1}"/>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1;p64">
              <a:extLst>
                <a:ext uri="{FF2B5EF4-FFF2-40B4-BE49-F238E27FC236}">
                  <a16:creationId xmlns:a16="http://schemas.microsoft.com/office/drawing/2014/main" id="{D87A05AF-59A6-430B-9E2D-F78543714D39}"/>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2;p64">
              <a:extLst>
                <a:ext uri="{FF2B5EF4-FFF2-40B4-BE49-F238E27FC236}">
                  <a16:creationId xmlns:a16="http://schemas.microsoft.com/office/drawing/2014/main" id="{14ADA236-890C-49D4-968E-52257EED965B}"/>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3;p64">
              <a:extLst>
                <a:ext uri="{FF2B5EF4-FFF2-40B4-BE49-F238E27FC236}">
                  <a16:creationId xmlns:a16="http://schemas.microsoft.com/office/drawing/2014/main" id="{939634E6-0809-4A9E-BA05-A4B9AD5F3616}"/>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4;p64">
              <a:extLst>
                <a:ext uri="{FF2B5EF4-FFF2-40B4-BE49-F238E27FC236}">
                  <a16:creationId xmlns:a16="http://schemas.microsoft.com/office/drawing/2014/main" id="{EBA239AD-6EE8-4E25-92CB-64D0F49A640A}"/>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5;p64">
              <a:extLst>
                <a:ext uri="{FF2B5EF4-FFF2-40B4-BE49-F238E27FC236}">
                  <a16:creationId xmlns:a16="http://schemas.microsoft.com/office/drawing/2014/main" id="{81FA994B-E699-4C93-B1DE-ED95DAFAA635}"/>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6;p64">
              <a:extLst>
                <a:ext uri="{FF2B5EF4-FFF2-40B4-BE49-F238E27FC236}">
                  <a16:creationId xmlns:a16="http://schemas.microsoft.com/office/drawing/2014/main" id="{E7817568-9A18-4B85-A33B-9B0825D6828F}"/>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57;p64">
              <a:extLst>
                <a:ext uri="{FF2B5EF4-FFF2-40B4-BE49-F238E27FC236}">
                  <a16:creationId xmlns:a16="http://schemas.microsoft.com/office/drawing/2014/main" id="{B0E3AAA8-9FE4-44A4-AE42-2EB6D91A4B5A}"/>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58;p64">
              <a:extLst>
                <a:ext uri="{FF2B5EF4-FFF2-40B4-BE49-F238E27FC236}">
                  <a16:creationId xmlns:a16="http://schemas.microsoft.com/office/drawing/2014/main" id="{F19EFE1B-03A1-4FE4-9E08-EFE2F77BCAF8}"/>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59;p64">
              <a:extLst>
                <a:ext uri="{FF2B5EF4-FFF2-40B4-BE49-F238E27FC236}">
                  <a16:creationId xmlns:a16="http://schemas.microsoft.com/office/drawing/2014/main" id="{03A53494-6830-4D71-9E43-22CC1FA3F45E}"/>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0;p64">
              <a:extLst>
                <a:ext uri="{FF2B5EF4-FFF2-40B4-BE49-F238E27FC236}">
                  <a16:creationId xmlns:a16="http://schemas.microsoft.com/office/drawing/2014/main" id="{98826672-3F5B-4602-8AD7-9B64E476F240}"/>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1;p64">
              <a:extLst>
                <a:ext uri="{FF2B5EF4-FFF2-40B4-BE49-F238E27FC236}">
                  <a16:creationId xmlns:a16="http://schemas.microsoft.com/office/drawing/2014/main" id="{30469ED6-072B-4436-918C-517581FF920B}"/>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2;p64">
              <a:extLst>
                <a:ext uri="{FF2B5EF4-FFF2-40B4-BE49-F238E27FC236}">
                  <a16:creationId xmlns:a16="http://schemas.microsoft.com/office/drawing/2014/main" id="{B8EA0D72-1AA9-4B12-92F9-73AF60B99A01}"/>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3;p64">
              <a:extLst>
                <a:ext uri="{FF2B5EF4-FFF2-40B4-BE49-F238E27FC236}">
                  <a16:creationId xmlns:a16="http://schemas.microsoft.com/office/drawing/2014/main" id="{20D29F06-2693-4894-89D2-01313BDF7075}"/>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4;p64">
              <a:extLst>
                <a:ext uri="{FF2B5EF4-FFF2-40B4-BE49-F238E27FC236}">
                  <a16:creationId xmlns:a16="http://schemas.microsoft.com/office/drawing/2014/main" id="{D1E945A1-DC0F-4AD2-BB01-B842786054FC}"/>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5;p64">
              <a:extLst>
                <a:ext uri="{FF2B5EF4-FFF2-40B4-BE49-F238E27FC236}">
                  <a16:creationId xmlns:a16="http://schemas.microsoft.com/office/drawing/2014/main" id="{045D23AC-27EB-4BFC-8346-D0A5C07AD900}"/>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6;p64">
              <a:extLst>
                <a:ext uri="{FF2B5EF4-FFF2-40B4-BE49-F238E27FC236}">
                  <a16:creationId xmlns:a16="http://schemas.microsoft.com/office/drawing/2014/main" id="{79EC004B-2E03-4867-B658-062A8ACC6332}"/>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67;p64">
              <a:extLst>
                <a:ext uri="{FF2B5EF4-FFF2-40B4-BE49-F238E27FC236}">
                  <a16:creationId xmlns:a16="http://schemas.microsoft.com/office/drawing/2014/main" id="{4A7F4CFF-D9E9-491A-9BA7-E57AD1E35065}"/>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68;p64">
              <a:extLst>
                <a:ext uri="{FF2B5EF4-FFF2-40B4-BE49-F238E27FC236}">
                  <a16:creationId xmlns:a16="http://schemas.microsoft.com/office/drawing/2014/main" id="{28779276-DD25-4C0D-87DB-7509852E76C0}"/>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69;p64">
              <a:extLst>
                <a:ext uri="{FF2B5EF4-FFF2-40B4-BE49-F238E27FC236}">
                  <a16:creationId xmlns:a16="http://schemas.microsoft.com/office/drawing/2014/main" id="{0B202100-1B14-4686-9283-DBEE24DEE478}"/>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0;p64">
              <a:extLst>
                <a:ext uri="{FF2B5EF4-FFF2-40B4-BE49-F238E27FC236}">
                  <a16:creationId xmlns:a16="http://schemas.microsoft.com/office/drawing/2014/main" id="{7F63B245-6360-4500-9B70-1DC01461F264}"/>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1;p64">
              <a:extLst>
                <a:ext uri="{FF2B5EF4-FFF2-40B4-BE49-F238E27FC236}">
                  <a16:creationId xmlns:a16="http://schemas.microsoft.com/office/drawing/2014/main" id="{BDE92FFB-F4A7-4804-B5F5-7962B1923C85}"/>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72;p64">
              <a:extLst>
                <a:ext uri="{FF2B5EF4-FFF2-40B4-BE49-F238E27FC236}">
                  <a16:creationId xmlns:a16="http://schemas.microsoft.com/office/drawing/2014/main" id="{171F36B3-30CB-4D9A-B69A-7190C02D50CB}"/>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73;p64">
              <a:extLst>
                <a:ext uri="{FF2B5EF4-FFF2-40B4-BE49-F238E27FC236}">
                  <a16:creationId xmlns:a16="http://schemas.microsoft.com/office/drawing/2014/main" id="{6771DEC8-D190-477F-BF05-35B42765E5A4}"/>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4;p64">
              <a:extLst>
                <a:ext uri="{FF2B5EF4-FFF2-40B4-BE49-F238E27FC236}">
                  <a16:creationId xmlns:a16="http://schemas.microsoft.com/office/drawing/2014/main" id="{719EC390-066C-4913-978A-D02007259C88}"/>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5;p64">
              <a:extLst>
                <a:ext uri="{FF2B5EF4-FFF2-40B4-BE49-F238E27FC236}">
                  <a16:creationId xmlns:a16="http://schemas.microsoft.com/office/drawing/2014/main" id="{A1D2F5FA-C7C4-49A6-AC09-4585BCD14D51}"/>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76;p64">
              <a:extLst>
                <a:ext uri="{FF2B5EF4-FFF2-40B4-BE49-F238E27FC236}">
                  <a16:creationId xmlns:a16="http://schemas.microsoft.com/office/drawing/2014/main" id="{C657BD1B-EBF9-4FE0-ABB3-CAC25D376203}"/>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77;p64">
              <a:extLst>
                <a:ext uri="{FF2B5EF4-FFF2-40B4-BE49-F238E27FC236}">
                  <a16:creationId xmlns:a16="http://schemas.microsoft.com/office/drawing/2014/main" id="{95514739-E71C-4A2B-BBAE-5A5F99941C78}"/>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78;p64">
              <a:extLst>
                <a:ext uri="{FF2B5EF4-FFF2-40B4-BE49-F238E27FC236}">
                  <a16:creationId xmlns:a16="http://schemas.microsoft.com/office/drawing/2014/main" id="{EE7D2E20-51C0-44CC-BA1F-97D007279444}"/>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79;p64">
              <a:extLst>
                <a:ext uri="{FF2B5EF4-FFF2-40B4-BE49-F238E27FC236}">
                  <a16:creationId xmlns:a16="http://schemas.microsoft.com/office/drawing/2014/main" id="{84028696-A871-414B-B2C4-21D0464F0A72}"/>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0;p64">
              <a:extLst>
                <a:ext uri="{FF2B5EF4-FFF2-40B4-BE49-F238E27FC236}">
                  <a16:creationId xmlns:a16="http://schemas.microsoft.com/office/drawing/2014/main" id="{39A4A0B1-4727-4381-9FA4-FAA426F6D6D8}"/>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1;p64">
              <a:extLst>
                <a:ext uri="{FF2B5EF4-FFF2-40B4-BE49-F238E27FC236}">
                  <a16:creationId xmlns:a16="http://schemas.microsoft.com/office/drawing/2014/main" id="{EAE81345-FF03-4E76-BBA1-51BA89408851}"/>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2;p64">
              <a:extLst>
                <a:ext uri="{FF2B5EF4-FFF2-40B4-BE49-F238E27FC236}">
                  <a16:creationId xmlns:a16="http://schemas.microsoft.com/office/drawing/2014/main" id="{885C1132-E2C1-4AE1-8E9F-621BB017036C}"/>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3;p64">
              <a:extLst>
                <a:ext uri="{FF2B5EF4-FFF2-40B4-BE49-F238E27FC236}">
                  <a16:creationId xmlns:a16="http://schemas.microsoft.com/office/drawing/2014/main" id="{9E50DAD4-3CE4-4B43-BB71-6580531E8AA0}"/>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84;p64">
              <a:extLst>
                <a:ext uri="{FF2B5EF4-FFF2-40B4-BE49-F238E27FC236}">
                  <a16:creationId xmlns:a16="http://schemas.microsoft.com/office/drawing/2014/main" id="{5A40ECDB-D067-49AC-9B02-374E37FF3B71}"/>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85;p64">
              <a:extLst>
                <a:ext uri="{FF2B5EF4-FFF2-40B4-BE49-F238E27FC236}">
                  <a16:creationId xmlns:a16="http://schemas.microsoft.com/office/drawing/2014/main" id="{C1F928BA-3025-4107-A800-3C4711421B2F}"/>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86;p64">
              <a:extLst>
                <a:ext uri="{FF2B5EF4-FFF2-40B4-BE49-F238E27FC236}">
                  <a16:creationId xmlns:a16="http://schemas.microsoft.com/office/drawing/2014/main" id="{7E0775BC-8636-48FE-BBA6-0C139897F689}"/>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87;p64">
              <a:extLst>
                <a:ext uri="{FF2B5EF4-FFF2-40B4-BE49-F238E27FC236}">
                  <a16:creationId xmlns:a16="http://schemas.microsoft.com/office/drawing/2014/main" id="{F7C76FED-BC06-482D-B479-13E69E4C2309}"/>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88;p64">
              <a:extLst>
                <a:ext uri="{FF2B5EF4-FFF2-40B4-BE49-F238E27FC236}">
                  <a16:creationId xmlns:a16="http://schemas.microsoft.com/office/drawing/2014/main" id="{8B4409EA-89F8-4575-B835-533F83075E89}"/>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89;p64">
              <a:extLst>
                <a:ext uri="{FF2B5EF4-FFF2-40B4-BE49-F238E27FC236}">
                  <a16:creationId xmlns:a16="http://schemas.microsoft.com/office/drawing/2014/main" id="{6CEA2283-D26A-48F7-B9CB-7685F7863111}"/>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0;p64">
              <a:extLst>
                <a:ext uri="{FF2B5EF4-FFF2-40B4-BE49-F238E27FC236}">
                  <a16:creationId xmlns:a16="http://schemas.microsoft.com/office/drawing/2014/main" id="{551447FD-4443-42A1-BB9A-CCB0D140382B}"/>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91;p64">
              <a:extLst>
                <a:ext uri="{FF2B5EF4-FFF2-40B4-BE49-F238E27FC236}">
                  <a16:creationId xmlns:a16="http://schemas.microsoft.com/office/drawing/2014/main" id="{82251A28-BC9C-4C91-8838-1CD5DE20D301}"/>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92;p64">
              <a:extLst>
                <a:ext uri="{FF2B5EF4-FFF2-40B4-BE49-F238E27FC236}">
                  <a16:creationId xmlns:a16="http://schemas.microsoft.com/office/drawing/2014/main" id="{D119243E-3902-410B-85B3-C8854A99686A}"/>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3;p64">
              <a:extLst>
                <a:ext uri="{FF2B5EF4-FFF2-40B4-BE49-F238E27FC236}">
                  <a16:creationId xmlns:a16="http://schemas.microsoft.com/office/drawing/2014/main" id="{D6659222-B926-4AA4-B10A-CD0D4F893B08}"/>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4;p64">
              <a:extLst>
                <a:ext uri="{FF2B5EF4-FFF2-40B4-BE49-F238E27FC236}">
                  <a16:creationId xmlns:a16="http://schemas.microsoft.com/office/drawing/2014/main" id="{C1347750-D894-4C55-BAEE-A67238369023}"/>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5;p64">
              <a:extLst>
                <a:ext uri="{FF2B5EF4-FFF2-40B4-BE49-F238E27FC236}">
                  <a16:creationId xmlns:a16="http://schemas.microsoft.com/office/drawing/2014/main" id="{A96855D4-4A17-4412-A9B3-EC0F87E847D5}"/>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96;p64">
              <a:extLst>
                <a:ext uri="{FF2B5EF4-FFF2-40B4-BE49-F238E27FC236}">
                  <a16:creationId xmlns:a16="http://schemas.microsoft.com/office/drawing/2014/main" id="{83480B91-B140-45BA-A1F3-FB052D5E12DE}"/>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97;p64">
              <a:extLst>
                <a:ext uri="{FF2B5EF4-FFF2-40B4-BE49-F238E27FC236}">
                  <a16:creationId xmlns:a16="http://schemas.microsoft.com/office/drawing/2014/main" id="{AA470603-BF90-4C3F-B6D1-125389ADFFED}"/>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98;p64">
              <a:extLst>
                <a:ext uri="{FF2B5EF4-FFF2-40B4-BE49-F238E27FC236}">
                  <a16:creationId xmlns:a16="http://schemas.microsoft.com/office/drawing/2014/main" id="{77971F97-63D5-491C-AC3D-C6CA39B4CF8E}"/>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99;p64">
              <a:extLst>
                <a:ext uri="{FF2B5EF4-FFF2-40B4-BE49-F238E27FC236}">
                  <a16:creationId xmlns:a16="http://schemas.microsoft.com/office/drawing/2014/main" id="{086EA8FE-ACF2-4B55-A9DA-6A0C837DA361}"/>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0;p64">
              <a:extLst>
                <a:ext uri="{FF2B5EF4-FFF2-40B4-BE49-F238E27FC236}">
                  <a16:creationId xmlns:a16="http://schemas.microsoft.com/office/drawing/2014/main" id="{8019A2B7-642C-4586-A82A-169FAD3D124F}"/>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01;p64">
              <a:extLst>
                <a:ext uri="{FF2B5EF4-FFF2-40B4-BE49-F238E27FC236}">
                  <a16:creationId xmlns:a16="http://schemas.microsoft.com/office/drawing/2014/main" id="{1CF67B8C-314E-4791-8DF5-665903A61164}"/>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02;p64">
              <a:extLst>
                <a:ext uri="{FF2B5EF4-FFF2-40B4-BE49-F238E27FC236}">
                  <a16:creationId xmlns:a16="http://schemas.microsoft.com/office/drawing/2014/main" id="{BA223AD5-6008-4450-827B-E99BF259EA71}"/>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3;p64">
              <a:extLst>
                <a:ext uri="{FF2B5EF4-FFF2-40B4-BE49-F238E27FC236}">
                  <a16:creationId xmlns:a16="http://schemas.microsoft.com/office/drawing/2014/main" id="{521D930D-D752-4AC5-93DB-693216E22362}"/>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4;p64">
              <a:extLst>
                <a:ext uri="{FF2B5EF4-FFF2-40B4-BE49-F238E27FC236}">
                  <a16:creationId xmlns:a16="http://schemas.microsoft.com/office/drawing/2014/main" id="{BB0BA64F-0ED0-42E3-81F8-83E839781355}"/>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5;p64">
              <a:extLst>
                <a:ext uri="{FF2B5EF4-FFF2-40B4-BE49-F238E27FC236}">
                  <a16:creationId xmlns:a16="http://schemas.microsoft.com/office/drawing/2014/main" id="{4C30923F-49B4-44F1-B7EA-2C95A8EDC3A2}"/>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06;p64">
              <a:extLst>
                <a:ext uri="{FF2B5EF4-FFF2-40B4-BE49-F238E27FC236}">
                  <a16:creationId xmlns:a16="http://schemas.microsoft.com/office/drawing/2014/main" id="{B35D493E-02C5-47F7-8953-5A6571B22967}"/>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07;p64">
              <a:extLst>
                <a:ext uri="{FF2B5EF4-FFF2-40B4-BE49-F238E27FC236}">
                  <a16:creationId xmlns:a16="http://schemas.microsoft.com/office/drawing/2014/main" id="{74C834C7-ACB9-419E-9685-665A4C039058}"/>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08;p64">
              <a:extLst>
                <a:ext uri="{FF2B5EF4-FFF2-40B4-BE49-F238E27FC236}">
                  <a16:creationId xmlns:a16="http://schemas.microsoft.com/office/drawing/2014/main" id="{C1BA9553-F4BC-4EE3-8C50-D9274E14A1CD}"/>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09;p64">
              <a:extLst>
                <a:ext uri="{FF2B5EF4-FFF2-40B4-BE49-F238E27FC236}">
                  <a16:creationId xmlns:a16="http://schemas.microsoft.com/office/drawing/2014/main" id="{89CCEAE3-D237-4748-B5D6-113F787EF9F9}"/>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10;p64">
              <a:extLst>
                <a:ext uri="{FF2B5EF4-FFF2-40B4-BE49-F238E27FC236}">
                  <a16:creationId xmlns:a16="http://schemas.microsoft.com/office/drawing/2014/main" id="{CFCA3670-1AF0-4532-8BAD-F0A0F187F0AD}"/>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11;p64">
              <a:extLst>
                <a:ext uri="{FF2B5EF4-FFF2-40B4-BE49-F238E27FC236}">
                  <a16:creationId xmlns:a16="http://schemas.microsoft.com/office/drawing/2014/main" id="{4EC2FE91-DF75-4B18-A6C2-D65AA47E7450}"/>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12;p64">
              <a:extLst>
                <a:ext uri="{FF2B5EF4-FFF2-40B4-BE49-F238E27FC236}">
                  <a16:creationId xmlns:a16="http://schemas.microsoft.com/office/drawing/2014/main" id="{4FFAAF39-F50E-4ECE-994D-1365F56D3E69}"/>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13;p64">
              <a:extLst>
                <a:ext uri="{FF2B5EF4-FFF2-40B4-BE49-F238E27FC236}">
                  <a16:creationId xmlns:a16="http://schemas.microsoft.com/office/drawing/2014/main" id="{E9B4B703-CD3E-45C3-B224-51577447BFC8}"/>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14;p64">
              <a:extLst>
                <a:ext uri="{FF2B5EF4-FFF2-40B4-BE49-F238E27FC236}">
                  <a16:creationId xmlns:a16="http://schemas.microsoft.com/office/drawing/2014/main" id="{2978026D-FF88-4003-8ABA-448110864EB8}"/>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15;p64">
              <a:extLst>
                <a:ext uri="{FF2B5EF4-FFF2-40B4-BE49-F238E27FC236}">
                  <a16:creationId xmlns:a16="http://schemas.microsoft.com/office/drawing/2014/main" id="{A86528A6-FDF6-4B13-9501-20A7FFE9D63B}"/>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16;p64">
              <a:extLst>
                <a:ext uri="{FF2B5EF4-FFF2-40B4-BE49-F238E27FC236}">
                  <a16:creationId xmlns:a16="http://schemas.microsoft.com/office/drawing/2014/main" id="{F98E9703-838B-4FC8-8968-D35F301B7D5D}"/>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17;p64">
              <a:extLst>
                <a:ext uri="{FF2B5EF4-FFF2-40B4-BE49-F238E27FC236}">
                  <a16:creationId xmlns:a16="http://schemas.microsoft.com/office/drawing/2014/main" id="{AA98825A-6B2A-4C00-81B1-C600873C00C7}"/>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18;p64">
              <a:extLst>
                <a:ext uri="{FF2B5EF4-FFF2-40B4-BE49-F238E27FC236}">
                  <a16:creationId xmlns:a16="http://schemas.microsoft.com/office/drawing/2014/main" id="{2210B68F-FC0F-48A4-80CA-3C7975217C65}"/>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19;p64">
              <a:extLst>
                <a:ext uri="{FF2B5EF4-FFF2-40B4-BE49-F238E27FC236}">
                  <a16:creationId xmlns:a16="http://schemas.microsoft.com/office/drawing/2014/main" id="{6727EAB4-FE70-42AB-A018-D0B1B2CC0CC6}"/>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20;p64">
              <a:extLst>
                <a:ext uri="{FF2B5EF4-FFF2-40B4-BE49-F238E27FC236}">
                  <a16:creationId xmlns:a16="http://schemas.microsoft.com/office/drawing/2014/main" id="{38F9DC6F-E00C-497C-8D18-347D3FBBFEDA}"/>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21;p64">
              <a:extLst>
                <a:ext uri="{FF2B5EF4-FFF2-40B4-BE49-F238E27FC236}">
                  <a16:creationId xmlns:a16="http://schemas.microsoft.com/office/drawing/2014/main" id="{1D8BAACD-AFEB-4D2F-9A51-92E5132F7903}"/>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22;p64">
              <a:extLst>
                <a:ext uri="{FF2B5EF4-FFF2-40B4-BE49-F238E27FC236}">
                  <a16:creationId xmlns:a16="http://schemas.microsoft.com/office/drawing/2014/main" id="{D37E25B1-ACE5-4E3E-8ADE-434B291DDB5A}"/>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23;p64">
              <a:extLst>
                <a:ext uri="{FF2B5EF4-FFF2-40B4-BE49-F238E27FC236}">
                  <a16:creationId xmlns:a16="http://schemas.microsoft.com/office/drawing/2014/main" id="{6C823300-CA9F-42D1-80E6-3FA5671F2F6F}"/>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24;p64">
              <a:extLst>
                <a:ext uri="{FF2B5EF4-FFF2-40B4-BE49-F238E27FC236}">
                  <a16:creationId xmlns:a16="http://schemas.microsoft.com/office/drawing/2014/main" id="{300EFDC5-1943-43F5-A4CF-2D87BC0FB1C1}"/>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25;p64">
              <a:extLst>
                <a:ext uri="{FF2B5EF4-FFF2-40B4-BE49-F238E27FC236}">
                  <a16:creationId xmlns:a16="http://schemas.microsoft.com/office/drawing/2014/main" id="{4FC08393-0B38-4B91-98DD-BA21A2AB0C6B}"/>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26;p64">
              <a:extLst>
                <a:ext uri="{FF2B5EF4-FFF2-40B4-BE49-F238E27FC236}">
                  <a16:creationId xmlns:a16="http://schemas.microsoft.com/office/drawing/2014/main" id="{3B01D3E8-6D51-429B-B78D-5A3FF0539E62}"/>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27;p64">
              <a:extLst>
                <a:ext uri="{FF2B5EF4-FFF2-40B4-BE49-F238E27FC236}">
                  <a16:creationId xmlns:a16="http://schemas.microsoft.com/office/drawing/2014/main" id="{E3533CB7-E9E9-4CCC-89CC-46B87EAC0D7E}"/>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28;p64">
              <a:extLst>
                <a:ext uri="{FF2B5EF4-FFF2-40B4-BE49-F238E27FC236}">
                  <a16:creationId xmlns:a16="http://schemas.microsoft.com/office/drawing/2014/main" id="{70029179-CEB9-413D-9DC2-E623FA4C3D47}"/>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29;p64">
              <a:extLst>
                <a:ext uri="{FF2B5EF4-FFF2-40B4-BE49-F238E27FC236}">
                  <a16:creationId xmlns:a16="http://schemas.microsoft.com/office/drawing/2014/main" id="{25E22E5E-97E1-4247-BC53-A77F19020972}"/>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30;p64">
              <a:extLst>
                <a:ext uri="{FF2B5EF4-FFF2-40B4-BE49-F238E27FC236}">
                  <a16:creationId xmlns:a16="http://schemas.microsoft.com/office/drawing/2014/main" id="{2EDD73B4-002E-434E-8B7E-2B8CAB81E871}"/>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31;p64">
              <a:extLst>
                <a:ext uri="{FF2B5EF4-FFF2-40B4-BE49-F238E27FC236}">
                  <a16:creationId xmlns:a16="http://schemas.microsoft.com/office/drawing/2014/main" id="{66ECFB1F-148C-4FA7-AE20-7ED429DF1A50}"/>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32;p64">
              <a:extLst>
                <a:ext uri="{FF2B5EF4-FFF2-40B4-BE49-F238E27FC236}">
                  <a16:creationId xmlns:a16="http://schemas.microsoft.com/office/drawing/2014/main" id="{634C6F14-4F8C-46D8-8CB4-55A1DB0B1DEB}"/>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33;p64">
              <a:extLst>
                <a:ext uri="{FF2B5EF4-FFF2-40B4-BE49-F238E27FC236}">
                  <a16:creationId xmlns:a16="http://schemas.microsoft.com/office/drawing/2014/main" id="{48B2F2BC-3154-46BB-A564-37AE37631FFA}"/>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34;p64">
              <a:extLst>
                <a:ext uri="{FF2B5EF4-FFF2-40B4-BE49-F238E27FC236}">
                  <a16:creationId xmlns:a16="http://schemas.microsoft.com/office/drawing/2014/main" id="{AF4201A0-52DE-4C51-9270-0537AED2C637}"/>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35;p64">
              <a:extLst>
                <a:ext uri="{FF2B5EF4-FFF2-40B4-BE49-F238E27FC236}">
                  <a16:creationId xmlns:a16="http://schemas.microsoft.com/office/drawing/2014/main" id="{7C2615B4-7469-450F-9143-B54EF1C701CC}"/>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36;p64">
              <a:extLst>
                <a:ext uri="{FF2B5EF4-FFF2-40B4-BE49-F238E27FC236}">
                  <a16:creationId xmlns:a16="http://schemas.microsoft.com/office/drawing/2014/main" id="{D30893E4-D924-41DD-A356-0B7F6903E58C}"/>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37;p64">
              <a:extLst>
                <a:ext uri="{FF2B5EF4-FFF2-40B4-BE49-F238E27FC236}">
                  <a16:creationId xmlns:a16="http://schemas.microsoft.com/office/drawing/2014/main" id="{AC8C89E3-D2AF-4167-A146-864163B62401}"/>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38;p64">
              <a:extLst>
                <a:ext uri="{FF2B5EF4-FFF2-40B4-BE49-F238E27FC236}">
                  <a16:creationId xmlns:a16="http://schemas.microsoft.com/office/drawing/2014/main" id="{23834B09-FAD1-47F5-A7E7-83E8708AD2E4}"/>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39;p64">
              <a:extLst>
                <a:ext uri="{FF2B5EF4-FFF2-40B4-BE49-F238E27FC236}">
                  <a16:creationId xmlns:a16="http://schemas.microsoft.com/office/drawing/2014/main" id="{72E091A1-2FD5-4CDD-B3C3-42E394DA5DEC}"/>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40;p64">
              <a:extLst>
                <a:ext uri="{FF2B5EF4-FFF2-40B4-BE49-F238E27FC236}">
                  <a16:creationId xmlns:a16="http://schemas.microsoft.com/office/drawing/2014/main" id="{7F85EABC-0415-48E8-95CF-F85416B6B4C4}"/>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41;p64">
              <a:extLst>
                <a:ext uri="{FF2B5EF4-FFF2-40B4-BE49-F238E27FC236}">
                  <a16:creationId xmlns:a16="http://schemas.microsoft.com/office/drawing/2014/main" id="{A157C064-0F48-4CB8-B729-0B1769189610}"/>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42;p64">
              <a:extLst>
                <a:ext uri="{FF2B5EF4-FFF2-40B4-BE49-F238E27FC236}">
                  <a16:creationId xmlns:a16="http://schemas.microsoft.com/office/drawing/2014/main" id="{8DE02A58-72FD-4BFB-9AF2-BDC7975D5834}"/>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43;p64">
              <a:extLst>
                <a:ext uri="{FF2B5EF4-FFF2-40B4-BE49-F238E27FC236}">
                  <a16:creationId xmlns:a16="http://schemas.microsoft.com/office/drawing/2014/main" id="{B7126CDA-2E6A-4C5F-B892-55E267CD6111}"/>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44;p64">
              <a:extLst>
                <a:ext uri="{FF2B5EF4-FFF2-40B4-BE49-F238E27FC236}">
                  <a16:creationId xmlns:a16="http://schemas.microsoft.com/office/drawing/2014/main" id="{F592D11F-C03B-4D63-A27D-303F63854F5D}"/>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45;p64">
              <a:extLst>
                <a:ext uri="{FF2B5EF4-FFF2-40B4-BE49-F238E27FC236}">
                  <a16:creationId xmlns:a16="http://schemas.microsoft.com/office/drawing/2014/main" id="{6CB2C716-C777-4B97-B7A1-C87F604B6678}"/>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46;p64">
              <a:extLst>
                <a:ext uri="{FF2B5EF4-FFF2-40B4-BE49-F238E27FC236}">
                  <a16:creationId xmlns:a16="http://schemas.microsoft.com/office/drawing/2014/main" id="{D915EBBD-76E6-45CD-9734-EDABB09A9750}"/>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47;p64">
              <a:extLst>
                <a:ext uri="{FF2B5EF4-FFF2-40B4-BE49-F238E27FC236}">
                  <a16:creationId xmlns:a16="http://schemas.microsoft.com/office/drawing/2014/main" id="{8CDC63D8-FABE-42ED-8BDD-3464B99CEE3F}"/>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48;p64">
              <a:extLst>
                <a:ext uri="{FF2B5EF4-FFF2-40B4-BE49-F238E27FC236}">
                  <a16:creationId xmlns:a16="http://schemas.microsoft.com/office/drawing/2014/main" id="{EF15998F-E7FD-4945-B4C1-D7F63A7AE94A}"/>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49;p64">
              <a:extLst>
                <a:ext uri="{FF2B5EF4-FFF2-40B4-BE49-F238E27FC236}">
                  <a16:creationId xmlns:a16="http://schemas.microsoft.com/office/drawing/2014/main" id="{63826D42-A356-45E2-A1DF-CDD0CBB92B06}"/>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50;p64">
              <a:extLst>
                <a:ext uri="{FF2B5EF4-FFF2-40B4-BE49-F238E27FC236}">
                  <a16:creationId xmlns:a16="http://schemas.microsoft.com/office/drawing/2014/main" id="{8CC90583-AFBA-46BC-9FAC-98C3701A98DB}"/>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51;p64">
              <a:extLst>
                <a:ext uri="{FF2B5EF4-FFF2-40B4-BE49-F238E27FC236}">
                  <a16:creationId xmlns:a16="http://schemas.microsoft.com/office/drawing/2014/main" id="{4CC5A412-ED58-40EC-A75C-D28888F3FC47}"/>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52;p64">
              <a:extLst>
                <a:ext uri="{FF2B5EF4-FFF2-40B4-BE49-F238E27FC236}">
                  <a16:creationId xmlns:a16="http://schemas.microsoft.com/office/drawing/2014/main" id="{4547007E-2F7F-44FF-A044-047E5DA9F4FE}"/>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53;p64">
              <a:extLst>
                <a:ext uri="{FF2B5EF4-FFF2-40B4-BE49-F238E27FC236}">
                  <a16:creationId xmlns:a16="http://schemas.microsoft.com/office/drawing/2014/main" id="{A673F529-8CA1-4442-BB21-84938AAC2FBF}"/>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54;p64">
              <a:extLst>
                <a:ext uri="{FF2B5EF4-FFF2-40B4-BE49-F238E27FC236}">
                  <a16:creationId xmlns:a16="http://schemas.microsoft.com/office/drawing/2014/main" id="{CAC09888-FE58-41DF-B9B0-1A707AB6F527}"/>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55;p64">
              <a:extLst>
                <a:ext uri="{FF2B5EF4-FFF2-40B4-BE49-F238E27FC236}">
                  <a16:creationId xmlns:a16="http://schemas.microsoft.com/office/drawing/2014/main" id="{58B4AC9E-F20D-451E-813E-3559F6B06124}"/>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56;p64">
              <a:extLst>
                <a:ext uri="{FF2B5EF4-FFF2-40B4-BE49-F238E27FC236}">
                  <a16:creationId xmlns:a16="http://schemas.microsoft.com/office/drawing/2014/main" id="{DA604DEA-9B57-496E-90BC-EFD4B0BC6D41}"/>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57;p64">
              <a:extLst>
                <a:ext uri="{FF2B5EF4-FFF2-40B4-BE49-F238E27FC236}">
                  <a16:creationId xmlns:a16="http://schemas.microsoft.com/office/drawing/2014/main" id="{5F8086CC-45DC-4DC1-A0EE-197EFA042446}"/>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58;p64">
              <a:extLst>
                <a:ext uri="{FF2B5EF4-FFF2-40B4-BE49-F238E27FC236}">
                  <a16:creationId xmlns:a16="http://schemas.microsoft.com/office/drawing/2014/main" id="{B579A710-BB24-4B55-9A26-F10459A36D19}"/>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59;p64">
              <a:extLst>
                <a:ext uri="{FF2B5EF4-FFF2-40B4-BE49-F238E27FC236}">
                  <a16:creationId xmlns:a16="http://schemas.microsoft.com/office/drawing/2014/main" id="{7CC18EFF-DB93-4A95-A7B5-5D0A0165B9D2}"/>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60;p64">
              <a:extLst>
                <a:ext uri="{FF2B5EF4-FFF2-40B4-BE49-F238E27FC236}">
                  <a16:creationId xmlns:a16="http://schemas.microsoft.com/office/drawing/2014/main" id="{5E96CBB8-BE91-4683-A937-D2CF2931281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61;p64">
              <a:extLst>
                <a:ext uri="{FF2B5EF4-FFF2-40B4-BE49-F238E27FC236}">
                  <a16:creationId xmlns:a16="http://schemas.microsoft.com/office/drawing/2014/main" id="{185EEB47-E120-4997-8192-EF4C07D8F12B}"/>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62;p64">
              <a:extLst>
                <a:ext uri="{FF2B5EF4-FFF2-40B4-BE49-F238E27FC236}">
                  <a16:creationId xmlns:a16="http://schemas.microsoft.com/office/drawing/2014/main" id="{21D09C7D-138D-4C29-B18C-D40ECE2854E0}"/>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63;p64">
              <a:extLst>
                <a:ext uri="{FF2B5EF4-FFF2-40B4-BE49-F238E27FC236}">
                  <a16:creationId xmlns:a16="http://schemas.microsoft.com/office/drawing/2014/main" id="{6DB6204E-D92E-49DD-B6A8-115F55E9746C}"/>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64;p64">
              <a:extLst>
                <a:ext uri="{FF2B5EF4-FFF2-40B4-BE49-F238E27FC236}">
                  <a16:creationId xmlns:a16="http://schemas.microsoft.com/office/drawing/2014/main" id="{3E2711F0-D8F1-4317-B1D5-F4BDFF1D4E33}"/>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65;p64">
              <a:extLst>
                <a:ext uri="{FF2B5EF4-FFF2-40B4-BE49-F238E27FC236}">
                  <a16:creationId xmlns:a16="http://schemas.microsoft.com/office/drawing/2014/main" id="{1D3F366E-2AA4-4C97-94D7-5DFC8BA6FE97}"/>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66;p64">
              <a:extLst>
                <a:ext uri="{FF2B5EF4-FFF2-40B4-BE49-F238E27FC236}">
                  <a16:creationId xmlns:a16="http://schemas.microsoft.com/office/drawing/2014/main" id="{F01C2BA1-A189-42E8-9438-FAA7192D5C76}"/>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67;p64">
              <a:extLst>
                <a:ext uri="{FF2B5EF4-FFF2-40B4-BE49-F238E27FC236}">
                  <a16:creationId xmlns:a16="http://schemas.microsoft.com/office/drawing/2014/main" id="{33E37C56-F525-4C82-A35A-72F911C164AA}"/>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68;p64">
              <a:extLst>
                <a:ext uri="{FF2B5EF4-FFF2-40B4-BE49-F238E27FC236}">
                  <a16:creationId xmlns:a16="http://schemas.microsoft.com/office/drawing/2014/main" id="{C6FB1375-CF7A-4565-9914-2223848C7F25}"/>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69;p64">
              <a:extLst>
                <a:ext uri="{FF2B5EF4-FFF2-40B4-BE49-F238E27FC236}">
                  <a16:creationId xmlns:a16="http://schemas.microsoft.com/office/drawing/2014/main" id="{B74C1FE8-EB52-4CC9-9B82-3384B667635F}"/>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70;p64">
              <a:extLst>
                <a:ext uri="{FF2B5EF4-FFF2-40B4-BE49-F238E27FC236}">
                  <a16:creationId xmlns:a16="http://schemas.microsoft.com/office/drawing/2014/main" id="{8FDC3BC9-3D96-441B-832B-35335B359B4E}"/>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71;p64">
              <a:extLst>
                <a:ext uri="{FF2B5EF4-FFF2-40B4-BE49-F238E27FC236}">
                  <a16:creationId xmlns:a16="http://schemas.microsoft.com/office/drawing/2014/main" id="{24322837-37E4-4869-9EA8-FC87ECD9FD23}"/>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72;p64">
              <a:extLst>
                <a:ext uri="{FF2B5EF4-FFF2-40B4-BE49-F238E27FC236}">
                  <a16:creationId xmlns:a16="http://schemas.microsoft.com/office/drawing/2014/main" id="{4408856A-B489-4F93-A34E-5D110F873B79}"/>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73;p64">
              <a:extLst>
                <a:ext uri="{FF2B5EF4-FFF2-40B4-BE49-F238E27FC236}">
                  <a16:creationId xmlns:a16="http://schemas.microsoft.com/office/drawing/2014/main" id="{DCC16E5A-F8B1-45E3-AA27-E7337F0DF89D}"/>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74;p64">
              <a:extLst>
                <a:ext uri="{FF2B5EF4-FFF2-40B4-BE49-F238E27FC236}">
                  <a16:creationId xmlns:a16="http://schemas.microsoft.com/office/drawing/2014/main" id="{505AF2E0-C1C6-4222-89BC-4FD7E623CB54}"/>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75;p64">
              <a:extLst>
                <a:ext uri="{FF2B5EF4-FFF2-40B4-BE49-F238E27FC236}">
                  <a16:creationId xmlns:a16="http://schemas.microsoft.com/office/drawing/2014/main" id="{DDB068D0-7F0C-4497-B873-BBA499C06868}"/>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76;p64">
              <a:extLst>
                <a:ext uri="{FF2B5EF4-FFF2-40B4-BE49-F238E27FC236}">
                  <a16:creationId xmlns:a16="http://schemas.microsoft.com/office/drawing/2014/main" id="{5F96F773-FE52-425A-8CCE-3EA177E72464}"/>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77;p64">
              <a:extLst>
                <a:ext uri="{FF2B5EF4-FFF2-40B4-BE49-F238E27FC236}">
                  <a16:creationId xmlns:a16="http://schemas.microsoft.com/office/drawing/2014/main" id="{6ACB3039-2FC4-49C1-AFA8-0BA5831813D6}"/>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78;p64">
              <a:extLst>
                <a:ext uri="{FF2B5EF4-FFF2-40B4-BE49-F238E27FC236}">
                  <a16:creationId xmlns:a16="http://schemas.microsoft.com/office/drawing/2014/main" id="{E26E092A-633D-49DA-8CB3-05C844B79F58}"/>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79;p64">
              <a:extLst>
                <a:ext uri="{FF2B5EF4-FFF2-40B4-BE49-F238E27FC236}">
                  <a16:creationId xmlns:a16="http://schemas.microsoft.com/office/drawing/2014/main" id="{74115F04-FC8D-4183-87C9-335491F81E84}"/>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80;p64">
              <a:extLst>
                <a:ext uri="{FF2B5EF4-FFF2-40B4-BE49-F238E27FC236}">
                  <a16:creationId xmlns:a16="http://schemas.microsoft.com/office/drawing/2014/main" id="{67015700-D44E-41AB-A24D-DB1A897B983D}"/>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81;p64">
              <a:extLst>
                <a:ext uri="{FF2B5EF4-FFF2-40B4-BE49-F238E27FC236}">
                  <a16:creationId xmlns:a16="http://schemas.microsoft.com/office/drawing/2014/main" id="{1FE476DF-5ED8-4ED4-A0E4-C313CA090F0A}"/>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82;p64">
              <a:extLst>
                <a:ext uri="{FF2B5EF4-FFF2-40B4-BE49-F238E27FC236}">
                  <a16:creationId xmlns:a16="http://schemas.microsoft.com/office/drawing/2014/main" id="{85197B1E-6F32-4E87-AFA0-1DBCE41AEBF8}"/>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83;p64">
              <a:extLst>
                <a:ext uri="{FF2B5EF4-FFF2-40B4-BE49-F238E27FC236}">
                  <a16:creationId xmlns:a16="http://schemas.microsoft.com/office/drawing/2014/main" id="{6BD934EE-90A6-4C8E-BF13-9D51288967DA}"/>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84;p64">
              <a:extLst>
                <a:ext uri="{FF2B5EF4-FFF2-40B4-BE49-F238E27FC236}">
                  <a16:creationId xmlns:a16="http://schemas.microsoft.com/office/drawing/2014/main" id="{04C09A2F-129A-4067-AE34-E2737FF4B6CE}"/>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85;p64">
              <a:extLst>
                <a:ext uri="{FF2B5EF4-FFF2-40B4-BE49-F238E27FC236}">
                  <a16:creationId xmlns:a16="http://schemas.microsoft.com/office/drawing/2014/main" id="{003ADAA3-DCF3-4A9B-9885-A3588149F8ED}"/>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86;p64">
              <a:extLst>
                <a:ext uri="{FF2B5EF4-FFF2-40B4-BE49-F238E27FC236}">
                  <a16:creationId xmlns:a16="http://schemas.microsoft.com/office/drawing/2014/main" id="{90A60EB9-709B-4A51-9E88-DFB31D7CD26B}"/>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87;p64">
              <a:extLst>
                <a:ext uri="{FF2B5EF4-FFF2-40B4-BE49-F238E27FC236}">
                  <a16:creationId xmlns:a16="http://schemas.microsoft.com/office/drawing/2014/main" id="{A1115CD0-1380-4A36-9A66-11BF843FA11C}"/>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88;p64">
              <a:extLst>
                <a:ext uri="{FF2B5EF4-FFF2-40B4-BE49-F238E27FC236}">
                  <a16:creationId xmlns:a16="http://schemas.microsoft.com/office/drawing/2014/main" id="{9059756D-5D9D-40AE-96B7-C14071E7AEA9}"/>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89;p64">
              <a:extLst>
                <a:ext uri="{FF2B5EF4-FFF2-40B4-BE49-F238E27FC236}">
                  <a16:creationId xmlns:a16="http://schemas.microsoft.com/office/drawing/2014/main" id="{5E53443D-C03C-4F29-88A3-BFFAC7AA87DD}"/>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90;p64">
              <a:extLst>
                <a:ext uri="{FF2B5EF4-FFF2-40B4-BE49-F238E27FC236}">
                  <a16:creationId xmlns:a16="http://schemas.microsoft.com/office/drawing/2014/main" id="{3841ABDF-8D14-4AF4-9930-ACC94818AA24}"/>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91;p64">
              <a:extLst>
                <a:ext uri="{FF2B5EF4-FFF2-40B4-BE49-F238E27FC236}">
                  <a16:creationId xmlns:a16="http://schemas.microsoft.com/office/drawing/2014/main" id="{3F5E8795-44E7-4D8B-A9D7-D4CE08A2802A}"/>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92;p64">
              <a:extLst>
                <a:ext uri="{FF2B5EF4-FFF2-40B4-BE49-F238E27FC236}">
                  <a16:creationId xmlns:a16="http://schemas.microsoft.com/office/drawing/2014/main" id="{007D1F2C-A6BF-42C9-B47B-4A35FD57FD99}"/>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93;p64">
              <a:extLst>
                <a:ext uri="{FF2B5EF4-FFF2-40B4-BE49-F238E27FC236}">
                  <a16:creationId xmlns:a16="http://schemas.microsoft.com/office/drawing/2014/main" id="{1A811D0E-D3A1-4411-812B-ABA89297D559}"/>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94;p64">
              <a:extLst>
                <a:ext uri="{FF2B5EF4-FFF2-40B4-BE49-F238E27FC236}">
                  <a16:creationId xmlns:a16="http://schemas.microsoft.com/office/drawing/2014/main" id="{992228DA-CCCF-4AF4-97EB-CB2D89CD5FD3}"/>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95;p64">
              <a:extLst>
                <a:ext uri="{FF2B5EF4-FFF2-40B4-BE49-F238E27FC236}">
                  <a16:creationId xmlns:a16="http://schemas.microsoft.com/office/drawing/2014/main" id="{A1A43630-A5D7-4EC1-BE62-0B5E2F0CD255}"/>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96;p64">
              <a:extLst>
                <a:ext uri="{FF2B5EF4-FFF2-40B4-BE49-F238E27FC236}">
                  <a16:creationId xmlns:a16="http://schemas.microsoft.com/office/drawing/2014/main" id="{828049B9-FB3B-432A-9D3A-B48B92843D71}"/>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97;p64">
              <a:extLst>
                <a:ext uri="{FF2B5EF4-FFF2-40B4-BE49-F238E27FC236}">
                  <a16:creationId xmlns:a16="http://schemas.microsoft.com/office/drawing/2014/main" id="{C6F2F5C8-6CD2-4573-AC2B-1BAC1CC367DB}"/>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98;p64">
              <a:extLst>
                <a:ext uri="{FF2B5EF4-FFF2-40B4-BE49-F238E27FC236}">
                  <a16:creationId xmlns:a16="http://schemas.microsoft.com/office/drawing/2014/main" id="{AF041A66-171F-458E-9F6D-E64F595A8519}"/>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99;p64">
              <a:extLst>
                <a:ext uri="{FF2B5EF4-FFF2-40B4-BE49-F238E27FC236}">
                  <a16:creationId xmlns:a16="http://schemas.microsoft.com/office/drawing/2014/main" id="{F13F8FDC-9A4C-4B7F-B36A-C15E766660F4}"/>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700;p64">
              <a:extLst>
                <a:ext uri="{FF2B5EF4-FFF2-40B4-BE49-F238E27FC236}">
                  <a16:creationId xmlns:a16="http://schemas.microsoft.com/office/drawing/2014/main" id="{2CF6C226-3CC8-47DE-A685-7A7F08B273B7}"/>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701;p64">
              <a:extLst>
                <a:ext uri="{FF2B5EF4-FFF2-40B4-BE49-F238E27FC236}">
                  <a16:creationId xmlns:a16="http://schemas.microsoft.com/office/drawing/2014/main" id="{5FA69135-8D2D-4E71-B985-01B0F0A1EC40}"/>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702;p64">
              <a:extLst>
                <a:ext uri="{FF2B5EF4-FFF2-40B4-BE49-F238E27FC236}">
                  <a16:creationId xmlns:a16="http://schemas.microsoft.com/office/drawing/2014/main" id="{2AAB71D6-A014-45AD-9210-02BB484680D2}"/>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703;p64">
              <a:extLst>
                <a:ext uri="{FF2B5EF4-FFF2-40B4-BE49-F238E27FC236}">
                  <a16:creationId xmlns:a16="http://schemas.microsoft.com/office/drawing/2014/main" id="{EC4FE9B8-0597-4083-8C30-3F08C277CF61}"/>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704;p64">
              <a:extLst>
                <a:ext uri="{FF2B5EF4-FFF2-40B4-BE49-F238E27FC236}">
                  <a16:creationId xmlns:a16="http://schemas.microsoft.com/office/drawing/2014/main" id="{B0F636E8-6089-466D-B5AD-DB208352E365}"/>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705;p64">
              <a:extLst>
                <a:ext uri="{FF2B5EF4-FFF2-40B4-BE49-F238E27FC236}">
                  <a16:creationId xmlns:a16="http://schemas.microsoft.com/office/drawing/2014/main" id="{3ECC1BFC-2C7D-4730-BA8E-8BC727D48B61}"/>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706;p64">
              <a:extLst>
                <a:ext uri="{FF2B5EF4-FFF2-40B4-BE49-F238E27FC236}">
                  <a16:creationId xmlns:a16="http://schemas.microsoft.com/office/drawing/2014/main" id="{8959499A-D95D-4BAE-88AF-A4D85994C389}"/>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707;p64">
              <a:extLst>
                <a:ext uri="{FF2B5EF4-FFF2-40B4-BE49-F238E27FC236}">
                  <a16:creationId xmlns:a16="http://schemas.microsoft.com/office/drawing/2014/main" id="{49D5D088-6EA7-4A31-B8C8-887EE077FDF0}"/>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708;p64">
              <a:extLst>
                <a:ext uri="{FF2B5EF4-FFF2-40B4-BE49-F238E27FC236}">
                  <a16:creationId xmlns:a16="http://schemas.microsoft.com/office/drawing/2014/main" id="{17CAC49F-1311-484C-B2BD-3457ECBA9B7A}"/>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709;p64">
              <a:extLst>
                <a:ext uri="{FF2B5EF4-FFF2-40B4-BE49-F238E27FC236}">
                  <a16:creationId xmlns:a16="http://schemas.microsoft.com/office/drawing/2014/main" id="{460F89CF-AA0D-45AF-989B-B01F37E2D1C4}"/>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710;p64">
              <a:extLst>
                <a:ext uri="{FF2B5EF4-FFF2-40B4-BE49-F238E27FC236}">
                  <a16:creationId xmlns:a16="http://schemas.microsoft.com/office/drawing/2014/main" id="{A3B91464-2278-43D1-B350-D4719A74B534}"/>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711;p64">
              <a:extLst>
                <a:ext uri="{FF2B5EF4-FFF2-40B4-BE49-F238E27FC236}">
                  <a16:creationId xmlns:a16="http://schemas.microsoft.com/office/drawing/2014/main" id="{DB485CDF-9C02-46DB-B12B-817B722C9068}"/>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712;p64">
              <a:extLst>
                <a:ext uri="{FF2B5EF4-FFF2-40B4-BE49-F238E27FC236}">
                  <a16:creationId xmlns:a16="http://schemas.microsoft.com/office/drawing/2014/main" id="{362A851D-D662-468E-9302-1991F5C80782}"/>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713;p64">
              <a:extLst>
                <a:ext uri="{FF2B5EF4-FFF2-40B4-BE49-F238E27FC236}">
                  <a16:creationId xmlns:a16="http://schemas.microsoft.com/office/drawing/2014/main" id="{9EEC5712-8ACE-486E-B82A-41C40E1E0571}"/>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714;p64">
              <a:extLst>
                <a:ext uri="{FF2B5EF4-FFF2-40B4-BE49-F238E27FC236}">
                  <a16:creationId xmlns:a16="http://schemas.microsoft.com/office/drawing/2014/main" id="{801EB1ED-4EFE-47EA-8271-4FD49CD702C6}"/>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715;p64">
              <a:extLst>
                <a:ext uri="{FF2B5EF4-FFF2-40B4-BE49-F238E27FC236}">
                  <a16:creationId xmlns:a16="http://schemas.microsoft.com/office/drawing/2014/main" id="{4AC9CA1F-DD94-4D26-A60C-91139CF33749}"/>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716;p64">
              <a:extLst>
                <a:ext uri="{FF2B5EF4-FFF2-40B4-BE49-F238E27FC236}">
                  <a16:creationId xmlns:a16="http://schemas.microsoft.com/office/drawing/2014/main" id="{04C20494-C35E-4407-9B5C-823F9EAFC4B4}"/>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717;p64">
              <a:extLst>
                <a:ext uri="{FF2B5EF4-FFF2-40B4-BE49-F238E27FC236}">
                  <a16:creationId xmlns:a16="http://schemas.microsoft.com/office/drawing/2014/main" id="{FED3DC9D-131E-4FF1-9AD3-C0F86F317029}"/>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718;p64">
              <a:extLst>
                <a:ext uri="{FF2B5EF4-FFF2-40B4-BE49-F238E27FC236}">
                  <a16:creationId xmlns:a16="http://schemas.microsoft.com/office/drawing/2014/main" id="{1E93E7A9-7FD3-4F91-9204-6D9A0AAC5748}"/>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719;p64">
              <a:extLst>
                <a:ext uri="{FF2B5EF4-FFF2-40B4-BE49-F238E27FC236}">
                  <a16:creationId xmlns:a16="http://schemas.microsoft.com/office/drawing/2014/main" id="{51752715-7E26-4FD8-A49F-A56822DED11B}"/>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720;p64">
              <a:extLst>
                <a:ext uri="{FF2B5EF4-FFF2-40B4-BE49-F238E27FC236}">
                  <a16:creationId xmlns:a16="http://schemas.microsoft.com/office/drawing/2014/main" id="{308CA3D5-FCA4-44DE-87B6-B517E54E39A5}"/>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721;p64">
              <a:extLst>
                <a:ext uri="{FF2B5EF4-FFF2-40B4-BE49-F238E27FC236}">
                  <a16:creationId xmlns:a16="http://schemas.microsoft.com/office/drawing/2014/main" id="{E61FD8E0-B7B1-42F4-8002-25C61B921F33}"/>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722;p64">
              <a:extLst>
                <a:ext uri="{FF2B5EF4-FFF2-40B4-BE49-F238E27FC236}">
                  <a16:creationId xmlns:a16="http://schemas.microsoft.com/office/drawing/2014/main" id="{3320766C-CE87-4ECD-84BC-D6864EB5EE61}"/>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723;p64">
              <a:extLst>
                <a:ext uri="{FF2B5EF4-FFF2-40B4-BE49-F238E27FC236}">
                  <a16:creationId xmlns:a16="http://schemas.microsoft.com/office/drawing/2014/main" id="{0C6878E6-9D8D-494D-979B-953185243BD1}"/>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724;p64">
              <a:extLst>
                <a:ext uri="{FF2B5EF4-FFF2-40B4-BE49-F238E27FC236}">
                  <a16:creationId xmlns:a16="http://schemas.microsoft.com/office/drawing/2014/main" id="{CC2DCCB5-5F21-488C-8A69-447A56DF7443}"/>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725;p64">
              <a:extLst>
                <a:ext uri="{FF2B5EF4-FFF2-40B4-BE49-F238E27FC236}">
                  <a16:creationId xmlns:a16="http://schemas.microsoft.com/office/drawing/2014/main" id="{2CA2875F-19FD-4ABF-98BB-D274BFECA5D6}"/>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726;p64">
              <a:extLst>
                <a:ext uri="{FF2B5EF4-FFF2-40B4-BE49-F238E27FC236}">
                  <a16:creationId xmlns:a16="http://schemas.microsoft.com/office/drawing/2014/main" id="{B04F51B2-56AB-46C2-9839-91CF45BB1C32}"/>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727;p64">
              <a:extLst>
                <a:ext uri="{FF2B5EF4-FFF2-40B4-BE49-F238E27FC236}">
                  <a16:creationId xmlns:a16="http://schemas.microsoft.com/office/drawing/2014/main" id="{7759D850-C47F-4C53-8B5A-EC643837B828}"/>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728;p64">
              <a:extLst>
                <a:ext uri="{FF2B5EF4-FFF2-40B4-BE49-F238E27FC236}">
                  <a16:creationId xmlns:a16="http://schemas.microsoft.com/office/drawing/2014/main" id="{1A7D3F60-B3E1-4AB3-9AAB-39CA38688067}"/>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729;p64">
              <a:extLst>
                <a:ext uri="{FF2B5EF4-FFF2-40B4-BE49-F238E27FC236}">
                  <a16:creationId xmlns:a16="http://schemas.microsoft.com/office/drawing/2014/main" id="{4E107FA6-82F6-4C47-A8E2-26EEA2F6D590}"/>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730;p64">
              <a:extLst>
                <a:ext uri="{FF2B5EF4-FFF2-40B4-BE49-F238E27FC236}">
                  <a16:creationId xmlns:a16="http://schemas.microsoft.com/office/drawing/2014/main" id="{24B895C3-BF5D-435D-8CBF-6DA86D4403F1}"/>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731;p64">
              <a:extLst>
                <a:ext uri="{FF2B5EF4-FFF2-40B4-BE49-F238E27FC236}">
                  <a16:creationId xmlns:a16="http://schemas.microsoft.com/office/drawing/2014/main" id="{C8E7B7B2-0EAB-4B66-980D-E3D8A16158FB}"/>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732;p64">
              <a:extLst>
                <a:ext uri="{FF2B5EF4-FFF2-40B4-BE49-F238E27FC236}">
                  <a16:creationId xmlns:a16="http://schemas.microsoft.com/office/drawing/2014/main" id="{01BCEA64-6179-4050-89E9-16230C9749F7}"/>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733;p64">
              <a:extLst>
                <a:ext uri="{FF2B5EF4-FFF2-40B4-BE49-F238E27FC236}">
                  <a16:creationId xmlns:a16="http://schemas.microsoft.com/office/drawing/2014/main" id="{CA404385-FD9A-4951-BAC9-E4221F856A40}"/>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34;p64">
              <a:extLst>
                <a:ext uri="{FF2B5EF4-FFF2-40B4-BE49-F238E27FC236}">
                  <a16:creationId xmlns:a16="http://schemas.microsoft.com/office/drawing/2014/main" id="{E7295C23-C0A3-46CB-BC35-308346151BBE}"/>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35;p64">
              <a:extLst>
                <a:ext uri="{FF2B5EF4-FFF2-40B4-BE49-F238E27FC236}">
                  <a16:creationId xmlns:a16="http://schemas.microsoft.com/office/drawing/2014/main" id="{96BA83EA-1256-44A4-BA6D-27ACC56B324C}"/>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36;p64">
              <a:extLst>
                <a:ext uri="{FF2B5EF4-FFF2-40B4-BE49-F238E27FC236}">
                  <a16:creationId xmlns:a16="http://schemas.microsoft.com/office/drawing/2014/main" id="{C4D83A9C-49A7-4D66-BA3B-70B022C3C71C}"/>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37;p64">
              <a:extLst>
                <a:ext uri="{FF2B5EF4-FFF2-40B4-BE49-F238E27FC236}">
                  <a16:creationId xmlns:a16="http://schemas.microsoft.com/office/drawing/2014/main" id="{4BEA4227-5466-4584-A75A-B043E2A08BE7}"/>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38;p64">
              <a:extLst>
                <a:ext uri="{FF2B5EF4-FFF2-40B4-BE49-F238E27FC236}">
                  <a16:creationId xmlns:a16="http://schemas.microsoft.com/office/drawing/2014/main" id="{A9DCEC5E-360E-45FF-83CB-F0E22381CF38}"/>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39;p64">
              <a:extLst>
                <a:ext uri="{FF2B5EF4-FFF2-40B4-BE49-F238E27FC236}">
                  <a16:creationId xmlns:a16="http://schemas.microsoft.com/office/drawing/2014/main" id="{C81B06F9-B7EA-4FF6-8F6B-0BBCBB9E7C14}"/>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40;p64">
              <a:extLst>
                <a:ext uri="{FF2B5EF4-FFF2-40B4-BE49-F238E27FC236}">
                  <a16:creationId xmlns:a16="http://schemas.microsoft.com/office/drawing/2014/main" id="{A0B102B8-7E81-47C4-BD33-9F77FB8FA6E2}"/>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41;p64">
              <a:extLst>
                <a:ext uri="{FF2B5EF4-FFF2-40B4-BE49-F238E27FC236}">
                  <a16:creationId xmlns:a16="http://schemas.microsoft.com/office/drawing/2014/main" id="{A098BD80-16D0-4087-9317-250601030E2F}"/>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42;p64">
              <a:extLst>
                <a:ext uri="{FF2B5EF4-FFF2-40B4-BE49-F238E27FC236}">
                  <a16:creationId xmlns:a16="http://schemas.microsoft.com/office/drawing/2014/main" id="{8D95FA29-F7E2-44B1-9999-BAA6E4C4463E}"/>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43;p64">
              <a:extLst>
                <a:ext uri="{FF2B5EF4-FFF2-40B4-BE49-F238E27FC236}">
                  <a16:creationId xmlns:a16="http://schemas.microsoft.com/office/drawing/2014/main" id="{48498585-94C2-4B67-B960-8702F75EF2F8}"/>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44;p64">
              <a:extLst>
                <a:ext uri="{FF2B5EF4-FFF2-40B4-BE49-F238E27FC236}">
                  <a16:creationId xmlns:a16="http://schemas.microsoft.com/office/drawing/2014/main" id="{E986C5AB-DFE7-4090-B40E-AF3515AB20A0}"/>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45;p64">
              <a:extLst>
                <a:ext uri="{FF2B5EF4-FFF2-40B4-BE49-F238E27FC236}">
                  <a16:creationId xmlns:a16="http://schemas.microsoft.com/office/drawing/2014/main" id="{CADBEFB2-819A-443A-BEB0-7D33D2171AE3}"/>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46;p64">
              <a:extLst>
                <a:ext uri="{FF2B5EF4-FFF2-40B4-BE49-F238E27FC236}">
                  <a16:creationId xmlns:a16="http://schemas.microsoft.com/office/drawing/2014/main" id="{2CF04252-BF74-45F7-8AD9-B92A6186854A}"/>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47;p64">
              <a:extLst>
                <a:ext uri="{FF2B5EF4-FFF2-40B4-BE49-F238E27FC236}">
                  <a16:creationId xmlns:a16="http://schemas.microsoft.com/office/drawing/2014/main" id="{D2DF5B60-A4DB-42F0-AB85-6C4CA59E43B1}"/>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48;p64">
              <a:extLst>
                <a:ext uri="{FF2B5EF4-FFF2-40B4-BE49-F238E27FC236}">
                  <a16:creationId xmlns:a16="http://schemas.microsoft.com/office/drawing/2014/main" id="{C308F075-02DB-4177-AB0D-A08956817E15}"/>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49;p64">
              <a:extLst>
                <a:ext uri="{FF2B5EF4-FFF2-40B4-BE49-F238E27FC236}">
                  <a16:creationId xmlns:a16="http://schemas.microsoft.com/office/drawing/2014/main" id="{51D3EA89-C5A9-4E1C-A3DB-5D65193B72E0}"/>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50;p64">
              <a:extLst>
                <a:ext uri="{FF2B5EF4-FFF2-40B4-BE49-F238E27FC236}">
                  <a16:creationId xmlns:a16="http://schemas.microsoft.com/office/drawing/2014/main" id="{22CE1AF1-F9D4-4160-9E4F-6BB973DE5372}"/>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51;p64">
              <a:extLst>
                <a:ext uri="{FF2B5EF4-FFF2-40B4-BE49-F238E27FC236}">
                  <a16:creationId xmlns:a16="http://schemas.microsoft.com/office/drawing/2014/main" id="{ADEFD031-ADFB-49C2-9770-C355F78897E3}"/>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52;p64">
              <a:extLst>
                <a:ext uri="{FF2B5EF4-FFF2-40B4-BE49-F238E27FC236}">
                  <a16:creationId xmlns:a16="http://schemas.microsoft.com/office/drawing/2014/main" id="{2BEC69AD-0FD1-4EA6-A36C-EE6CABFFC517}"/>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53;p64">
              <a:extLst>
                <a:ext uri="{FF2B5EF4-FFF2-40B4-BE49-F238E27FC236}">
                  <a16:creationId xmlns:a16="http://schemas.microsoft.com/office/drawing/2014/main" id="{A0D00292-2FB7-42B6-BBBD-5224631374EB}"/>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54;p64">
              <a:extLst>
                <a:ext uri="{FF2B5EF4-FFF2-40B4-BE49-F238E27FC236}">
                  <a16:creationId xmlns:a16="http://schemas.microsoft.com/office/drawing/2014/main" id="{05F13F0D-5643-401B-9F43-56091990E67B}"/>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55;p64">
              <a:extLst>
                <a:ext uri="{FF2B5EF4-FFF2-40B4-BE49-F238E27FC236}">
                  <a16:creationId xmlns:a16="http://schemas.microsoft.com/office/drawing/2014/main" id="{AB07F914-8C43-4BFB-96B0-9FE83540BD01}"/>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56;p64">
              <a:extLst>
                <a:ext uri="{FF2B5EF4-FFF2-40B4-BE49-F238E27FC236}">
                  <a16:creationId xmlns:a16="http://schemas.microsoft.com/office/drawing/2014/main" id="{0486C841-5098-4707-8C53-8FFB85D25E43}"/>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57;p64">
              <a:extLst>
                <a:ext uri="{FF2B5EF4-FFF2-40B4-BE49-F238E27FC236}">
                  <a16:creationId xmlns:a16="http://schemas.microsoft.com/office/drawing/2014/main" id="{093DE70F-4605-4C27-9651-38FBF82CDA25}"/>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58;p64">
              <a:extLst>
                <a:ext uri="{FF2B5EF4-FFF2-40B4-BE49-F238E27FC236}">
                  <a16:creationId xmlns:a16="http://schemas.microsoft.com/office/drawing/2014/main" id="{43576697-7DA1-4ECD-B2B6-90E07EB5EF68}"/>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59;p64">
              <a:extLst>
                <a:ext uri="{FF2B5EF4-FFF2-40B4-BE49-F238E27FC236}">
                  <a16:creationId xmlns:a16="http://schemas.microsoft.com/office/drawing/2014/main" id="{35FBCE0D-C704-43F6-9FBA-E660D627709F}"/>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60;p64">
              <a:extLst>
                <a:ext uri="{FF2B5EF4-FFF2-40B4-BE49-F238E27FC236}">
                  <a16:creationId xmlns:a16="http://schemas.microsoft.com/office/drawing/2014/main" id="{C0B4A8E9-C5E8-4163-BA35-411C77323C28}"/>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61;p64">
              <a:extLst>
                <a:ext uri="{FF2B5EF4-FFF2-40B4-BE49-F238E27FC236}">
                  <a16:creationId xmlns:a16="http://schemas.microsoft.com/office/drawing/2014/main" id="{C58B1EF4-C1BC-431F-84FE-A1E80CCB8928}"/>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62;p64">
              <a:extLst>
                <a:ext uri="{FF2B5EF4-FFF2-40B4-BE49-F238E27FC236}">
                  <a16:creationId xmlns:a16="http://schemas.microsoft.com/office/drawing/2014/main" id="{4DD09F47-5BF2-4BBE-A187-95CA9C4468E8}"/>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63;p64">
              <a:extLst>
                <a:ext uri="{FF2B5EF4-FFF2-40B4-BE49-F238E27FC236}">
                  <a16:creationId xmlns:a16="http://schemas.microsoft.com/office/drawing/2014/main" id="{A5B96862-8A9A-4DAC-A1F8-C7EBDF6876EB}"/>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64;p64">
              <a:extLst>
                <a:ext uri="{FF2B5EF4-FFF2-40B4-BE49-F238E27FC236}">
                  <a16:creationId xmlns:a16="http://schemas.microsoft.com/office/drawing/2014/main" id="{AE8BC29F-24CA-4866-9853-A69259EBE675}"/>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65;p64">
              <a:extLst>
                <a:ext uri="{FF2B5EF4-FFF2-40B4-BE49-F238E27FC236}">
                  <a16:creationId xmlns:a16="http://schemas.microsoft.com/office/drawing/2014/main" id="{16C154DB-5AE9-408A-B8FF-B137D7876641}"/>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61"/>
        <p:cNvGrpSpPr/>
        <p:nvPr/>
      </p:nvGrpSpPr>
      <p:grpSpPr>
        <a:xfrm>
          <a:off x="0" y="0"/>
          <a:ext cx="0" cy="0"/>
          <a:chOff x="0" y="0"/>
          <a:chExt cx="0" cy="0"/>
        </a:xfrm>
      </p:grpSpPr>
      <p:sp>
        <p:nvSpPr>
          <p:cNvPr id="1362" name="Google Shape;1362;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Những hạn chế và ưu điểm </a:t>
            </a:r>
            <a:endParaRPr dirty="0"/>
          </a:p>
        </p:txBody>
      </p:sp>
      <p:sp>
        <p:nvSpPr>
          <p:cNvPr id="1363" name="Google Shape;1363;p58"/>
          <p:cNvSpPr txBox="1">
            <a:spLocks noGrp="1"/>
          </p:cNvSpPr>
          <p:nvPr>
            <p:ph type="body" idx="1"/>
          </p:nvPr>
        </p:nvSpPr>
        <p:spPr>
          <a:xfrm>
            <a:off x="604244" y="1087066"/>
            <a:ext cx="7345419" cy="3487749"/>
          </a:xfrm>
          <a:prstGeom prst="rect">
            <a:avLst/>
          </a:prstGeom>
        </p:spPr>
        <p:txBody>
          <a:bodyPr spcFirstLastPara="1" wrap="square" lIns="91425" tIns="91425" rIns="91425" bIns="91425" anchor="t" anchorCtr="0">
            <a:noAutofit/>
          </a:bodyPr>
          <a:lstStyle/>
          <a:p>
            <a:pPr marL="0" marR="0" indent="0" algn="just">
              <a:lnSpc>
                <a:spcPct val="150000"/>
              </a:lnSpc>
              <a:spcBef>
                <a:spcPts val="600"/>
              </a:spcBef>
              <a:spcAft>
                <a:spcPts val="600"/>
              </a:spcAft>
              <a:buNone/>
            </a:pPr>
            <a:r>
              <a:rPr lang="en-US" dirty="0" err="1">
                <a:solidFill>
                  <a:srgbClr val="000000"/>
                </a:solidFill>
                <a:effectLst/>
                <a:latin typeface="Times New Roman" panose="02020603050405020304" pitchFamily="18" charset="0"/>
                <a:ea typeface="Times New Roman" panose="02020603050405020304" pitchFamily="18" charset="0"/>
                <a:cs typeface="VNI-Times"/>
              </a:rPr>
              <a:t>Hạn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chế</a:t>
            </a:r>
            <a:r>
              <a:rPr lang="en-US" dirty="0">
                <a:solidFill>
                  <a:srgbClr val="000000"/>
                </a:solidFill>
                <a:effectLst/>
                <a:latin typeface="Times New Roman" panose="02020603050405020304" pitchFamily="18" charset="0"/>
                <a:ea typeface="Times New Roman" panose="02020603050405020304" pitchFamily="18" charset="0"/>
                <a:cs typeface="VNI-Times"/>
              </a:rPr>
              <a:t> : </a:t>
            </a:r>
            <a:r>
              <a:rPr lang="en-US" dirty="0" err="1">
                <a:solidFill>
                  <a:srgbClr val="000000"/>
                </a:solidFill>
                <a:effectLst/>
                <a:latin typeface="Times New Roman" panose="02020603050405020304" pitchFamily="18" charset="0"/>
                <a:ea typeface="Times New Roman" panose="02020603050405020304" pitchFamily="18" charset="0"/>
                <a:cs typeface="VNI-Times"/>
              </a:rPr>
              <a:t>dự</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án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được</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giao</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là</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dự</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án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thực</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tế</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nên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cần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bám</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sát</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thực</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tế</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và</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tình</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hình</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hiện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tại</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của</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thư</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viên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nhưng</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vì</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lý</a:t>
            </a:r>
            <a:r>
              <a:rPr lang="en-US" dirty="0">
                <a:solidFill>
                  <a:srgbClr val="000000"/>
                </a:solidFill>
                <a:effectLst/>
                <a:latin typeface="Times New Roman" panose="02020603050405020304" pitchFamily="18" charset="0"/>
                <a:ea typeface="Times New Roman" panose="02020603050405020304" pitchFamily="18" charset="0"/>
                <a:cs typeface="VNI-Times"/>
              </a:rPr>
              <a:t> do </a:t>
            </a:r>
            <a:r>
              <a:rPr lang="en-US" dirty="0" err="1">
                <a:solidFill>
                  <a:srgbClr val="000000"/>
                </a:solidFill>
                <a:effectLst/>
                <a:latin typeface="Times New Roman" panose="02020603050405020304" pitchFamily="18" charset="0"/>
                <a:ea typeface="Times New Roman" panose="02020603050405020304" pitchFamily="18" charset="0"/>
                <a:cs typeface="VNI-Times"/>
              </a:rPr>
              <a:t>dịch</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bệnh</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còn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phức</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tạp</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nên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việc</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khảo</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sát</a:t>
            </a:r>
            <a:r>
              <a:rPr lang="en-US" dirty="0">
                <a:solidFill>
                  <a:srgbClr val="000000"/>
                </a:solidFill>
                <a:effectLst/>
                <a:latin typeface="Times New Roman" panose="02020603050405020304" pitchFamily="18" charset="0"/>
                <a:ea typeface="Times New Roman" panose="02020603050405020304" pitchFamily="18" charset="0"/>
                <a:cs typeface="VNI-Times"/>
              </a:rPr>
              <a:t> , </a:t>
            </a:r>
            <a:r>
              <a:rPr lang="en-US" dirty="0" err="1">
                <a:solidFill>
                  <a:srgbClr val="000000"/>
                </a:solidFill>
                <a:effectLst/>
                <a:latin typeface="Times New Roman" panose="02020603050405020304" pitchFamily="18" charset="0"/>
                <a:ea typeface="Times New Roman" panose="02020603050405020304" pitchFamily="18" charset="0"/>
                <a:cs typeface="VNI-Times"/>
              </a:rPr>
              <a:t>cập</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nhật</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những</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trường</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thông</a:t>
            </a:r>
            <a:r>
              <a:rPr lang="en-US" dirty="0">
                <a:solidFill>
                  <a:srgbClr val="000000"/>
                </a:solidFill>
                <a:effectLst/>
                <a:latin typeface="Times New Roman" panose="02020603050405020304" pitchFamily="18" charset="0"/>
                <a:ea typeface="Times New Roman" panose="02020603050405020304" pitchFamily="18" charset="0"/>
                <a:cs typeface="VNI-Times"/>
              </a:rPr>
              <a:t> tin </a:t>
            </a:r>
            <a:r>
              <a:rPr lang="en-US" dirty="0" err="1">
                <a:solidFill>
                  <a:srgbClr val="000000"/>
                </a:solidFill>
                <a:effectLst/>
                <a:latin typeface="Times New Roman" panose="02020603050405020304" pitchFamily="18" charset="0"/>
                <a:ea typeface="Times New Roman" panose="02020603050405020304" pitchFamily="18" charset="0"/>
                <a:cs typeface="VNI-Times"/>
              </a:rPr>
              <a:t>còn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thiếu</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sót</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đó</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là</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những</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mặt</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hạn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chế</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gặp</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phải</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trong</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quá</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trình</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thực</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hiện</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công</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việc</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được</a:t>
            </a:r>
            <a:r>
              <a:rPr lang="en-US" dirty="0">
                <a:solidFill>
                  <a:srgbClr val="000000"/>
                </a:solidFill>
                <a:effectLst/>
                <a:latin typeface="Times New Roman" panose="02020603050405020304" pitchFamily="18" charset="0"/>
                <a:ea typeface="Times New Roman" panose="02020603050405020304" pitchFamily="18" charset="0"/>
                <a:cs typeface="VNI-Times"/>
              </a:rPr>
              <a:t> </a:t>
            </a:r>
            <a:r>
              <a:rPr lang="en-US" dirty="0" err="1">
                <a:solidFill>
                  <a:srgbClr val="000000"/>
                </a:solidFill>
                <a:effectLst/>
                <a:latin typeface="Times New Roman" panose="02020603050405020304" pitchFamily="18" charset="0"/>
                <a:ea typeface="Times New Roman" panose="02020603050405020304" pitchFamily="18" charset="0"/>
                <a:cs typeface="VNI-Times"/>
              </a:rPr>
              <a:t>giao</a:t>
            </a:r>
            <a:r>
              <a:rPr lang="en-US" dirty="0">
                <a:solidFill>
                  <a:srgbClr val="000000"/>
                </a:solidFill>
                <a:effectLst/>
                <a:latin typeface="Times New Roman" panose="02020603050405020304" pitchFamily="18" charset="0"/>
                <a:ea typeface="Times New Roman" panose="02020603050405020304" pitchFamily="18" charset="0"/>
                <a:cs typeface="VNI-Times"/>
              </a:rPr>
              <a:t> </a:t>
            </a:r>
            <a:endParaRPr lang="en-US" dirty="0">
              <a:latin typeface="VNI-Times"/>
              <a:ea typeface="Times New Roman" panose="02020603050405020304" pitchFamily="18" charset="0"/>
              <a:cs typeface="VNI-Times"/>
            </a:endParaRPr>
          </a:p>
          <a:p>
            <a:pPr marL="0" marR="0" indent="0" algn="just">
              <a:lnSpc>
                <a:spcPct val="150000"/>
              </a:lnSpc>
              <a:spcBef>
                <a:spcPts val="600"/>
              </a:spcBef>
              <a:spcAft>
                <a:spcPts val="600"/>
              </a:spcAft>
              <a:buNone/>
            </a:pPr>
            <a:r>
              <a:rPr lang="en-US" dirty="0" err="1">
                <a:solidFill>
                  <a:srgbClr val="000000"/>
                </a:solidFill>
                <a:effectLst/>
                <a:latin typeface="Times New Roman" panose="02020603050405020304" pitchFamily="18" charset="0"/>
                <a:ea typeface="Times New Roman" panose="02020603050405020304" pitchFamily="18" charset="0"/>
              </a:rPr>
              <a:t>Ưu</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điểm</a:t>
            </a:r>
            <a:r>
              <a:rPr lang="en-US" dirty="0">
                <a:solidFill>
                  <a:srgbClr val="000000"/>
                </a:solidFill>
                <a:effectLst/>
                <a:latin typeface="Times New Roman" panose="02020603050405020304" pitchFamily="18" charset="0"/>
                <a:ea typeface="Times New Roman" panose="02020603050405020304" pitchFamily="18" charset="0"/>
              </a:rPr>
              <a:t> : </a:t>
            </a:r>
            <a:r>
              <a:rPr lang="en-US" dirty="0" err="1">
                <a:solidFill>
                  <a:srgbClr val="000000"/>
                </a:solidFill>
                <a:effectLst/>
                <a:latin typeface="Times New Roman" panose="02020603050405020304" pitchFamily="18" charset="0"/>
                <a:ea typeface="Times New Roman" panose="02020603050405020304" pitchFamily="18" charset="0"/>
              </a:rPr>
              <a:t>được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tiếp</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xúc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với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dự</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án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thực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tế</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của</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doanh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nghiệp</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nên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tác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giả</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được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học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hỏi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nhiều</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kinh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nghiệm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khi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tiếp</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cận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với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khách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hàng</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và</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dự</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án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thực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tế</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hơn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nữa</a:t>
            </a:r>
            <a:r>
              <a:rPr lang="en-US" dirty="0">
                <a:solidFill>
                  <a:srgbClr val="000000"/>
                </a:solidFill>
                <a:effectLst/>
                <a:latin typeface="Times New Roman" panose="02020603050405020304" pitchFamily="18" charset="0"/>
                <a:ea typeface="Times New Roman" panose="02020603050405020304" pitchFamily="18" charset="0"/>
              </a:rPr>
              <a:t> qua </a:t>
            </a:r>
            <a:r>
              <a:rPr lang="en-US" dirty="0" err="1">
                <a:solidFill>
                  <a:srgbClr val="000000"/>
                </a:solidFill>
                <a:effectLst/>
                <a:latin typeface="Times New Roman" panose="02020603050405020304" pitchFamily="18" charset="0"/>
                <a:ea typeface="Times New Roman" panose="02020603050405020304" pitchFamily="18" charset="0"/>
              </a:rPr>
              <a:t>lần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tiếp</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xúc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với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doanh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nghiệp</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này</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tác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giả</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còn</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được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biết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thêm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tác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phong</a:t>
            </a:r>
            <a:r>
              <a:rPr lang="en-US" dirty="0">
                <a:solidFill>
                  <a:srgbClr val="000000"/>
                </a:solidFill>
                <a:effectLst/>
                <a:latin typeface="Times New Roman" panose="02020603050405020304" pitchFamily="18" charset="0"/>
                <a:ea typeface="Times New Roman" panose="02020603050405020304" pitchFamily="18" charset="0"/>
              </a:rPr>
              <a:t> , </a:t>
            </a:r>
            <a:r>
              <a:rPr lang="en-US" dirty="0" err="1">
                <a:solidFill>
                  <a:srgbClr val="000000"/>
                </a:solidFill>
                <a:effectLst/>
                <a:latin typeface="Times New Roman" panose="02020603050405020304" pitchFamily="18" charset="0"/>
                <a:ea typeface="Times New Roman" panose="02020603050405020304" pitchFamily="18" charset="0"/>
              </a:rPr>
              <a:t>cách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làm</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việc</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sinh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hoạt</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tại</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doanh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nghiệp</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và</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nghiệp</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vụ</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chính</a:t>
            </a:r>
            <a:r>
              <a:rPr lang="en-US" dirty="0">
                <a:solidFill>
                  <a:srgbClr val="000000"/>
                </a:solidFill>
                <a:effectLst/>
                <a:latin typeface="Times New Roman" panose="02020603050405020304" pitchFamily="18" charset="0"/>
                <a:ea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rPr>
              <a:t>của</a:t>
            </a:r>
            <a:r>
              <a:rPr lang="en-US" dirty="0">
                <a:solidFill>
                  <a:srgbClr val="000000"/>
                </a:solidFill>
                <a:effectLst/>
                <a:latin typeface="Times New Roman" panose="02020603050405020304" pitchFamily="18" charset="0"/>
                <a:ea typeface="Times New Roman" panose="02020603050405020304" pitchFamily="18" charset="0"/>
              </a:rPr>
              <a:t> BA </a:t>
            </a:r>
            <a:endParaRPr sz="1400" dirty="0">
              <a:solidFill>
                <a:schemeClr val="accent2"/>
              </a:solidFill>
            </a:endParaRPr>
          </a:p>
        </p:txBody>
      </p:sp>
      <p:sp>
        <p:nvSpPr>
          <p:cNvPr id="1364" name="Google Shape;1364;p58"/>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4506;p64">
            <a:extLst>
              <a:ext uri="{FF2B5EF4-FFF2-40B4-BE49-F238E27FC236}">
                <a16:creationId xmlns:a16="http://schemas.microsoft.com/office/drawing/2014/main" id="{6F8E163A-5215-428F-8F1B-1FB6580A732A}"/>
              </a:ext>
            </a:extLst>
          </p:cNvPr>
          <p:cNvGrpSpPr/>
          <p:nvPr/>
        </p:nvGrpSpPr>
        <p:grpSpPr>
          <a:xfrm>
            <a:off x="7063940" y="125642"/>
            <a:ext cx="2080060" cy="1084627"/>
            <a:chOff x="556125" y="238075"/>
            <a:chExt cx="6466175" cy="5235125"/>
          </a:xfrm>
        </p:grpSpPr>
        <p:sp>
          <p:nvSpPr>
            <p:cNvPr id="6" name="Google Shape;4507;p64">
              <a:extLst>
                <a:ext uri="{FF2B5EF4-FFF2-40B4-BE49-F238E27FC236}">
                  <a16:creationId xmlns:a16="http://schemas.microsoft.com/office/drawing/2014/main" id="{3FF2C457-1984-47AA-99E5-09006CF3647D}"/>
                </a:ext>
              </a:extLst>
            </p:cNvPr>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08;p64">
              <a:extLst>
                <a:ext uri="{FF2B5EF4-FFF2-40B4-BE49-F238E27FC236}">
                  <a16:creationId xmlns:a16="http://schemas.microsoft.com/office/drawing/2014/main" id="{870FE98F-21D1-49F5-843C-026FA304EDE4}"/>
                </a:ext>
              </a:extLst>
            </p:cNvPr>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09;p64">
              <a:extLst>
                <a:ext uri="{FF2B5EF4-FFF2-40B4-BE49-F238E27FC236}">
                  <a16:creationId xmlns:a16="http://schemas.microsoft.com/office/drawing/2014/main" id="{B016B6C4-D077-4C08-AFC3-2C98D046C583}"/>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0;p64">
              <a:extLst>
                <a:ext uri="{FF2B5EF4-FFF2-40B4-BE49-F238E27FC236}">
                  <a16:creationId xmlns:a16="http://schemas.microsoft.com/office/drawing/2014/main" id="{0CAB4C8D-4934-45B8-96C8-5385A7649967}"/>
                </a:ext>
              </a:extLst>
            </p:cNvPr>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1;p64">
              <a:extLst>
                <a:ext uri="{FF2B5EF4-FFF2-40B4-BE49-F238E27FC236}">
                  <a16:creationId xmlns:a16="http://schemas.microsoft.com/office/drawing/2014/main" id="{1133CFD2-8B89-43DA-8409-CEB10CBA4E25}"/>
                </a:ext>
              </a:extLst>
            </p:cNvPr>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2;p64">
              <a:extLst>
                <a:ext uri="{FF2B5EF4-FFF2-40B4-BE49-F238E27FC236}">
                  <a16:creationId xmlns:a16="http://schemas.microsoft.com/office/drawing/2014/main" id="{F3EAC89C-9B6D-48C5-B5EC-53CB1ABEACE1}"/>
                </a:ext>
              </a:extLst>
            </p:cNvPr>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3;p64">
              <a:extLst>
                <a:ext uri="{FF2B5EF4-FFF2-40B4-BE49-F238E27FC236}">
                  <a16:creationId xmlns:a16="http://schemas.microsoft.com/office/drawing/2014/main" id="{7F5653B5-BC02-43D5-A02B-B3DB6E8B4267}"/>
                </a:ext>
              </a:extLst>
            </p:cNvPr>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4;p64">
              <a:extLst>
                <a:ext uri="{FF2B5EF4-FFF2-40B4-BE49-F238E27FC236}">
                  <a16:creationId xmlns:a16="http://schemas.microsoft.com/office/drawing/2014/main" id="{BDAC1936-9B37-46D6-AD55-49B887A4F7F7}"/>
                </a:ext>
              </a:extLst>
            </p:cNvPr>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5;p64">
              <a:extLst>
                <a:ext uri="{FF2B5EF4-FFF2-40B4-BE49-F238E27FC236}">
                  <a16:creationId xmlns:a16="http://schemas.microsoft.com/office/drawing/2014/main" id="{D45F0C37-716C-4EA7-9BE3-700FF98B6F33}"/>
                </a:ext>
              </a:extLst>
            </p:cNvPr>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6;p64">
              <a:extLst>
                <a:ext uri="{FF2B5EF4-FFF2-40B4-BE49-F238E27FC236}">
                  <a16:creationId xmlns:a16="http://schemas.microsoft.com/office/drawing/2014/main" id="{219DEDC2-7B93-4C96-B0CE-C0D277EF394D}"/>
                </a:ext>
              </a:extLst>
            </p:cNvPr>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17;p64">
              <a:extLst>
                <a:ext uri="{FF2B5EF4-FFF2-40B4-BE49-F238E27FC236}">
                  <a16:creationId xmlns:a16="http://schemas.microsoft.com/office/drawing/2014/main" id="{FBDDC6BA-0F5F-4765-83DF-FAB4B0D3CA35}"/>
                </a:ext>
              </a:extLst>
            </p:cNvPr>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18;p64">
              <a:extLst>
                <a:ext uri="{FF2B5EF4-FFF2-40B4-BE49-F238E27FC236}">
                  <a16:creationId xmlns:a16="http://schemas.microsoft.com/office/drawing/2014/main" id="{153B32F9-AC51-4B12-86D1-372EF49FB3D3}"/>
                </a:ext>
              </a:extLst>
            </p:cNvPr>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19;p64">
              <a:extLst>
                <a:ext uri="{FF2B5EF4-FFF2-40B4-BE49-F238E27FC236}">
                  <a16:creationId xmlns:a16="http://schemas.microsoft.com/office/drawing/2014/main" id="{ED7EA7B0-1ED1-4BA5-8D2F-C884373DA41B}"/>
                </a:ext>
              </a:extLst>
            </p:cNvPr>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0;p64">
              <a:extLst>
                <a:ext uri="{FF2B5EF4-FFF2-40B4-BE49-F238E27FC236}">
                  <a16:creationId xmlns:a16="http://schemas.microsoft.com/office/drawing/2014/main" id="{DC9D2452-75E5-47D0-B39D-A352183F6053}"/>
                </a:ext>
              </a:extLst>
            </p:cNvPr>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1;p64">
              <a:extLst>
                <a:ext uri="{FF2B5EF4-FFF2-40B4-BE49-F238E27FC236}">
                  <a16:creationId xmlns:a16="http://schemas.microsoft.com/office/drawing/2014/main" id="{EE2E56C2-6D57-46B8-81F3-6EAB0FF05A44}"/>
                </a:ext>
              </a:extLst>
            </p:cNvPr>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2;p64">
              <a:extLst>
                <a:ext uri="{FF2B5EF4-FFF2-40B4-BE49-F238E27FC236}">
                  <a16:creationId xmlns:a16="http://schemas.microsoft.com/office/drawing/2014/main" id="{9B9850A6-C104-4B29-B526-ED0173F5129B}"/>
                </a:ext>
              </a:extLst>
            </p:cNvPr>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3;p64">
              <a:extLst>
                <a:ext uri="{FF2B5EF4-FFF2-40B4-BE49-F238E27FC236}">
                  <a16:creationId xmlns:a16="http://schemas.microsoft.com/office/drawing/2014/main" id="{AF646527-4DD5-400D-B5CC-8C7892276196}"/>
                </a:ext>
              </a:extLst>
            </p:cNvPr>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4;p64">
              <a:extLst>
                <a:ext uri="{FF2B5EF4-FFF2-40B4-BE49-F238E27FC236}">
                  <a16:creationId xmlns:a16="http://schemas.microsoft.com/office/drawing/2014/main" id="{730FED4E-652A-44AA-9C14-CCDA6E0F5C22}"/>
                </a:ext>
              </a:extLst>
            </p:cNvPr>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5;p64">
              <a:extLst>
                <a:ext uri="{FF2B5EF4-FFF2-40B4-BE49-F238E27FC236}">
                  <a16:creationId xmlns:a16="http://schemas.microsoft.com/office/drawing/2014/main" id="{2AD28B0F-716C-4500-98E6-58B1D8AB2BDE}"/>
                </a:ext>
              </a:extLst>
            </p:cNvPr>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6;p64">
              <a:extLst>
                <a:ext uri="{FF2B5EF4-FFF2-40B4-BE49-F238E27FC236}">
                  <a16:creationId xmlns:a16="http://schemas.microsoft.com/office/drawing/2014/main" id="{14128476-5A30-4A40-964F-4CCF49303FA1}"/>
                </a:ext>
              </a:extLst>
            </p:cNvPr>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27;p64">
              <a:extLst>
                <a:ext uri="{FF2B5EF4-FFF2-40B4-BE49-F238E27FC236}">
                  <a16:creationId xmlns:a16="http://schemas.microsoft.com/office/drawing/2014/main" id="{74265F72-D285-48BC-90B9-DA91CF907E87}"/>
                </a:ext>
              </a:extLst>
            </p:cNvPr>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28;p64">
              <a:extLst>
                <a:ext uri="{FF2B5EF4-FFF2-40B4-BE49-F238E27FC236}">
                  <a16:creationId xmlns:a16="http://schemas.microsoft.com/office/drawing/2014/main" id="{3A8C5495-3055-474E-A49F-679EB06A43ED}"/>
                </a:ext>
              </a:extLst>
            </p:cNvPr>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29;p64">
              <a:extLst>
                <a:ext uri="{FF2B5EF4-FFF2-40B4-BE49-F238E27FC236}">
                  <a16:creationId xmlns:a16="http://schemas.microsoft.com/office/drawing/2014/main" id="{525E34CF-CBA7-40A1-86D2-40B5D2030C0D}"/>
                </a:ext>
              </a:extLst>
            </p:cNvPr>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0;p64">
              <a:extLst>
                <a:ext uri="{FF2B5EF4-FFF2-40B4-BE49-F238E27FC236}">
                  <a16:creationId xmlns:a16="http://schemas.microsoft.com/office/drawing/2014/main" id="{1EF30198-12BF-4F4D-BED6-A1F0003F3ED3}"/>
                </a:ext>
              </a:extLst>
            </p:cNvPr>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1;p64">
              <a:extLst>
                <a:ext uri="{FF2B5EF4-FFF2-40B4-BE49-F238E27FC236}">
                  <a16:creationId xmlns:a16="http://schemas.microsoft.com/office/drawing/2014/main" id="{EA7055D5-E83A-4C82-9EA2-341CD178AA98}"/>
                </a:ext>
              </a:extLst>
            </p:cNvPr>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2;p64">
              <a:extLst>
                <a:ext uri="{FF2B5EF4-FFF2-40B4-BE49-F238E27FC236}">
                  <a16:creationId xmlns:a16="http://schemas.microsoft.com/office/drawing/2014/main" id="{14032C49-5018-426E-9CDD-49EA75C99439}"/>
                </a:ext>
              </a:extLst>
            </p:cNvPr>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3;p64">
              <a:extLst>
                <a:ext uri="{FF2B5EF4-FFF2-40B4-BE49-F238E27FC236}">
                  <a16:creationId xmlns:a16="http://schemas.microsoft.com/office/drawing/2014/main" id="{4F65BE47-D6E2-45EF-A260-889C80768851}"/>
                </a:ext>
              </a:extLst>
            </p:cNvPr>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4;p64">
              <a:extLst>
                <a:ext uri="{FF2B5EF4-FFF2-40B4-BE49-F238E27FC236}">
                  <a16:creationId xmlns:a16="http://schemas.microsoft.com/office/drawing/2014/main" id="{C07FDFDD-D528-4E5F-837A-A6587FA432D7}"/>
                </a:ext>
              </a:extLst>
            </p:cNvPr>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5;p64">
              <a:extLst>
                <a:ext uri="{FF2B5EF4-FFF2-40B4-BE49-F238E27FC236}">
                  <a16:creationId xmlns:a16="http://schemas.microsoft.com/office/drawing/2014/main" id="{9C0181AA-658D-4D96-9B2D-AF72FD7528B8}"/>
                </a:ext>
              </a:extLst>
            </p:cNvPr>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6;p64">
              <a:extLst>
                <a:ext uri="{FF2B5EF4-FFF2-40B4-BE49-F238E27FC236}">
                  <a16:creationId xmlns:a16="http://schemas.microsoft.com/office/drawing/2014/main" id="{C61F2CD8-4278-4093-ACA6-8F8E9C39D16B}"/>
                </a:ext>
              </a:extLst>
            </p:cNvPr>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37;p64">
              <a:extLst>
                <a:ext uri="{FF2B5EF4-FFF2-40B4-BE49-F238E27FC236}">
                  <a16:creationId xmlns:a16="http://schemas.microsoft.com/office/drawing/2014/main" id="{ECAED18D-E96D-4A4D-A022-DF0F569402EE}"/>
                </a:ext>
              </a:extLst>
            </p:cNvPr>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38;p64">
              <a:extLst>
                <a:ext uri="{FF2B5EF4-FFF2-40B4-BE49-F238E27FC236}">
                  <a16:creationId xmlns:a16="http://schemas.microsoft.com/office/drawing/2014/main" id="{09072EAF-AB4B-4210-96CE-4AF5B6BFB46D}"/>
                </a:ext>
              </a:extLst>
            </p:cNvPr>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39;p64">
              <a:extLst>
                <a:ext uri="{FF2B5EF4-FFF2-40B4-BE49-F238E27FC236}">
                  <a16:creationId xmlns:a16="http://schemas.microsoft.com/office/drawing/2014/main" id="{C365E3BC-0018-470C-ABED-0A0806B2E8D0}"/>
                </a:ext>
              </a:extLst>
            </p:cNvPr>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0;p64">
              <a:extLst>
                <a:ext uri="{FF2B5EF4-FFF2-40B4-BE49-F238E27FC236}">
                  <a16:creationId xmlns:a16="http://schemas.microsoft.com/office/drawing/2014/main" id="{74BC86FD-30F8-4DE8-AC44-DC6DA6B1D6EC}"/>
                </a:ext>
              </a:extLst>
            </p:cNvPr>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1;p64">
              <a:extLst>
                <a:ext uri="{FF2B5EF4-FFF2-40B4-BE49-F238E27FC236}">
                  <a16:creationId xmlns:a16="http://schemas.microsoft.com/office/drawing/2014/main" id="{AAAF6BF6-6B5A-4FCF-8DA3-FE176BAEEEF0}"/>
                </a:ext>
              </a:extLst>
            </p:cNvPr>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2;p64">
              <a:extLst>
                <a:ext uri="{FF2B5EF4-FFF2-40B4-BE49-F238E27FC236}">
                  <a16:creationId xmlns:a16="http://schemas.microsoft.com/office/drawing/2014/main" id="{242EA5F6-AAA7-4ABD-9D3B-A761717C468D}"/>
                </a:ext>
              </a:extLst>
            </p:cNvPr>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3;p64">
              <a:extLst>
                <a:ext uri="{FF2B5EF4-FFF2-40B4-BE49-F238E27FC236}">
                  <a16:creationId xmlns:a16="http://schemas.microsoft.com/office/drawing/2014/main" id="{937D068E-66D6-488D-A17E-B5FEEB7CF888}"/>
                </a:ext>
              </a:extLst>
            </p:cNvPr>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44;p64">
              <a:extLst>
                <a:ext uri="{FF2B5EF4-FFF2-40B4-BE49-F238E27FC236}">
                  <a16:creationId xmlns:a16="http://schemas.microsoft.com/office/drawing/2014/main" id="{4F06F45D-9EBF-42D7-9300-0AA732378CE1}"/>
                </a:ext>
              </a:extLst>
            </p:cNvPr>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5;p64">
              <a:extLst>
                <a:ext uri="{FF2B5EF4-FFF2-40B4-BE49-F238E27FC236}">
                  <a16:creationId xmlns:a16="http://schemas.microsoft.com/office/drawing/2014/main" id="{C8804109-496A-4D51-BEEA-F84CCFE60C45}"/>
                </a:ext>
              </a:extLst>
            </p:cNvPr>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6;p64">
              <a:extLst>
                <a:ext uri="{FF2B5EF4-FFF2-40B4-BE49-F238E27FC236}">
                  <a16:creationId xmlns:a16="http://schemas.microsoft.com/office/drawing/2014/main" id="{624C4855-959A-472C-950A-0277711A7977}"/>
                </a:ext>
              </a:extLst>
            </p:cNvPr>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47;p64">
              <a:extLst>
                <a:ext uri="{FF2B5EF4-FFF2-40B4-BE49-F238E27FC236}">
                  <a16:creationId xmlns:a16="http://schemas.microsoft.com/office/drawing/2014/main" id="{D5304E67-4885-4FC0-810D-78854F141FE9}"/>
                </a:ext>
              </a:extLst>
            </p:cNvPr>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48;p64">
              <a:extLst>
                <a:ext uri="{FF2B5EF4-FFF2-40B4-BE49-F238E27FC236}">
                  <a16:creationId xmlns:a16="http://schemas.microsoft.com/office/drawing/2014/main" id="{CD71544A-74D9-4F8B-8775-77BC127DD5F7}"/>
                </a:ext>
              </a:extLst>
            </p:cNvPr>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49;p64">
              <a:extLst>
                <a:ext uri="{FF2B5EF4-FFF2-40B4-BE49-F238E27FC236}">
                  <a16:creationId xmlns:a16="http://schemas.microsoft.com/office/drawing/2014/main" id="{6C966F42-5930-47D8-97A5-9132D0C77CB2}"/>
                </a:ext>
              </a:extLst>
            </p:cNvPr>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0;p64">
              <a:extLst>
                <a:ext uri="{FF2B5EF4-FFF2-40B4-BE49-F238E27FC236}">
                  <a16:creationId xmlns:a16="http://schemas.microsoft.com/office/drawing/2014/main" id="{A1C9E573-3040-4CE4-801D-0D403E7B8AA7}"/>
                </a:ext>
              </a:extLst>
            </p:cNvPr>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1;p64">
              <a:extLst>
                <a:ext uri="{FF2B5EF4-FFF2-40B4-BE49-F238E27FC236}">
                  <a16:creationId xmlns:a16="http://schemas.microsoft.com/office/drawing/2014/main" id="{2DE95D02-C59F-4957-883A-35AE67242B26}"/>
                </a:ext>
              </a:extLst>
            </p:cNvPr>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2;p64">
              <a:extLst>
                <a:ext uri="{FF2B5EF4-FFF2-40B4-BE49-F238E27FC236}">
                  <a16:creationId xmlns:a16="http://schemas.microsoft.com/office/drawing/2014/main" id="{9BAEADA9-A144-4B55-8D3D-E339C677ED4F}"/>
                </a:ext>
              </a:extLst>
            </p:cNvPr>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3;p64">
              <a:extLst>
                <a:ext uri="{FF2B5EF4-FFF2-40B4-BE49-F238E27FC236}">
                  <a16:creationId xmlns:a16="http://schemas.microsoft.com/office/drawing/2014/main" id="{2E442A3D-797B-4CF1-B38A-B8AA3140E69B}"/>
                </a:ext>
              </a:extLst>
            </p:cNvPr>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4;p64">
              <a:extLst>
                <a:ext uri="{FF2B5EF4-FFF2-40B4-BE49-F238E27FC236}">
                  <a16:creationId xmlns:a16="http://schemas.microsoft.com/office/drawing/2014/main" id="{D376CC1C-52A7-4796-B390-3C285FD6884A}"/>
                </a:ext>
              </a:extLst>
            </p:cNvPr>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5;p64">
              <a:extLst>
                <a:ext uri="{FF2B5EF4-FFF2-40B4-BE49-F238E27FC236}">
                  <a16:creationId xmlns:a16="http://schemas.microsoft.com/office/drawing/2014/main" id="{EA76A99D-D383-4643-A343-8FB1A35B8BE6}"/>
                </a:ext>
              </a:extLst>
            </p:cNvPr>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6;p64">
              <a:extLst>
                <a:ext uri="{FF2B5EF4-FFF2-40B4-BE49-F238E27FC236}">
                  <a16:creationId xmlns:a16="http://schemas.microsoft.com/office/drawing/2014/main" id="{72FA864D-50A3-4888-AD4D-F74E4F859B19}"/>
                </a:ext>
              </a:extLst>
            </p:cNvPr>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57;p64">
              <a:extLst>
                <a:ext uri="{FF2B5EF4-FFF2-40B4-BE49-F238E27FC236}">
                  <a16:creationId xmlns:a16="http://schemas.microsoft.com/office/drawing/2014/main" id="{F9319CD3-1FC7-47AC-9644-8B1BEDD8E0BF}"/>
                </a:ext>
              </a:extLst>
            </p:cNvPr>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58;p64">
              <a:extLst>
                <a:ext uri="{FF2B5EF4-FFF2-40B4-BE49-F238E27FC236}">
                  <a16:creationId xmlns:a16="http://schemas.microsoft.com/office/drawing/2014/main" id="{1BBE590E-3061-478E-8A68-47113E655934}"/>
                </a:ext>
              </a:extLst>
            </p:cNvPr>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59;p64">
              <a:extLst>
                <a:ext uri="{FF2B5EF4-FFF2-40B4-BE49-F238E27FC236}">
                  <a16:creationId xmlns:a16="http://schemas.microsoft.com/office/drawing/2014/main" id="{91F72F6B-6D96-4B23-AF49-3F9501915676}"/>
                </a:ext>
              </a:extLst>
            </p:cNvPr>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0;p64">
              <a:extLst>
                <a:ext uri="{FF2B5EF4-FFF2-40B4-BE49-F238E27FC236}">
                  <a16:creationId xmlns:a16="http://schemas.microsoft.com/office/drawing/2014/main" id="{37F0E555-924C-44D7-8AD4-C28C613099F8}"/>
                </a:ext>
              </a:extLst>
            </p:cNvPr>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1;p64">
              <a:extLst>
                <a:ext uri="{FF2B5EF4-FFF2-40B4-BE49-F238E27FC236}">
                  <a16:creationId xmlns:a16="http://schemas.microsoft.com/office/drawing/2014/main" id="{17952432-3CD2-47B7-A21B-A8122FAE7F57}"/>
                </a:ext>
              </a:extLst>
            </p:cNvPr>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2;p64">
              <a:extLst>
                <a:ext uri="{FF2B5EF4-FFF2-40B4-BE49-F238E27FC236}">
                  <a16:creationId xmlns:a16="http://schemas.microsoft.com/office/drawing/2014/main" id="{CC413AC9-8C3B-416A-BA1A-FD97596FBC9A}"/>
                </a:ext>
              </a:extLst>
            </p:cNvPr>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3;p64">
              <a:extLst>
                <a:ext uri="{FF2B5EF4-FFF2-40B4-BE49-F238E27FC236}">
                  <a16:creationId xmlns:a16="http://schemas.microsoft.com/office/drawing/2014/main" id="{B48A1E68-BE7E-4408-BE68-B4ADDDEE1117}"/>
                </a:ext>
              </a:extLst>
            </p:cNvPr>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4;p64">
              <a:extLst>
                <a:ext uri="{FF2B5EF4-FFF2-40B4-BE49-F238E27FC236}">
                  <a16:creationId xmlns:a16="http://schemas.microsoft.com/office/drawing/2014/main" id="{77A62684-5F8B-48E9-B05D-F2DE5C094E8B}"/>
                </a:ext>
              </a:extLst>
            </p:cNvPr>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5;p64">
              <a:extLst>
                <a:ext uri="{FF2B5EF4-FFF2-40B4-BE49-F238E27FC236}">
                  <a16:creationId xmlns:a16="http://schemas.microsoft.com/office/drawing/2014/main" id="{0A87AD25-0BA5-4AD7-8825-82EC6AE68BF3}"/>
                </a:ext>
              </a:extLst>
            </p:cNvPr>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6;p64">
              <a:extLst>
                <a:ext uri="{FF2B5EF4-FFF2-40B4-BE49-F238E27FC236}">
                  <a16:creationId xmlns:a16="http://schemas.microsoft.com/office/drawing/2014/main" id="{2AA66432-78FE-43EF-BB59-8B396CAA88DC}"/>
                </a:ext>
              </a:extLst>
            </p:cNvPr>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67;p64">
              <a:extLst>
                <a:ext uri="{FF2B5EF4-FFF2-40B4-BE49-F238E27FC236}">
                  <a16:creationId xmlns:a16="http://schemas.microsoft.com/office/drawing/2014/main" id="{43A8A98D-D7D4-4696-808C-2C94895E64E4}"/>
                </a:ext>
              </a:extLst>
            </p:cNvPr>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68;p64">
              <a:extLst>
                <a:ext uri="{FF2B5EF4-FFF2-40B4-BE49-F238E27FC236}">
                  <a16:creationId xmlns:a16="http://schemas.microsoft.com/office/drawing/2014/main" id="{3B498F91-055B-4530-B3DC-F2E0646814AC}"/>
                </a:ext>
              </a:extLst>
            </p:cNvPr>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69;p64">
              <a:extLst>
                <a:ext uri="{FF2B5EF4-FFF2-40B4-BE49-F238E27FC236}">
                  <a16:creationId xmlns:a16="http://schemas.microsoft.com/office/drawing/2014/main" id="{745BD711-9A70-475B-9D63-FDEB813CBA86}"/>
                </a:ext>
              </a:extLst>
            </p:cNvPr>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0;p64">
              <a:extLst>
                <a:ext uri="{FF2B5EF4-FFF2-40B4-BE49-F238E27FC236}">
                  <a16:creationId xmlns:a16="http://schemas.microsoft.com/office/drawing/2014/main" id="{1BC6C8DA-C77B-4DC5-9E62-C43577493368}"/>
                </a:ext>
              </a:extLst>
            </p:cNvPr>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1;p64">
              <a:extLst>
                <a:ext uri="{FF2B5EF4-FFF2-40B4-BE49-F238E27FC236}">
                  <a16:creationId xmlns:a16="http://schemas.microsoft.com/office/drawing/2014/main" id="{4E270FA0-F1CD-4168-A0F5-EB7EF1650654}"/>
                </a:ext>
              </a:extLst>
            </p:cNvPr>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72;p64">
              <a:extLst>
                <a:ext uri="{FF2B5EF4-FFF2-40B4-BE49-F238E27FC236}">
                  <a16:creationId xmlns:a16="http://schemas.microsoft.com/office/drawing/2014/main" id="{827241CD-1410-4AED-BD8B-367BF402F973}"/>
                </a:ext>
              </a:extLst>
            </p:cNvPr>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573;p64">
              <a:extLst>
                <a:ext uri="{FF2B5EF4-FFF2-40B4-BE49-F238E27FC236}">
                  <a16:creationId xmlns:a16="http://schemas.microsoft.com/office/drawing/2014/main" id="{A9733C16-AC5E-42FB-A477-DCF1AC116060}"/>
                </a:ext>
              </a:extLst>
            </p:cNvPr>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4;p64">
              <a:extLst>
                <a:ext uri="{FF2B5EF4-FFF2-40B4-BE49-F238E27FC236}">
                  <a16:creationId xmlns:a16="http://schemas.microsoft.com/office/drawing/2014/main" id="{585AF53F-3362-4D81-94A5-94A0AA021D97}"/>
                </a:ext>
              </a:extLst>
            </p:cNvPr>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5;p64">
              <a:extLst>
                <a:ext uri="{FF2B5EF4-FFF2-40B4-BE49-F238E27FC236}">
                  <a16:creationId xmlns:a16="http://schemas.microsoft.com/office/drawing/2014/main" id="{041D96E6-FB11-4034-A4AC-C36184BC3DBB}"/>
                </a:ext>
              </a:extLst>
            </p:cNvPr>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76;p64">
              <a:extLst>
                <a:ext uri="{FF2B5EF4-FFF2-40B4-BE49-F238E27FC236}">
                  <a16:creationId xmlns:a16="http://schemas.microsoft.com/office/drawing/2014/main" id="{0F624696-4873-4CC5-994D-CE108F0AFABE}"/>
                </a:ext>
              </a:extLst>
            </p:cNvPr>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77;p64">
              <a:extLst>
                <a:ext uri="{FF2B5EF4-FFF2-40B4-BE49-F238E27FC236}">
                  <a16:creationId xmlns:a16="http://schemas.microsoft.com/office/drawing/2014/main" id="{C388344F-3D4C-4ACF-8383-7CAAFDCB0DE5}"/>
                </a:ext>
              </a:extLst>
            </p:cNvPr>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78;p64">
              <a:extLst>
                <a:ext uri="{FF2B5EF4-FFF2-40B4-BE49-F238E27FC236}">
                  <a16:creationId xmlns:a16="http://schemas.microsoft.com/office/drawing/2014/main" id="{E8792000-EC15-448A-B2D5-EF42FED06189}"/>
                </a:ext>
              </a:extLst>
            </p:cNvPr>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579;p64">
              <a:extLst>
                <a:ext uri="{FF2B5EF4-FFF2-40B4-BE49-F238E27FC236}">
                  <a16:creationId xmlns:a16="http://schemas.microsoft.com/office/drawing/2014/main" id="{6E2E0D5D-336E-4F37-ABCA-87F8449987D6}"/>
                </a:ext>
              </a:extLst>
            </p:cNvPr>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0;p64">
              <a:extLst>
                <a:ext uri="{FF2B5EF4-FFF2-40B4-BE49-F238E27FC236}">
                  <a16:creationId xmlns:a16="http://schemas.microsoft.com/office/drawing/2014/main" id="{01B4A678-8E29-440A-95E5-7D2B3546D54B}"/>
                </a:ext>
              </a:extLst>
            </p:cNvPr>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1;p64">
              <a:extLst>
                <a:ext uri="{FF2B5EF4-FFF2-40B4-BE49-F238E27FC236}">
                  <a16:creationId xmlns:a16="http://schemas.microsoft.com/office/drawing/2014/main" id="{6B849D7C-15BD-4659-B877-1B230F88AA5D}"/>
                </a:ext>
              </a:extLst>
            </p:cNvPr>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2;p64">
              <a:extLst>
                <a:ext uri="{FF2B5EF4-FFF2-40B4-BE49-F238E27FC236}">
                  <a16:creationId xmlns:a16="http://schemas.microsoft.com/office/drawing/2014/main" id="{15E57AEB-028D-45ED-8451-C274840E202B}"/>
                </a:ext>
              </a:extLst>
            </p:cNvPr>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3;p64">
              <a:extLst>
                <a:ext uri="{FF2B5EF4-FFF2-40B4-BE49-F238E27FC236}">
                  <a16:creationId xmlns:a16="http://schemas.microsoft.com/office/drawing/2014/main" id="{A55CB62E-574F-4A69-AAED-C24AA93CCF52}"/>
                </a:ext>
              </a:extLst>
            </p:cNvPr>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584;p64">
              <a:extLst>
                <a:ext uri="{FF2B5EF4-FFF2-40B4-BE49-F238E27FC236}">
                  <a16:creationId xmlns:a16="http://schemas.microsoft.com/office/drawing/2014/main" id="{1CB998B8-51A1-4339-85EB-B9A58618BA9D}"/>
                </a:ext>
              </a:extLst>
            </p:cNvPr>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585;p64">
              <a:extLst>
                <a:ext uri="{FF2B5EF4-FFF2-40B4-BE49-F238E27FC236}">
                  <a16:creationId xmlns:a16="http://schemas.microsoft.com/office/drawing/2014/main" id="{B57AC140-5781-4BA2-81FE-9514C0FB801F}"/>
                </a:ext>
              </a:extLst>
            </p:cNvPr>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86;p64">
              <a:extLst>
                <a:ext uri="{FF2B5EF4-FFF2-40B4-BE49-F238E27FC236}">
                  <a16:creationId xmlns:a16="http://schemas.microsoft.com/office/drawing/2014/main" id="{4D218020-A3E4-453C-82B1-1999BF2B7E75}"/>
                </a:ext>
              </a:extLst>
            </p:cNvPr>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87;p64">
              <a:extLst>
                <a:ext uri="{FF2B5EF4-FFF2-40B4-BE49-F238E27FC236}">
                  <a16:creationId xmlns:a16="http://schemas.microsoft.com/office/drawing/2014/main" id="{7786497F-1324-43E3-9A97-EBEDC8C31800}"/>
                </a:ext>
              </a:extLst>
            </p:cNvPr>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88;p64">
              <a:extLst>
                <a:ext uri="{FF2B5EF4-FFF2-40B4-BE49-F238E27FC236}">
                  <a16:creationId xmlns:a16="http://schemas.microsoft.com/office/drawing/2014/main" id="{71A57DFB-A79A-4C9C-9568-E3204A5160D2}"/>
                </a:ext>
              </a:extLst>
            </p:cNvPr>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89;p64">
              <a:extLst>
                <a:ext uri="{FF2B5EF4-FFF2-40B4-BE49-F238E27FC236}">
                  <a16:creationId xmlns:a16="http://schemas.microsoft.com/office/drawing/2014/main" id="{68F57C8E-3068-4229-948C-69939869DFCC}"/>
                </a:ext>
              </a:extLst>
            </p:cNvPr>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0;p64">
              <a:extLst>
                <a:ext uri="{FF2B5EF4-FFF2-40B4-BE49-F238E27FC236}">
                  <a16:creationId xmlns:a16="http://schemas.microsoft.com/office/drawing/2014/main" id="{FE0DDD3A-1687-4228-B290-44157F8064E3}"/>
                </a:ext>
              </a:extLst>
            </p:cNvPr>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591;p64">
              <a:extLst>
                <a:ext uri="{FF2B5EF4-FFF2-40B4-BE49-F238E27FC236}">
                  <a16:creationId xmlns:a16="http://schemas.microsoft.com/office/drawing/2014/main" id="{1F36D58B-FA96-440F-A664-A2F4A10276CE}"/>
                </a:ext>
              </a:extLst>
            </p:cNvPr>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592;p64">
              <a:extLst>
                <a:ext uri="{FF2B5EF4-FFF2-40B4-BE49-F238E27FC236}">
                  <a16:creationId xmlns:a16="http://schemas.microsoft.com/office/drawing/2014/main" id="{1B522E52-3AFB-4881-B583-17AB3A31EC15}"/>
                </a:ext>
              </a:extLst>
            </p:cNvPr>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3;p64">
              <a:extLst>
                <a:ext uri="{FF2B5EF4-FFF2-40B4-BE49-F238E27FC236}">
                  <a16:creationId xmlns:a16="http://schemas.microsoft.com/office/drawing/2014/main" id="{C6686B28-4C06-45B0-9324-F7ABD7C6603B}"/>
                </a:ext>
              </a:extLst>
            </p:cNvPr>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4;p64">
              <a:extLst>
                <a:ext uri="{FF2B5EF4-FFF2-40B4-BE49-F238E27FC236}">
                  <a16:creationId xmlns:a16="http://schemas.microsoft.com/office/drawing/2014/main" id="{2564BD54-7814-4E10-9303-42865FB2BCBA}"/>
                </a:ext>
              </a:extLst>
            </p:cNvPr>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5;p64">
              <a:extLst>
                <a:ext uri="{FF2B5EF4-FFF2-40B4-BE49-F238E27FC236}">
                  <a16:creationId xmlns:a16="http://schemas.microsoft.com/office/drawing/2014/main" id="{E5B3A601-0A56-4610-B363-264137FD71FA}"/>
                </a:ext>
              </a:extLst>
            </p:cNvPr>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96;p64">
              <a:extLst>
                <a:ext uri="{FF2B5EF4-FFF2-40B4-BE49-F238E27FC236}">
                  <a16:creationId xmlns:a16="http://schemas.microsoft.com/office/drawing/2014/main" id="{A9D2C33A-99C5-4B0E-9104-57FD26840CAA}"/>
                </a:ext>
              </a:extLst>
            </p:cNvPr>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97;p64">
              <a:extLst>
                <a:ext uri="{FF2B5EF4-FFF2-40B4-BE49-F238E27FC236}">
                  <a16:creationId xmlns:a16="http://schemas.microsoft.com/office/drawing/2014/main" id="{96C013F4-5E9C-4F19-9C9E-ABF7CCC9A9E3}"/>
                </a:ext>
              </a:extLst>
            </p:cNvPr>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98;p64">
              <a:extLst>
                <a:ext uri="{FF2B5EF4-FFF2-40B4-BE49-F238E27FC236}">
                  <a16:creationId xmlns:a16="http://schemas.microsoft.com/office/drawing/2014/main" id="{30243543-AFD0-4D9D-B637-48D020E559DC}"/>
                </a:ext>
              </a:extLst>
            </p:cNvPr>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99;p64">
              <a:extLst>
                <a:ext uri="{FF2B5EF4-FFF2-40B4-BE49-F238E27FC236}">
                  <a16:creationId xmlns:a16="http://schemas.microsoft.com/office/drawing/2014/main" id="{1EAF0A63-4F10-4E72-9985-5E69676F6926}"/>
                </a:ext>
              </a:extLst>
            </p:cNvPr>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0;p64">
              <a:extLst>
                <a:ext uri="{FF2B5EF4-FFF2-40B4-BE49-F238E27FC236}">
                  <a16:creationId xmlns:a16="http://schemas.microsoft.com/office/drawing/2014/main" id="{16FE7108-723C-41B3-8D81-09C3564D267C}"/>
                </a:ext>
              </a:extLst>
            </p:cNvPr>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601;p64">
              <a:extLst>
                <a:ext uri="{FF2B5EF4-FFF2-40B4-BE49-F238E27FC236}">
                  <a16:creationId xmlns:a16="http://schemas.microsoft.com/office/drawing/2014/main" id="{C922816F-BE72-482A-9BED-26151AAEC307}"/>
                </a:ext>
              </a:extLst>
            </p:cNvPr>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602;p64">
              <a:extLst>
                <a:ext uri="{FF2B5EF4-FFF2-40B4-BE49-F238E27FC236}">
                  <a16:creationId xmlns:a16="http://schemas.microsoft.com/office/drawing/2014/main" id="{3F0B3843-2957-46F6-A7F1-535512DB2924}"/>
                </a:ext>
              </a:extLst>
            </p:cNvPr>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3;p64">
              <a:extLst>
                <a:ext uri="{FF2B5EF4-FFF2-40B4-BE49-F238E27FC236}">
                  <a16:creationId xmlns:a16="http://schemas.microsoft.com/office/drawing/2014/main" id="{F19C6DCC-5EF9-4947-A4C3-10C1C2C01D2F}"/>
                </a:ext>
              </a:extLst>
            </p:cNvPr>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4;p64">
              <a:extLst>
                <a:ext uri="{FF2B5EF4-FFF2-40B4-BE49-F238E27FC236}">
                  <a16:creationId xmlns:a16="http://schemas.microsoft.com/office/drawing/2014/main" id="{A2091257-203B-42A3-B558-30C9C43CCF71}"/>
                </a:ext>
              </a:extLst>
            </p:cNvPr>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5;p64">
              <a:extLst>
                <a:ext uri="{FF2B5EF4-FFF2-40B4-BE49-F238E27FC236}">
                  <a16:creationId xmlns:a16="http://schemas.microsoft.com/office/drawing/2014/main" id="{8DBCCC72-98C6-413A-AA39-5DE9F9FFAB4D}"/>
                </a:ext>
              </a:extLst>
            </p:cNvPr>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06;p64">
              <a:extLst>
                <a:ext uri="{FF2B5EF4-FFF2-40B4-BE49-F238E27FC236}">
                  <a16:creationId xmlns:a16="http://schemas.microsoft.com/office/drawing/2014/main" id="{7E7D0C5D-EB08-4181-A744-1DD5187EB767}"/>
                </a:ext>
              </a:extLst>
            </p:cNvPr>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07;p64">
              <a:extLst>
                <a:ext uri="{FF2B5EF4-FFF2-40B4-BE49-F238E27FC236}">
                  <a16:creationId xmlns:a16="http://schemas.microsoft.com/office/drawing/2014/main" id="{718A99CB-B5F4-4130-AAE6-5B74B5038EC6}"/>
                </a:ext>
              </a:extLst>
            </p:cNvPr>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08;p64">
              <a:extLst>
                <a:ext uri="{FF2B5EF4-FFF2-40B4-BE49-F238E27FC236}">
                  <a16:creationId xmlns:a16="http://schemas.microsoft.com/office/drawing/2014/main" id="{0F3C1AFA-DFFC-482C-85A0-38225526818D}"/>
                </a:ext>
              </a:extLst>
            </p:cNvPr>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09;p64">
              <a:extLst>
                <a:ext uri="{FF2B5EF4-FFF2-40B4-BE49-F238E27FC236}">
                  <a16:creationId xmlns:a16="http://schemas.microsoft.com/office/drawing/2014/main" id="{B7471814-0F4C-434B-B125-ED5A8672E330}"/>
                </a:ext>
              </a:extLst>
            </p:cNvPr>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10;p64">
              <a:extLst>
                <a:ext uri="{FF2B5EF4-FFF2-40B4-BE49-F238E27FC236}">
                  <a16:creationId xmlns:a16="http://schemas.microsoft.com/office/drawing/2014/main" id="{0CF79831-1149-452C-AFFF-655B0BADFEFD}"/>
                </a:ext>
              </a:extLst>
            </p:cNvPr>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11;p64">
              <a:extLst>
                <a:ext uri="{FF2B5EF4-FFF2-40B4-BE49-F238E27FC236}">
                  <a16:creationId xmlns:a16="http://schemas.microsoft.com/office/drawing/2014/main" id="{8C395FE4-9811-4FD8-A2A4-FB8516154900}"/>
                </a:ext>
              </a:extLst>
            </p:cNvPr>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12;p64">
              <a:extLst>
                <a:ext uri="{FF2B5EF4-FFF2-40B4-BE49-F238E27FC236}">
                  <a16:creationId xmlns:a16="http://schemas.microsoft.com/office/drawing/2014/main" id="{F27FA044-74CB-4253-AC61-33BB2331FFCB}"/>
                </a:ext>
              </a:extLst>
            </p:cNvPr>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13;p64">
              <a:extLst>
                <a:ext uri="{FF2B5EF4-FFF2-40B4-BE49-F238E27FC236}">
                  <a16:creationId xmlns:a16="http://schemas.microsoft.com/office/drawing/2014/main" id="{6B550A8B-4B5F-42AD-9CFA-6DAF7F0297B5}"/>
                </a:ext>
              </a:extLst>
            </p:cNvPr>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14;p64">
              <a:extLst>
                <a:ext uri="{FF2B5EF4-FFF2-40B4-BE49-F238E27FC236}">
                  <a16:creationId xmlns:a16="http://schemas.microsoft.com/office/drawing/2014/main" id="{9E8098B4-4625-47FC-9A67-BCA7C3D781FE}"/>
                </a:ext>
              </a:extLst>
            </p:cNvPr>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15;p64">
              <a:extLst>
                <a:ext uri="{FF2B5EF4-FFF2-40B4-BE49-F238E27FC236}">
                  <a16:creationId xmlns:a16="http://schemas.microsoft.com/office/drawing/2014/main" id="{0A092226-53C4-4B5D-8DA4-ACDFA0487660}"/>
                </a:ext>
              </a:extLst>
            </p:cNvPr>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616;p64">
              <a:extLst>
                <a:ext uri="{FF2B5EF4-FFF2-40B4-BE49-F238E27FC236}">
                  <a16:creationId xmlns:a16="http://schemas.microsoft.com/office/drawing/2014/main" id="{CCF36E27-D96F-45D3-96A0-9470538A5D8E}"/>
                </a:ext>
              </a:extLst>
            </p:cNvPr>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617;p64">
              <a:extLst>
                <a:ext uri="{FF2B5EF4-FFF2-40B4-BE49-F238E27FC236}">
                  <a16:creationId xmlns:a16="http://schemas.microsoft.com/office/drawing/2014/main" id="{B566FC94-68F0-4AC7-95F3-0C8DD8074A4E}"/>
                </a:ext>
              </a:extLst>
            </p:cNvPr>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618;p64">
              <a:extLst>
                <a:ext uri="{FF2B5EF4-FFF2-40B4-BE49-F238E27FC236}">
                  <a16:creationId xmlns:a16="http://schemas.microsoft.com/office/drawing/2014/main" id="{3B1AE2FE-E1D9-4F46-AE25-75E4A49AA1F1}"/>
                </a:ext>
              </a:extLst>
            </p:cNvPr>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619;p64">
              <a:extLst>
                <a:ext uri="{FF2B5EF4-FFF2-40B4-BE49-F238E27FC236}">
                  <a16:creationId xmlns:a16="http://schemas.microsoft.com/office/drawing/2014/main" id="{15A8C784-391E-45A7-B91E-F13DCBBA8ACC}"/>
                </a:ext>
              </a:extLst>
            </p:cNvPr>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620;p64">
              <a:extLst>
                <a:ext uri="{FF2B5EF4-FFF2-40B4-BE49-F238E27FC236}">
                  <a16:creationId xmlns:a16="http://schemas.microsoft.com/office/drawing/2014/main" id="{6400473A-8D4A-4E6C-A410-A99B8833A50A}"/>
                </a:ext>
              </a:extLst>
            </p:cNvPr>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621;p64">
              <a:extLst>
                <a:ext uri="{FF2B5EF4-FFF2-40B4-BE49-F238E27FC236}">
                  <a16:creationId xmlns:a16="http://schemas.microsoft.com/office/drawing/2014/main" id="{3BA5D2DD-0032-47C8-995B-12AD4D4AF792}"/>
                </a:ext>
              </a:extLst>
            </p:cNvPr>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622;p64">
              <a:extLst>
                <a:ext uri="{FF2B5EF4-FFF2-40B4-BE49-F238E27FC236}">
                  <a16:creationId xmlns:a16="http://schemas.microsoft.com/office/drawing/2014/main" id="{D951A66A-F59D-4B70-9AC3-705EC5AEBE22}"/>
                </a:ext>
              </a:extLst>
            </p:cNvPr>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623;p64">
              <a:extLst>
                <a:ext uri="{FF2B5EF4-FFF2-40B4-BE49-F238E27FC236}">
                  <a16:creationId xmlns:a16="http://schemas.microsoft.com/office/drawing/2014/main" id="{C862E498-E159-45B2-B74B-401EFB047B8B}"/>
                </a:ext>
              </a:extLst>
            </p:cNvPr>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624;p64">
              <a:extLst>
                <a:ext uri="{FF2B5EF4-FFF2-40B4-BE49-F238E27FC236}">
                  <a16:creationId xmlns:a16="http://schemas.microsoft.com/office/drawing/2014/main" id="{6989FBB3-674F-4D0D-B035-F70826ACF86A}"/>
                </a:ext>
              </a:extLst>
            </p:cNvPr>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625;p64">
              <a:extLst>
                <a:ext uri="{FF2B5EF4-FFF2-40B4-BE49-F238E27FC236}">
                  <a16:creationId xmlns:a16="http://schemas.microsoft.com/office/drawing/2014/main" id="{836B0BCD-070D-41AD-AF38-B76B515FAB64}"/>
                </a:ext>
              </a:extLst>
            </p:cNvPr>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626;p64">
              <a:extLst>
                <a:ext uri="{FF2B5EF4-FFF2-40B4-BE49-F238E27FC236}">
                  <a16:creationId xmlns:a16="http://schemas.microsoft.com/office/drawing/2014/main" id="{645E16FC-0EC1-4BE1-A6D5-5674ED2BC9F3}"/>
                </a:ext>
              </a:extLst>
            </p:cNvPr>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627;p64">
              <a:extLst>
                <a:ext uri="{FF2B5EF4-FFF2-40B4-BE49-F238E27FC236}">
                  <a16:creationId xmlns:a16="http://schemas.microsoft.com/office/drawing/2014/main" id="{3C812956-B8B5-4240-A355-3A722F041901}"/>
                </a:ext>
              </a:extLst>
            </p:cNvPr>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628;p64">
              <a:extLst>
                <a:ext uri="{FF2B5EF4-FFF2-40B4-BE49-F238E27FC236}">
                  <a16:creationId xmlns:a16="http://schemas.microsoft.com/office/drawing/2014/main" id="{B6E50063-DB6E-408D-8B32-99755C963C0D}"/>
                </a:ext>
              </a:extLst>
            </p:cNvPr>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629;p64">
              <a:extLst>
                <a:ext uri="{FF2B5EF4-FFF2-40B4-BE49-F238E27FC236}">
                  <a16:creationId xmlns:a16="http://schemas.microsoft.com/office/drawing/2014/main" id="{114D7D05-7F4C-40D3-8F6A-3D727121F26D}"/>
                </a:ext>
              </a:extLst>
            </p:cNvPr>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630;p64">
              <a:extLst>
                <a:ext uri="{FF2B5EF4-FFF2-40B4-BE49-F238E27FC236}">
                  <a16:creationId xmlns:a16="http://schemas.microsoft.com/office/drawing/2014/main" id="{8FC55D9A-EF92-481A-8CE4-68D0CB708E8E}"/>
                </a:ext>
              </a:extLst>
            </p:cNvPr>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631;p64">
              <a:extLst>
                <a:ext uri="{FF2B5EF4-FFF2-40B4-BE49-F238E27FC236}">
                  <a16:creationId xmlns:a16="http://schemas.microsoft.com/office/drawing/2014/main" id="{3DEF92AE-F0EE-4DD3-AB80-5E5DC297EB99}"/>
                </a:ext>
              </a:extLst>
            </p:cNvPr>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632;p64">
              <a:extLst>
                <a:ext uri="{FF2B5EF4-FFF2-40B4-BE49-F238E27FC236}">
                  <a16:creationId xmlns:a16="http://schemas.microsoft.com/office/drawing/2014/main" id="{09BAB470-0C20-48CF-B0B2-12D0F6C651FB}"/>
                </a:ext>
              </a:extLst>
            </p:cNvPr>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633;p64">
              <a:extLst>
                <a:ext uri="{FF2B5EF4-FFF2-40B4-BE49-F238E27FC236}">
                  <a16:creationId xmlns:a16="http://schemas.microsoft.com/office/drawing/2014/main" id="{DABEC035-F570-41CC-8F28-8D3DDA3753A5}"/>
                </a:ext>
              </a:extLst>
            </p:cNvPr>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634;p64">
              <a:extLst>
                <a:ext uri="{FF2B5EF4-FFF2-40B4-BE49-F238E27FC236}">
                  <a16:creationId xmlns:a16="http://schemas.microsoft.com/office/drawing/2014/main" id="{28F6B4FE-0799-4192-854B-7ED537BA932E}"/>
                </a:ext>
              </a:extLst>
            </p:cNvPr>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635;p64">
              <a:extLst>
                <a:ext uri="{FF2B5EF4-FFF2-40B4-BE49-F238E27FC236}">
                  <a16:creationId xmlns:a16="http://schemas.microsoft.com/office/drawing/2014/main" id="{852A031B-F419-45F1-ABC3-46057ED94055}"/>
                </a:ext>
              </a:extLst>
            </p:cNvPr>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636;p64">
              <a:extLst>
                <a:ext uri="{FF2B5EF4-FFF2-40B4-BE49-F238E27FC236}">
                  <a16:creationId xmlns:a16="http://schemas.microsoft.com/office/drawing/2014/main" id="{FC84C308-B520-444B-B968-BE35DF00E738}"/>
                </a:ext>
              </a:extLst>
            </p:cNvPr>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637;p64">
              <a:extLst>
                <a:ext uri="{FF2B5EF4-FFF2-40B4-BE49-F238E27FC236}">
                  <a16:creationId xmlns:a16="http://schemas.microsoft.com/office/drawing/2014/main" id="{7D69DF31-9BE2-42C7-9E3E-7FFEFD7C7485}"/>
                </a:ext>
              </a:extLst>
            </p:cNvPr>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638;p64">
              <a:extLst>
                <a:ext uri="{FF2B5EF4-FFF2-40B4-BE49-F238E27FC236}">
                  <a16:creationId xmlns:a16="http://schemas.microsoft.com/office/drawing/2014/main" id="{C5336682-6BFC-4A3B-BC19-953DA2CFD70E}"/>
                </a:ext>
              </a:extLst>
            </p:cNvPr>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639;p64">
              <a:extLst>
                <a:ext uri="{FF2B5EF4-FFF2-40B4-BE49-F238E27FC236}">
                  <a16:creationId xmlns:a16="http://schemas.microsoft.com/office/drawing/2014/main" id="{9BF3F8CE-FFA5-489B-B0E5-9A4A8FC5C7D5}"/>
                </a:ext>
              </a:extLst>
            </p:cNvPr>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640;p64">
              <a:extLst>
                <a:ext uri="{FF2B5EF4-FFF2-40B4-BE49-F238E27FC236}">
                  <a16:creationId xmlns:a16="http://schemas.microsoft.com/office/drawing/2014/main" id="{7E49E674-F969-4052-A557-7C82459540B6}"/>
                </a:ext>
              </a:extLst>
            </p:cNvPr>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641;p64">
              <a:extLst>
                <a:ext uri="{FF2B5EF4-FFF2-40B4-BE49-F238E27FC236}">
                  <a16:creationId xmlns:a16="http://schemas.microsoft.com/office/drawing/2014/main" id="{F4FC75AC-09F3-44E3-870B-475187506DA9}"/>
                </a:ext>
              </a:extLst>
            </p:cNvPr>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642;p64">
              <a:extLst>
                <a:ext uri="{FF2B5EF4-FFF2-40B4-BE49-F238E27FC236}">
                  <a16:creationId xmlns:a16="http://schemas.microsoft.com/office/drawing/2014/main" id="{C88EC653-8DE6-4987-9947-1B511E6B0EE5}"/>
                </a:ext>
              </a:extLst>
            </p:cNvPr>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643;p64">
              <a:extLst>
                <a:ext uri="{FF2B5EF4-FFF2-40B4-BE49-F238E27FC236}">
                  <a16:creationId xmlns:a16="http://schemas.microsoft.com/office/drawing/2014/main" id="{1B4C0AA0-B760-47F9-A016-D8C59EBD3FF8}"/>
                </a:ext>
              </a:extLst>
            </p:cNvPr>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644;p64">
              <a:extLst>
                <a:ext uri="{FF2B5EF4-FFF2-40B4-BE49-F238E27FC236}">
                  <a16:creationId xmlns:a16="http://schemas.microsoft.com/office/drawing/2014/main" id="{4BA8FA89-9C84-4896-8E49-9604759BA506}"/>
                </a:ext>
              </a:extLst>
            </p:cNvPr>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645;p64">
              <a:extLst>
                <a:ext uri="{FF2B5EF4-FFF2-40B4-BE49-F238E27FC236}">
                  <a16:creationId xmlns:a16="http://schemas.microsoft.com/office/drawing/2014/main" id="{1B7A0B82-104A-43B4-B7B3-87605EB77112}"/>
                </a:ext>
              </a:extLst>
            </p:cNvPr>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646;p64">
              <a:extLst>
                <a:ext uri="{FF2B5EF4-FFF2-40B4-BE49-F238E27FC236}">
                  <a16:creationId xmlns:a16="http://schemas.microsoft.com/office/drawing/2014/main" id="{43F43905-AF1D-4D40-A8EE-E5537B18300E}"/>
                </a:ext>
              </a:extLst>
            </p:cNvPr>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647;p64">
              <a:extLst>
                <a:ext uri="{FF2B5EF4-FFF2-40B4-BE49-F238E27FC236}">
                  <a16:creationId xmlns:a16="http://schemas.microsoft.com/office/drawing/2014/main" id="{C941CA07-2EF1-4B14-8225-264CAE22B51F}"/>
                </a:ext>
              </a:extLst>
            </p:cNvPr>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648;p64">
              <a:extLst>
                <a:ext uri="{FF2B5EF4-FFF2-40B4-BE49-F238E27FC236}">
                  <a16:creationId xmlns:a16="http://schemas.microsoft.com/office/drawing/2014/main" id="{BE977AE3-631C-400E-A0B3-151594BA65B2}"/>
                </a:ext>
              </a:extLst>
            </p:cNvPr>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649;p64">
              <a:extLst>
                <a:ext uri="{FF2B5EF4-FFF2-40B4-BE49-F238E27FC236}">
                  <a16:creationId xmlns:a16="http://schemas.microsoft.com/office/drawing/2014/main" id="{CC7FB187-EBB0-490C-82EE-0C2148E8365D}"/>
                </a:ext>
              </a:extLst>
            </p:cNvPr>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650;p64">
              <a:extLst>
                <a:ext uri="{FF2B5EF4-FFF2-40B4-BE49-F238E27FC236}">
                  <a16:creationId xmlns:a16="http://schemas.microsoft.com/office/drawing/2014/main" id="{16A28C01-C4B4-4A69-B441-E3190AC05E7D}"/>
                </a:ext>
              </a:extLst>
            </p:cNvPr>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51;p64">
              <a:extLst>
                <a:ext uri="{FF2B5EF4-FFF2-40B4-BE49-F238E27FC236}">
                  <a16:creationId xmlns:a16="http://schemas.microsoft.com/office/drawing/2014/main" id="{F29824FD-92C9-4D7B-B7FC-AE36095AF8F3}"/>
                </a:ext>
              </a:extLst>
            </p:cNvPr>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52;p64">
              <a:extLst>
                <a:ext uri="{FF2B5EF4-FFF2-40B4-BE49-F238E27FC236}">
                  <a16:creationId xmlns:a16="http://schemas.microsoft.com/office/drawing/2014/main" id="{70266F73-193F-4D41-B868-68E76654FAC8}"/>
                </a:ext>
              </a:extLst>
            </p:cNvPr>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53;p64">
              <a:extLst>
                <a:ext uri="{FF2B5EF4-FFF2-40B4-BE49-F238E27FC236}">
                  <a16:creationId xmlns:a16="http://schemas.microsoft.com/office/drawing/2014/main" id="{01BA7572-7D2C-4F63-A817-8E913C72F881}"/>
                </a:ext>
              </a:extLst>
            </p:cNvPr>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54;p64">
              <a:extLst>
                <a:ext uri="{FF2B5EF4-FFF2-40B4-BE49-F238E27FC236}">
                  <a16:creationId xmlns:a16="http://schemas.microsoft.com/office/drawing/2014/main" id="{54B4D7C3-6863-4DAD-A8A6-A1320AD79F90}"/>
                </a:ext>
              </a:extLst>
            </p:cNvPr>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55;p64">
              <a:extLst>
                <a:ext uri="{FF2B5EF4-FFF2-40B4-BE49-F238E27FC236}">
                  <a16:creationId xmlns:a16="http://schemas.microsoft.com/office/drawing/2014/main" id="{994CD7D0-6820-4EA5-AC68-B2E2A1855399}"/>
                </a:ext>
              </a:extLst>
            </p:cNvPr>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56;p64">
              <a:extLst>
                <a:ext uri="{FF2B5EF4-FFF2-40B4-BE49-F238E27FC236}">
                  <a16:creationId xmlns:a16="http://schemas.microsoft.com/office/drawing/2014/main" id="{31C39091-A906-436C-B536-4B44467AD3D1}"/>
                </a:ext>
              </a:extLst>
            </p:cNvPr>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57;p64">
              <a:extLst>
                <a:ext uri="{FF2B5EF4-FFF2-40B4-BE49-F238E27FC236}">
                  <a16:creationId xmlns:a16="http://schemas.microsoft.com/office/drawing/2014/main" id="{88CD0A37-69AD-4ACC-9B02-E4748A78161D}"/>
                </a:ext>
              </a:extLst>
            </p:cNvPr>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58;p64">
              <a:extLst>
                <a:ext uri="{FF2B5EF4-FFF2-40B4-BE49-F238E27FC236}">
                  <a16:creationId xmlns:a16="http://schemas.microsoft.com/office/drawing/2014/main" id="{0827430D-A12A-44DB-BCC6-C32BB7F3D47B}"/>
                </a:ext>
              </a:extLst>
            </p:cNvPr>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59;p64">
              <a:extLst>
                <a:ext uri="{FF2B5EF4-FFF2-40B4-BE49-F238E27FC236}">
                  <a16:creationId xmlns:a16="http://schemas.microsoft.com/office/drawing/2014/main" id="{98E3EC7F-7BA5-492B-892D-E0D260498DA9}"/>
                </a:ext>
              </a:extLst>
            </p:cNvPr>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60;p64">
              <a:extLst>
                <a:ext uri="{FF2B5EF4-FFF2-40B4-BE49-F238E27FC236}">
                  <a16:creationId xmlns:a16="http://schemas.microsoft.com/office/drawing/2014/main" id="{47F383BF-1DCA-4E00-851C-05B441AE915E}"/>
                </a:ext>
              </a:extLst>
            </p:cNvPr>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661;p64">
              <a:extLst>
                <a:ext uri="{FF2B5EF4-FFF2-40B4-BE49-F238E27FC236}">
                  <a16:creationId xmlns:a16="http://schemas.microsoft.com/office/drawing/2014/main" id="{C69848D3-67CC-49B5-BCD8-0F8F2301D60B}"/>
                </a:ext>
              </a:extLst>
            </p:cNvPr>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662;p64">
              <a:extLst>
                <a:ext uri="{FF2B5EF4-FFF2-40B4-BE49-F238E27FC236}">
                  <a16:creationId xmlns:a16="http://schemas.microsoft.com/office/drawing/2014/main" id="{B62669C1-36FA-4A21-84A4-44A9E9881496}"/>
                </a:ext>
              </a:extLst>
            </p:cNvPr>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663;p64">
              <a:extLst>
                <a:ext uri="{FF2B5EF4-FFF2-40B4-BE49-F238E27FC236}">
                  <a16:creationId xmlns:a16="http://schemas.microsoft.com/office/drawing/2014/main" id="{5039C6EB-CB40-4A51-8894-AEB898FAF99D}"/>
                </a:ext>
              </a:extLst>
            </p:cNvPr>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664;p64">
              <a:extLst>
                <a:ext uri="{FF2B5EF4-FFF2-40B4-BE49-F238E27FC236}">
                  <a16:creationId xmlns:a16="http://schemas.microsoft.com/office/drawing/2014/main" id="{107E3FC0-E565-4A32-AE22-89A97DE9F11C}"/>
                </a:ext>
              </a:extLst>
            </p:cNvPr>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665;p64">
              <a:extLst>
                <a:ext uri="{FF2B5EF4-FFF2-40B4-BE49-F238E27FC236}">
                  <a16:creationId xmlns:a16="http://schemas.microsoft.com/office/drawing/2014/main" id="{6D206486-F068-4543-98FA-7FF641E2297E}"/>
                </a:ext>
              </a:extLst>
            </p:cNvPr>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666;p64">
              <a:extLst>
                <a:ext uri="{FF2B5EF4-FFF2-40B4-BE49-F238E27FC236}">
                  <a16:creationId xmlns:a16="http://schemas.microsoft.com/office/drawing/2014/main" id="{C896F600-E513-4473-9763-B6B94CC0D7FB}"/>
                </a:ext>
              </a:extLst>
            </p:cNvPr>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667;p64">
              <a:extLst>
                <a:ext uri="{FF2B5EF4-FFF2-40B4-BE49-F238E27FC236}">
                  <a16:creationId xmlns:a16="http://schemas.microsoft.com/office/drawing/2014/main" id="{7548C67C-E4E8-4243-998F-B5B873B5FF10}"/>
                </a:ext>
              </a:extLst>
            </p:cNvPr>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668;p64">
              <a:extLst>
                <a:ext uri="{FF2B5EF4-FFF2-40B4-BE49-F238E27FC236}">
                  <a16:creationId xmlns:a16="http://schemas.microsoft.com/office/drawing/2014/main" id="{4382B119-6927-4180-B6B6-8D8749A4BD71}"/>
                </a:ext>
              </a:extLst>
            </p:cNvPr>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669;p64">
              <a:extLst>
                <a:ext uri="{FF2B5EF4-FFF2-40B4-BE49-F238E27FC236}">
                  <a16:creationId xmlns:a16="http://schemas.microsoft.com/office/drawing/2014/main" id="{0FD4EFD0-965E-4F59-A860-79B2AD88D0A3}"/>
                </a:ext>
              </a:extLst>
            </p:cNvPr>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670;p64">
              <a:extLst>
                <a:ext uri="{FF2B5EF4-FFF2-40B4-BE49-F238E27FC236}">
                  <a16:creationId xmlns:a16="http://schemas.microsoft.com/office/drawing/2014/main" id="{D4F1BBFA-CE21-46D2-B2F3-B97B726EBB4D}"/>
                </a:ext>
              </a:extLst>
            </p:cNvPr>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671;p64">
              <a:extLst>
                <a:ext uri="{FF2B5EF4-FFF2-40B4-BE49-F238E27FC236}">
                  <a16:creationId xmlns:a16="http://schemas.microsoft.com/office/drawing/2014/main" id="{2E8C38B3-3D1E-4E2F-B35E-57B947AB0DEF}"/>
                </a:ext>
              </a:extLst>
            </p:cNvPr>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672;p64">
              <a:extLst>
                <a:ext uri="{FF2B5EF4-FFF2-40B4-BE49-F238E27FC236}">
                  <a16:creationId xmlns:a16="http://schemas.microsoft.com/office/drawing/2014/main" id="{4B5CAD8B-47EB-4D9D-92CD-34704E1ACC5B}"/>
                </a:ext>
              </a:extLst>
            </p:cNvPr>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673;p64">
              <a:extLst>
                <a:ext uri="{FF2B5EF4-FFF2-40B4-BE49-F238E27FC236}">
                  <a16:creationId xmlns:a16="http://schemas.microsoft.com/office/drawing/2014/main" id="{D6971B38-25CC-4BE0-A517-E3A98905FFD1}"/>
                </a:ext>
              </a:extLst>
            </p:cNvPr>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674;p64">
              <a:extLst>
                <a:ext uri="{FF2B5EF4-FFF2-40B4-BE49-F238E27FC236}">
                  <a16:creationId xmlns:a16="http://schemas.microsoft.com/office/drawing/2014/main" id="{27160E54-D43F-47ED-9AD4-70C7EF554747}"/>
                </a:ext>
              </a:extLst>
            </p:cNvPr>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675;p64">
              <a:extLst>
                <a:ext uri="{FF2B5EF4-FFF2-40B4-BE49-F238E27FC236}">
                  <a16:creationId xmlns:a16="http://schemas.microsoft.com/office/drawing/2014/main" id="{96FDA8A3-7B7D-4E04-A4DD-5B8BA16E3DDC}"/>
                </a:ext>
              </a:extLst>
            </p:cNvPr>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676;p64">
              <a:extLst>
                <a:ext uri="{FF2B5EF4-FFF2-40B4-BE49-F238E27FC236}">
                  <a16:creationId xmlns:a16="http://schemas.microsoft.com/office/drawing/2014/main" id="{743C1585-7B3D-4EDF-AC35-E88244527B9C}"/>
                </a:ext>
              </a:extLst>
            </p:cNvPr>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677;p64">
              <a:extLst>
                <a:ext uri="{FF2B5EF4-FFF2-40B4-BE49-F238E27FC236}">
                  <a16:creationId xmlns:a16="http://schemas.microsoft.com/office/drawing/2014/main" id="{C1787EA5-A74E-4ADB-86D0-DFF695D2921C}"/>
                </a:ext>
              </a:extLst>
            </p:cNvPr>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678;p64">
              <a:extLst>
                <a:ext uri="{FF2B5EF4-FFF2-40B4-BE49-F238E27FC236}">
                  <a16:creationId xmlns:a16="http://schemas.microsoft.com/office/drawing/2014/main" id="{A366EFAB-795C-436B-A930-C85BB74FD063}"/>
                </a:ext>
              </a:extLst>
            </p:cNvPr>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679;p64">
              <a:extLst>
                <a:ext uri="{FF2B5EF4-FFF2-40B4-BE49-F238E27FC236}">
                  <a16:creationId xmlns:a16="http://schemas.microsoft.com/office/drawing/2014/main" id="{7D110DD5-90DF-46D3-A5B6-0D2867E1A141}"/>
                </a:ext>
              </a:extLst>
            </p:cNvPr>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680;p64">
              <a:extLst>
                <a:ext uri="{FF2B5EF4-FFF2-40B4-BE49-F238E27FC236}">
                  <a16:creationId xmlns:a16="http://schemas.microsoft.com/office/drawing/2014/main" id="{4E039427-7FF0-4C30-8ED3-11B2274EDC40}"/>
                </a:ext>
              </a:extLst>
            </p:cNvPr>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681;p64">
              <a:extLst>
                <a:ext uri="{FF2B5EF4-FFF2-40B4-BE49-F238E27FC236}">
                  <a16:creationId xmlns:a16="http://schemas.microsoft.com/office/drawing/2014/main" id="{7EC49C02-A71E-410B-B19E-013C837E75D0}"/>
                </a:ext>
              </a:extLst>
            </p:cNvPr>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682;p64">
              <a:extLst>
                <a:ext uri="{FF2B5EF4-FFF2-40B4-BE49-F238E27FC236}">
                  <a16:creationId xmlns:a16="http://schemas.microsoft.com/office/drawing/2014/main" id="{2DF0B70A-D9E0-455A-8556-CA45872AF66C}"/>
                </a:ext>
              </a:extLst>
            </p:cNvPr>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683;p64">
              <a:extLst>
                <a:ext uri="{FF2B5EF4-FFF2-40B4-BE49-F238E27FC236}">
                  <a16:creationId xmlns:a16="http://schemas.microsoft.com/office/drawing/2014/main" id="{461FBA63-6FCB-43E3-80BC-686C2C062986}"/>
                </a:ext>
              </a:extLst>
            </p:cNvPr>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684;p64">
              <a:extLst>
                <a:ext uri="{FF2B5EF4-FFF2-40B4-BE49-F238E27FC236}">
                  <a16:creationId xmlns:a16="http://schemas.microsoft.com/office/drawing/2014/main" id="{A0ACA841-23C7-4BF8-9915-0E26F1D2DB32}"/>
                </a:ext>
              </a:extLst>
            </p:cNvPr>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685;p64">
              <a:extLst>
                <a:ext uri="{FF2B5EF4-FFF2-40B4-BE49-F238E27FC236}">
                  <a16:creationId xmlns:a16="http://schemas.microsoft.com/office/drawing/2014/main" id="{190C8381-C0FA-49A5-AD2E-CB648C9B1042}"/>
                </a:ext>
              </a:extLst>
            </p:cNvPr>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686;p64">
              <a:extLst>
                <a:ext uri="{FF2B5EF4-FFF2-40B4-BE49-F238E27FC236}">
                  <a16:creationId xmlns:a16="http://schemas.microsoft.com/office/drawing/2014/main" id="{FD659502-1665-4863-9CA1-992842603670}"/>
                </a:ext>
              </a:extLst>
            </p:cNvPr>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687;p64">
              <a:extLst>
                <a:ext uri="{FF2B5EF4-FFF2-40B4-BE49-F238E27FC236}">
                  <a16:creationId xmlns:a16="http://schemas.microsoft.com/office/drawing/2014/main" id="{E48A1585-D8A5-4613-8AB5-07F0A7B350E1}"/>
                </a:ext>
              </a:extLst>
            </p:cNvPr>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688;p64">
              <a:extLst>
                <a:ext uri="{FF2B5EF4-FFF2-40B4-BE49-F238E27FC236}">
                  <a16:creationId xmlns:a16="http://schemas.microsoft.com/office/drawing/2014/main" id="{A0DE2720-1301-46A5-8096-0266514AEC18}"/>
                </a:ext>
              </a:extLst>
            </p:cNvPr>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689;p64">
              <a:extLst>
                <a:ext uri="{FF2B5EF4-FFF2-40B4-BE49-F238E27FC236}">
                  <a16:creationId xmlns:a16="http://schemas.microsoft.com/office/drawing/2014/main" id="{F46F0DB1-7FE8-4BED-B051-80B8B625C1E6}"/>
                </a:ext>
              </a:extLst>
            </p:cNvPr>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690;p64">
              <a:extLst>
                <a:ext uri="{FF2B5EF4-FFF2-40B4-BE49-F238E27FC236}">
                  <a16:creationId xmlns:a16="http://schemas.microsoft.com/office/drawing/2014/main" id="{B5FB5767-506F-4798-B253-638041D819EA}"/>
                </a:ext>
              </a:extLst>
            </p:cNvPr>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691;p64">
              <a:extLst>
                <a:ext uri="{FF2B5EF4-FFF2-40B4-BE49-F238E27FC236}">
                  <a16:creationId xmlns:a16="http://schemas.microsoft.com/office/drawing/2014/main" id="{EA7BF36E-8A63-475A-8448-C02B6D57124D}"/>
                </a:ext>
              </a:extLst>
            </p:cNvPr>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692;p64">
              <a:extLst>
                <a:ext uri="{FF2B5EF4-FFF2-40B4-BE49-F238E27FC236}">
                  <a16:creationId xmlns:a16="http://schemas.microsoft.com/office/drawing/2014/main" id="{068A5635-3488-47AC-8911-B0799457C186}"/>
                </a:ext>
              </a:extLst>
            </p:cNvPr>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693;p64">
              <a:extLst>
                <a:ext uri="{FF2B5EF4-FFF2-40B4-BE49-F238E27FC236}">
                  <a16:creationId xmlns:a16="http://schemas.microsoft.com/office/drawing/2014/main" id="{EB60BD4A-7099-4A2A-AD94-2EBFBEB3E069}"/>
                </a:ext>
              </a:extLst>
            </p:cNvPr>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694;p64">
              <a:extLst>
                <a:ext uri="{FF2B5EF4-FFF2-40B4-BE49-F238E27FC236}">
                  <a16:creationId xmlns:a16="http://schemas.microsoft.com/office/drawing/2014/main" id="{42831BF7-3D97-4AF2-B101-ED4191D22011}"/>
                </a:ext>
              </a:extLst>
            </p:cNvPr>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695;p64">
              <a:extLst>
                <a:ext uri="{FF2B5EF4-FFF2-40B4-BE49-F238E27FC236}">
                  <a16:creationId xmlns:a16="http://schemas.microsoft.com/office/drawing/2014/main" id="{CE65B1D5-9C66-401A-84E6-5F7BA862E702}"/>
                </a:ext>
              </a:extLst>
            </p:cNvPr>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696;p64">
              <a:extLst>
                <a:ext uri="{FF2B5EF4-FFF2-40B4-BE49-F238E27FC236}">
                  <a16:creationId xmlns:a16="http://schemas.microsoft.com/office/drawing/2014/main" id="{45DD3F13-3EC9-45D5-A800-01467AAF9AB4}"/>
                </a:ext>
              </a:extLst>
            </p:cNvPr>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697;p64">
              <a:extLst>
                <a:ext uri="{FF2B5EF4-FFF2-40B4-BE49-F238E27FC236}">
                  <a16:creationId xmlns:a16="http://schemas.microsoft.com/office/drawing/2014/main" id="{5121498A-F8AC-4DEE-A6E6-3DA84E65EE3C}"/>
                </a:ext>
              </a:extLst>
            </p:cNvPr>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698;p64">
              <a:extLst>
                <a:ext uri="{FF2B5EF4-FFF2-40B4-BE49-F238E27FC236}">
                  <a16:creationId xmlns:a16="http://schemas.microsoft.com/office/drawing/2014/main" id="{E643A726-BC0A-405F-8064-37B0DA9D3ADF}"/>
                </a:ext>
              </a:extLst>
            </p:cNvPr>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699;p64">
              <a:extLst>
                <a:ext uri="{FF2B5EF4-FFF2-40B4-BE49-F238E27FC236}">
                  <a16:creationId xmlns:a16="http://schemas.microsoft.com/office/drawing/2014/main" id="{51D47617-5BA6-42E0-96DC-E8DEEEE7184D}"/>
                </a:ext>
              </a:extLst>
            </p:cNvPr>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700;p64">
              <a:extLst>
                <a:ext uri="{FF2B5EF4-FFF2-40B4-BE49-F238E27FC236}">
                  <a16:creationId xmlns:a16="http://schemas.microsoft.com/office/drawing/2014/main" id="{04C34996-3BB3-4E08-BBB4-460A529B763E}"/>
                </a:ext>
              </a:extLst>
            </p:cNvPr>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701;p64">
              <a:extLst>
                <a:ext uri="{FF2B5EF4-FFF2-40B4-BE49-F238E27FC236}">
                  <a16:creationId xmlns:a16="http://schemas.microsoft.com/office/drawing/2014/main" id="{9DFEA035-3DA9-4128-AD3F-C03ED07CC114}"/>
                </a:ext>
              </a:extLst>
            </p:cNvPr>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702;p64">
              <a:extLst>
                <a:ext uri="{FF2B5EF4-FFF2-40B4-BE49-F238E27FC236}">
                  <a16:creationId xmlns:a16="http://schemas.microsoft.com/office/drawing/2014/main" id="{70D2C188-B1ED-4F2F-9622-F101D0813C2F}"/>
                </a:ext>
              </a:extLst>
            </p:cNvPr>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703;p64">
              <a:extLst>
                <a:ext uri="{FF2B5EF4-FFF2-40B4-BE49-F238E27FC236}">
                  <a16:creationId xmlns:a16="http://schemas.microsoft.com/office/drawing/2014/main" id="{C772AF35-E716-4BEF-91D5-D341301A814A}"/>
                </a:ext>
              </a:extLst>
            </p:cNvPr>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704;p64">
              <a:extLst>
                <a:ext uri="{FF2B5EF4-FFF2-40B4-BE49-F238E27FC236}">
                  <a16:creationId xmlns:a16="http://schemas.microsoft.com/office/drawing/2014/main" id="{3AD77846-3E2A-4851-9DB6-3E1353960ADD}"/>
                </a:ext>
              </a:extLst>
            </p:cNvPr>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705;p64">
              <a:extLst>
                <a:ext uri="{FF2B5EF4-FFF2-40B4-BE49-F238E27FC236}">
                  <a16:creationId xmlns:a16="http://schemas.microsoft.com/office/drawing/2014/main" id="{54A9B218-F865-49AA-9681-14DD94FF1FDA}"/>
                </a:ext>
              </a:extLst>
            </p:cNvPr>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706;p64">
              <a:extLst>
                <a:ext uri="{FF2B5EF4-FFF2-40B4-BE49-F238E27FC236}">
                  <a16:creationId xmlns:a16="http://schemas.microsoft.com/office/drawing/2014/main" id="{38B9A5F6-1EDE-4E93-8D12-71593E8AC490}"/>
                </a:ext>
              </a:extLst>
            </p:cNvPr>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707;p64">
              <a:extLst>
                <a:ext uri="{FF2B5EF4-FFF2-40B4-BE49-F238E27FC236}">
                  <a16:creationId xmlns:a16="http://schemas.microsoft.com/office/drawing/2014/main" id="{A82DDBA7-7B1F-4A1C-96BE-F5DBF7E2A1B3}"/>
                </a:ext>
              </a:extLst>
            </p:cNvPr>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708;p64">
              <a:extLst>
                <a:ext uri="{FF2B5EF4-FFF2-40B4-BE49-F238E27FC236}">
                  <a16:creationId xmlns:a16="http://schemas.microsoft.com/office/drawing/2014/main" id="{E83C156C-9820-41F0-85A6-B4A141A3790D}"/>
                </a:ext>
              </a:extLst>
            </p:cNvPr>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709;p64">
              <a:extLst>
                <a:ext uri="{FF2B5EF4-FFF2-40B4-BE49-F238E27FC236}">
                  <a16:creationId xmlns:a16="http://schemas.microsoft.com/office/drawing/2014/main" id="{8367A9F2-D772-40BF-B80F-727A472BF651}"/>
                </a:ext>
              </a:extLst>
            </p:cNvPr>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710;p64">
              <a:extLst>
                <a:ext uri="{FF2B5EF4-FFF2-40B4-BE49-F238E27FC236}">
                  <a16:creationId xmlns:a16="http://schemas.microsoft.com/office/drawing/2014/main" id="{8A109FE2-3B4B-4256-A5B8-3982C488D034}"/>
                </a:ext>
              </a:extLst>
            </p:cNvPr>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711;p64">
              <a:extLst>
                <a:ext uri="{FF2B5EF4-FFF2-40B4-BE49-F238E27FC236}">
                  <a16:creationId xmlns:a16="http://schemas.microsoft.com/office/drawing/2014/main" id="{18438297-0B30-437E-A89A-7A9B4B9CC775}"/>
                </a:ext>
              </a:extLst>
            </p:cNvPr>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712;p64">
              <a:extLst>
                <a:ext uri="{FF2B5EF4-FFF2-40B4-BE49-F238E27FC236}">
                  <a16:creationId xmlns:a16="http://schemas.microsoft.com/office/drawing/2014/main" id="{3A103355-C32D-4698-9921-73598F6B180F}"/>
                </a:ext>
              </a:extLst>
            </p:cNvPr>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713;p64">
              <a:extLst>
                <a:ext uri="{FF2B5EF4-FFF2-40B4-BE49-F238E27FC236}">
                  <a16:creationId xmlns:a16="http://schemas.microsoft.com/office/drawing/2014/main" id="{6B6FB225-B1FA-48FD-ADF3-FC11A8E3A1D9}"/>
                </a:ext>
              </a:extLst>
            </p:cNvPr>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714;p64">
              <a:extLst>
                <a:ext uri="{FF2B5EF4-FFF2-40B4-BE49-F238E27FC236}">
                  <a16:creationId xmlns:a16="http://schemas.microsoft.com/office/drawing/2014/main" id="{1B754D22-ED4B-4792-A982-7BA2FDEC0193}"/>
                </a:ext>
              </a:extLst>
            </p:cNvPr>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715;p64">
              <a:extLst>
                <a:ext uri="{FF2B5EF4-FFF2-40B4-BE49-F238E27FC236}">
                  <a16:creationId xmlns:a16="http://schemas.microsoft.com/office/drawing/2014/main" id="{1C0B844B-F0ED-4A2E-9F32-4D3590D924B7}"/>
                </a:ext>
              </a:extLst>
            </p:cNvPr>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716;p64">
              <a:extLst>
                <a:ext uri="{FF2B5EF4-FFF2-40B4-BE49-F238E27FC236}">
                  <a16:creationId xmlns:a16="http://schemas.microsoft.com/office/drawing/2014/main" id="{431D39E4-7460-463F-A2FC-893A73A24D33}"/>
                </a:ext>
              </a:extLst>
            </p:cNvPr>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717;p64">
              <a:extLst>
                <a:ext uri="{FF2B5EF4-FFF2-40B4-BE49-F238E27FC236}">
                  <a16:creationId xmlns:a16="http://schemas.microsoft.com/office/drawing/2014/main" id="{5DC8528A-A0DC-4B98-B4D5-8643BF7A5B64}"/>
                </a:ext>
              </a:extLst>
            </p:cNvPr>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718;p64">
              <a:extLst>
                <a:ext uri="{FF2B5EF4-FFF2-40B4-BE49-F238E27FC236}">
                  <a16:creationId xmlns:a16="http://schemas.microsoft.com/office/drawing/2014/main" id="{7070534D-85D6-4CA9-8E49-94910ED890CD}"/>
                </a:ext>
              </a:extLst>
            </p:cNvPr>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719;p64">
              <a:extLst>
                <a:ext uri="{FF2B5EF4-FFF2-40B4-BE49-F238E27FC236}">
                  <a16:creationId xmlns:a16="http://schemas.microsoft.com/office/drawing/2014/main" id="{42BE070F-275D-47FE-A45A-A0C7C2E4EEE9}"/>
                </a:ext>
              </a:extLst>
            </p:cNvPr>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720;p64">
              <a:extLst>
                <a:ext uri="{FF2B5EF4-FFF2-40B4-BE49-F238E27FC236}">
                  <a16:creationId xmlns:a16="http://schemas.microsoft.com/office/drawing/2014/main" id="{25E164AE-C023-4FBA-9390-DBEF343CE015}"/>
                </a:ext>
              </a:extLst>
            </p:cNvPr>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721;p64">
              <a:extLst>
                <a:ext uri="{FF2B5EF4-FFF2-40B4-BE49-F238E27FC236}">
                  <a16:creationId xmlns:a16="http://schemas.microsoft.com/office/drawing/2014/main" id="{758FBA5F-880A-493B-B60A-32AB03BAD005}"/>
                </a:ext>
              </a:extLst>
            </p:cNvPr>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722;p64">
              <a:extLst>
                <a:ext uri="{FF2B5EF4-FFF2-40B4-BE49-F238E27FC236}">
                  <a16:creationId xmlns:a16="http://schemas.microsoft.com/office/drawing/2014/main" id="{4FFBC29F-E92E-46C8-82BA-1D5210AFA251}"/>
                </a:ext>
              </a:extLst>
            </p:cNvPr>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723;p64">
              <a:extLst>
                <a:ext uri="{FF2B5EF4-FFF2-40B4-BE49-F238E27FC236}">
                  <a16:creationId xmlns:a16="http://schemas.microsoft.com/office/drawing/2014/main" id="{94D9556B-3982-43C4-8015-479462FABD6B}"/>
                </a:ext>
              </a:extLst>
            </p:cNvPr>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724;p64">
              <a:extLst>
                <a:ext uri="{FF2B5EF4-FFF2-40B4-BE49-F238E27FC236}">
                  <a16:creationId xmlns:a16="http://schemas.microsoft.com/office/drawing/2014/main" id="{C11D1724-C3AE-4E4E-8583-BB648F4A02BB}"/>
                </a:ext>
              </a:extLst>
            </p:cNvPr>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725;p64">
              <a:extLst>
                <a:ext uri="{FF2B5EF4-FFF2-40B4-BE49-F238E27FC236}">
                  <a16:creationId xmlns:a16="http://schemas.microsoft.com/office/drawing/2014/main" id="{DDF50AD0-3781-442C-A874-DD2D7A35FC6C}"/>
                </a:ext>
              </a:extLst>
            </p:cNvPr>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726;p64">
              <a:extLst>
                <a:ext uri="{FF2B5EF4-FFF2-40B4-BE49-F238E27FC236}">
                  <a16:creationId xmlns:a16="http://schemas.microsoft.com/office/drawing/2014/main" id="{84FD48FD-7364-458C-B7C3-B9B5B2730766}"/>
                </a:ext>
              </a:extLst>
            </p:cNvPr>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727;p64">
              <a:extLst>
                <a:ext uri="{FF2B5EF4-FFF2-40B4-BE49-F238E27FC236}">
                  <a16:creationId xmlns:a16="http://schemas.microsoft.com/office/drawing/2014/main" id="{9E68EA97-1CE2-4062-82B8-94481BB0DF7A}"/>
                </a:ext>
              </a:extLst>
            </p:cNvPr>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728;p64">
              <a:extLst>
                <a:ext uri="{FF2B5EF4-FFF2-40B4-BE49-F238E27FC236}">
                  <a16:creationId xmlns:a16="http://schemas.microsoft.com/office/drawing/2014/main" id="{B48F0A02-4253-4070-8945-584A5AF2EDCF}"/>
                </a:ext>
              </a:extLst>
            </p:cNvPr>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729;p64">
              <a:extLst>
                <a:ext uri="{FF2B5EF4-FFF2-40B4-BE49-F238E27FC236}">
                  <a16:creationId xmlns:a16="http://schemas.microsoft.com/office/drawing/2014/main" id="{BC500486-799A-4CBD-A5A4-E28CCA71F6AF}"/>
                </a:ext>
              </a:extLst>
            </p:cNvPr>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730;p64">
              <a:extLst>
                <a:ext uri="{FF2B5EF4-FFF2-40B4-BE49-F238E27FC236}">
                  <a16:creationId xmlns:a16="http://schemas.microsoft.com/office/drawing/2014/main" id="{A69AC1D5-EF99-41DC-BADE-6D5495C97320}"/>
                </a:ext>
              </a:extLst>
            </p:cNvPr>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731;p64">
              <a:extLst>
                <a:ext uri="{FF2B5EF4-FFF2-40B4-BE49-F238E27FC236}">
                  <a16:creationId xmlns:a16="http://schemas.microsoft.com/office/drawing/2014/main" id="{E8FCEEFF-2DF5-4951-ACC6-5857C1B66FFF}"/>
                </a:ext>
              </a:extLst>
            </p:cNvPr>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732;p64">
              <a:extLst>
                <a:ext uri="{FF2B5EF4-FFF2-40B4-BE49-F238E27FC236}">
                  <a16:creationId xmlns:a16="http://schemas.microsoft.com/office/drawing/2014/main" id="{D9680C9C-218C-414D-B8CA-D9A851C6576A}"/>
                </a:ext>
              </a:extLst>
            </p:cNvPr>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733;p64">
              <a:extLst>
                <a:ext uri="{FF2B5EF4-FFF2-40B4-BE49-F238E27FC236}">
                  <a16:creationId xmlns:a16="http://schemas.microsoft.com/office/drawing/2014/main" id="{77E77733-4437-42C0-AA45-0BD5FF728BE3}"/>
                </a:ext>
              </a:extLst>
            </p:cNvPr>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734;p64">
              <a:extLst>
                <a:ext uri="{FF2B5EF4-FFF2-40B4-BE49-F238E27FC236}">
                  <a16:creationId xmlns:a16="http://schemas.microsoft.com/office/drawing/2014/main" id="{AD0D4D1D-399F-435D-8CEA-3619C6861CD0}"/>
                </a:ext>
              </a:extLst>
            </p:cNvPr>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735;p64">
              <a:extLst>
                <a:ext uri="{FF2B5EF4-FFF2-40B4-BE49-F238E27FC236}">
                  <a16:creationId xmlns:a16="http://schemas.microsoft.com/office/drawing/2014/main" id="{045C48F2-EEFE-4A86-86C0-2972519DFA0B}"/>
                </a:ext>
              </a:extLst>
            </p:cNvPr>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736;p64">
              <a:extLst>
                <a:ext uri="{FF2B5EF4-FFF2-40B4-BE49-F238E27FC236}">
                  <a16:creationId xmlns:a16="http://schemas.microsoft.com/office/drawing/2014/main" id="{F735DA38-30D7-4975-8FF4-ECF327DC0CDA}"/>
                </a:ext>
              </a:extLst>
            </p:cNvPr>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737;p64">
              <a:extLst>
                <a:ext uri="{FF2B5EF4-FFF2-40B4-BE49-F238E27FC236}">
                  <a16:creationId xmlns:a16="http://schemas.microsoft.com/office/drawing/2014/main" id="{E48BC945-88BE-4AC0-B4BA-3053CBFE5418}"/>
                </a:ext>
              </a:extLst>
            </p:cNvPr>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738;p64">
              <a:extLst>
                <a:ext uri="{FF2B5EF4-FFF2-40B4-BE49-F238E27FC236}">
                  <a16:creationId xmlns:a16="http://schemas.microsoft.com/office/drawing/2014/main" id="{2BFFD8A6-B1EC-4FB3-90EA-871D49EEA9A5}"/>
                </a:ext>
              </a:extLst>
            </p:cNvPr>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739;p64">
              <a:extLst>
                <a:ext uri="{FF2B5EF4-FFF2-40B4-BE49-F238E27FC236}">
                  <a16:creationId xmlns:a16="http://schemas.microsoft.com/office/drawing/2014/main" id="{111EDFCD-621B-4667-A1E7-73F58E0F4B23}"/>
                </a:ext>
              </a:extLst>
            </p:cNvPr>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740;p64">
              <a:extLst>
                <a:ext uri="{FF2B5EF4-FFF2-40B4-BE49-F238E27FC236}">
                  <a16:creationId xmlns:a16="http://schemas.microsoft.com/office/drawing/2014/main" id="{F8DD470E-8A11-4558-A680-2E9D4FAAA0BF}"/>
                </a:ext>
              </a:extLst>
            </p:cNvPr>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741;p64">
              <a:extLst>
                <a:ext uri="{FF2B5EF4-FFF2-40B4-BE49-F238E27FC236}">
                  <a16:creationId xmlns:a16="http://schemas.microsoft.com/office/drawing/2014/main" id="{680CB15F-DD32-4B73-8A54-61B33623694E}"/>
                </a:ext>
              </a:extLst>
            </p:cNvPr>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742;p64">
              <a:extLst>
                <a:ext uri="{FF2B5EF4-FFF2-40B4-BE49-F238E27FC236}">
                  <a16:creationId xmlns:a16="http://schemas.microsoft.com/office/drawing/2014/main" id="{CC5C3FFA-15D0-4EFB-91DA-7428859F1412}"/>
                </a:ext>
              </a:extLst>
            </p:cNvPr>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743;p64">
              <a:extLst>
                <a:ext uri="{FF2B5EF4-FFF2-40B4-BE49-F238E27FC236}">
                  <a16:creationId xmlns:a16="http://schemas.microsoft.com/office/drawing/2014/main" id="{415C19A0-74BE-4A7B-9316-4490A3F64CEA}"/>
                </a:ext>
              </a:extLst>
            </p:cNvPr>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744;p64">
              <a:extLst>
                <a:ext uri="{FF2B5EF4-FFF2-40B4-BE49-F238E27FC236}">
                  <a16:creationId xmlns:a16="http://schemas.microsoft.com/office/drawing/2014/main" id="{B75B1645-AF9D-4624-988A-9AE8204237AE}"/>
                </a:ext>
              </a:extLst>
            </p:cNvPr>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745;p64">
              <a:extLst>
                <a:ext uri="{FF2B5EF4-FFF2-40B4-BE49-F238E27FC236}">
                  <a16:creationId xmlns:a16="http://schemas.microsoft.com/office/drawing/2014/main" id="{90D1129C-6846-474D-B038-E235E4D947A1}"/>
                </a:ext>
              </a:extLst>
            </p:cNvPr>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746;p64">
              <a:extLst>
                <a:ext uri="{FF2B5EF4-FFF2-40B4-BE49-F238E27FC236}">
                  <a16:creationId xmlns:a16="http://schemas.microsoft.com/office/drawing/2014/main" id="{6A37B972-5E58-4C3C-B809-B4A4ACF55808}"/>
                </a:ext>
              </a:extLst>
            </p:cNvPr>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747;p64">
              <a:extLst>
                <a:ext uri="{FF2B5EF4-FFF2-40B4-BE49-F238E27FC236}">
                  <a16:creationId xmlns:a16="http://schemas.microsoft.com/office/drawing/2014/main" id="{E3759437-45C0-4FB4-B53D-89D4E5ED43A6}"/>
                </a:ext>
              </a:extLst>
            </p:cNvPr>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748;p64">
              <a:extLst>
                <a:ext uri="{FF2B5EF4-FFF2-40B4-BE49-F238E27FC236}">
                  <a16:creationId xmlns:a16="http://schemas.microsoft.com/office/drawing/2014/main" id="{89F8C410-7D91-4C7E-8ECC-DA6E36F60DD4}"/>
                </a:ext>
              </a:extLst>
            </p:cNvPr>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749;p64">
              <a:extLst>
                <a:ext uri="{FF2B5EF4-FFF2-40B4-BE49-F238E27FC236}">
                  <a16:creationId xmlns:a16="http://schemas.microsoft.com/office/drawing/2014/main" id="{944199DC-280A-4616-82A3-AE39D0E9AE88}"/>
                </a:ext>
              </a:extLst>
            </p:cNvPr>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750;p64">
              <a:extLst>
                <a:ext uri="{FF2B5EF4-FFF2-40B4-BE49-F238E27FC236}">
                  <a16:creationId xmlns:a16="http://schemas.microsoft.com/office/drawing/2014/main" id="{C83EC483-F967-432A-BD3C-D8AB02CB0C48}"/>
                </a:ext>
              </a:extLst>
            </p:cNvPr>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751;p64">
              <a:extLst>
                <a:ext uri="{FF2B5EF4-FFF2-40B4-BE49-F238E27FC236}">
                  <a16:creationId xmlns:a16="http://schemas.microsoft.com/office/drawing/2014/main" id="{6A9A4D84-A780-47C5-89C6-420BB23406C5}"/>
                </a:ext>
              </a:extLst>
            </p:cNvPr>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752;p64">
              <a:extLst>
                <a:ext uri="{FF2B5EF4-FFF2-40B4-BE49-F238E27FC236}">
                  <a16:creationId xmlns:a16="http://schemas.microsoft.com/office/drawing/2014/main" id="{C57D3944-3E77-4632-BB87-1993B10AA17D}"/>
                </a:ext>
              </a:extLst>
            </p:cNvPr>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753;p64">
              <a:extLst>
                <a:ext uri="{FF2B5EF4-FFF2-40B4-BE49-F238E27FC236}">
                  <a16:creationId xmlns:a16="http://schemas.microsoft.com/office/drawing/2014/main" id="{466E4447-BCDC-4F02-AC22-373817109933}"/>
                </a:ext>
              </a:extLst>
            </p:cNvPr>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754;p64">
              <a:extLst>
                <a:ext uri="{FF2B5EF4-FFF2-40B4-BE49-F238E27FC236}">
                  <a16:creationId xmlns:a16="http://schemas.microsoft.com/office/drawing/2014/main" id="{FFEB2B26-9DFD-45AF-A452-810ADEACB062}"/>
                </a:ext>
              </a:extLst>
            </p:cNvPr>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755;p64">
              <a:extLst>
                <a:ext uri="{FF2B5EF4-FFF2-40B4-BE49-F238E27FC236}">
                  <a16:creationId xmlns:a16="http://schemas.microsoft.com/office/drawing/2014/main" id="{8485332D-207E-47B9-A3C4-63406C4565C3}"/>
                </a:ext>
              </a:extLst>
            </p:cNvPr>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756;p64">
              <a:extLst>
                <a:ext uri="{FF2B5EF4-FFF2-40B4-BE49-F238E27FC236}">
                  <a16:creationId xmlns:a16="http://schemas.microsoft.com/office/drawing/2014/main" id="{8C6B817D-AF2C-4246-8FAC-835AF70F746C}"/>
                </a:ext>
              </a:extLst>
            </p:cNvPr>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757;p64">
              <a:extLst>
                <a:ext uri="{FF2B5EF4-FFF2-40B4-BE49-F238E27FC236}">
                  <a16:creationId xmlns:a16="http://schemas.microsoft.com/office/drawing/2014/main" id="{3A78D456-0E09-4A05-9CB1-C1D0B4361784}"/>
                </a:ext>
              </a:extLst>
            </p:cNvPr>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758;p64">
              <a:extLst>
                <a:ext uri="{FF2B5EF4-FFF2-40B4-BE49-F238E27FC236}">
                  <a16:creationId xmlns:a16="http://schemas.microsoft.com/office/drawing/2014/main" id="{E651EEFD-7591-472A-8AEE-DB78541DB81A}"/>
                </a:ext>
              </a:extLst>
            </p:cNvPr>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759;p64">
              <a:extLst>
                <a:ext uri="{FF2B5EF4-FFF2-40B4-BE49-F238E27FC236}">
                  <a16:creationId xmlns:a16="http://schemas.microsoft.com/office/drawing/2014/main" id="{5C3029DD-1A07-4E82-BDEB-E6929C2F41A7}"/>
                </a:ext>
              </a:extLst>
            </p:cNvPr>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760;p64">
              <a:extLst>
                <a:ext uri="{FF2B5EF4-FFF2-40B4-BE49-F238E27FC236}">
                  <a16:creationId xmlns:a16="http://schemas.microsoft.com/office/drawing/2014/main" id="{DFCCD5F8-FC33-4A25-8594-F1F47DF340D4}"/>
                </a:ext>
              </a:extLst>
            </p:cNvPr>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761;p64">
              <a:extLst>
                <a:ext uri="{FF2B5EF4-FFF2-40B4-BE49-F238E27FC236}">
                  <a16:creationId xmlns:a16="http://schemas.microsoft.com/office/drawing/2014/main" id="{2A29CAC8-033E-46F7-9059-B1B2C8F9ED5C}"/>
                </a:ext>
              </a:extLst>
            </p:cNvPr>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762;p64">
              <a:extLst>
                <a:ext uri="{FF2B5EF4-FFF2-40B4-BE49-F238E27FC236}">
                  <a16:creationId xmlns:a16="http://schemas.microsoft.com/office/drawing/2014/main" id="{A3287FEE-2E3D-44F0-8E11-2371FD504A55}"/>
                </a:ext>
              </a:extLst>
            </p:cNvPr>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763;p64">
              <a:extLst>
                <a:ext uri="{FF2B5EF4-FFF2-40B4-BE49-F238E27FC236}">
                  <a16:creationId xmlns:a16="http://schemas.microsoft.com/office/drawing/2014/main" id="{43B9A1A9-2412-43BE-911F-48FC55AC0DD4}"/>
                </a:ext>
              </a:extLst>
            </p:cNvPr>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764;p64">
              <a:extLst>
                <a:ext uri="{FF2B5EF4-FFF2-40B4-BE49-F238E27FC236}">
                  <a16:creationId xmlns:a16="http://schemas.microsoft.com/office/drawing/2014/main" id="{55693BC4-A2C4-4B4E-AA80-A84DA9FE479A}"/>
                </a:ext>
              </a:extLst>
            </p:cNvPr>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765;p64">
              <a:extLst>
                <a:ext uri="{FF2B5EF4-FFF2-40B4-BE49-F238E27FC236}">
                  <a16:creationId xmlns:a16="http://schemas.microsoft.com/office/drawing/2014/main" id="{68FAB911-FF3D-47BF-BE34-0DDC3B45769E}"/>
                </a:ext>
              </a:extLst>
            </p:cNvPr>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A197-9054-46E6-B791-1259ADAD9A10}"/>
              </a:ext>
            </a:extLst>
          </p:cNvPr>
          <p:cNvSpPr>
            <a:spLocks noGrp="1"/>
          </p:cNvSpPr>
          <p:nvPr>
            <p:ph type="title"/>
          </p:nvPr>
        </p:nvSpPr>
        <p:spPr/>
        <p:txBody>
          <a:bodyPr/>
          <a:lstStyle/>
          <a:p>
            <a:r>
              <a:rPr lang="en-US" dirty="0" err="1"/>
              <a:t>Mong</a:t>
            </a:r>
            <a:r>
              <a:rPr lang="en-US" dirty="0"/>
              <a:t> </a:t>
            </a:r>
            <a:r>
              <a:rPr lang="en-US" dirty="0" err="1"/>
              <a:t>muốn</a:t>
            </a:r>
            <a:r>
              <a:rPr lang="en-US" dirty="0"/>
              <a:t> </a:t>
            </a:r>
            <a:r>
              <a:rPr lang="en-US" dirty="0" err="1"/>
              <a:t>bản</a:t>
            </a:r>
            <a:r>
              <a:rPr lang="en-US" dirty="0"/>
              <a:t> </a:t>
            </a:r>
            <a:r>
              <a:rPr lang="en-US" dirty="0" err="1"/>
              <a:t>thân</a:t>
            </a:r>
            <a:r>
              <a:rPr lang="en-US" dirty="0"/>
              <a:t> </a:t>
            </a:r>
          </a:p>
        </p:txBody>
      </p:sp>
      <p:sp>
        <p:nvSpPr>
          <p:cNvPr id="3" name="Text Placeholder 2">
            <a:extLst>
              <a:ext uri="{FF2B5EF4-FFF2-40B4-BE49-F238E27FC236}">
                <a16:creationId xmlns:a16="http://schemas.microsoft.com/office/drawing/2014/main" id="{8DE467F7-44FA-4F05-AE16-FA5BAB01EF79}"/>
              </a:ext>
            </a:extLst>
          </p:cNvPr>
          <p:cNvSpPr>
            <a:spLocks noGrp="1"/>
          </p:cNvSpPr>
          <p:nvPr>
            <p:ph type="body" idx="1"/>
          </p:nvPr>
        </p:nvSpPr>
        <p:spPr>
          <a:xfrm>
            <a:off x="713225" y="1122325"/>
            <a:ext cx="7717500" cy="3319046"/>
          </a:xfrm>
        </p:spPr>
        <p:txBody>
          <a:bodyPr/>
          <a:lstStyle/>
          <a:p>
            <a:pPr marL="114300" indent="0">
              <a:lnSpc>
                <a:spcPct val="150000"/>
              </a:lnSpc>
              <a:buNone/>
            </a:pPr>
            <a:r>
              <a:rPr lang="en-US" dirty="0">
                <a:solidFill>
                  <a:schemeClr val="accent2">
                    <a:lumMod val="50000"/>
                  </a:schemeClr>
                </a:solidFill>
                <a:latin typeface="Times New Roman" panose="02020603050405020304" pitchFamily="18" charset="0"/>
                <a:cs typeface="Times New Roman" panose="02020603050405020304" pitchFamily="18" charset="0"/>
              </a:rPr>
              <a:t>1.Em </a:t>
            </a:r>
            <a:r>
              <a:rPr lang="en-US" dirty="0" err="1">
                <a:solidFill>
                  <a:schemeClr val="accent2">
                    <a:lumMod val="50000"/>
                  </a:schemeClr>
                </a:solidFill>
                <a:latin typeface="Times New Roman" panose="02020603050405020304" pitchFamily="18" charset="0"/>
                <a:cs typeface="Times New Roman" panose="02020603050405020304" pitchFamily="18" charset="0"/>
              </a:rPr>
              <a:t>mong</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muốn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cống</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hiến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nhiều</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hơn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cho</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công</a:t>
            </a:r>
            <a:r>
              <a:rPr lang="en-US" dirty="0">
                <a:solidFill>
                  <a:schemeClr val="accent2">
                    <a:lumMod val="50000"/>
                  </a:schemeClr>
                </a:solidFill>
                <a:latin typeface="Times New Roman" panose="02020603050405020304" pitchFamily="18" charset="0"/>
                <a:cs typeface="Times New Roman" panose="02020603050405020304" pitchFamily="18" charset="0"/>
              </a:rPr>
              <a:t> ty DPS </a:t>
            </a:r>
          </a:p>
          <a:p>
            <a:pPr marL="114300" indent="0">
              <a:lnSpc>
                <a:spcPct val="150000"/>
              </a:lnSpc>
              <a:buNone/>
            </a:pPr>
            <a:r>
              <a:rPr lang="en-US" dirty="0">
                <a:solidFill>
                  <a:schemeClr val="accent2">
                    <a:lumMod val="50000"/>
                  </a:schemeClr>
                </a:solidFill>
                <a:latin typeface="Times New Roman" panose="02020603050405020304" pitchFamily="18" charset="0"/>
                <a:cs typeface="Times New Roman" panose="02020603050405020304" pitchFamily="18" charset="0"/>
              </a:rPr>
              <a:t>2.Trao </a:t>
            </a:r>
            <a:r>
              <a:rPr lang="en-US" dirty="0" err="1">
                <a:solidFill>
                  <a:schemeClr val="accent2">
                    <a:lumMod val="50000"/>
                  </a:schemeClr>
                </a:solidFill>
                <a:latin typeface="Times New Roman" panose="02020603050405020304" pitchFamily="18" charset="0"/>
                <a:cs typeface="Times New Roman" panose="02020603050405020304" pitchFamily="18" charset="0"/>
              </a:rPr>
              <a:t>dồi</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kiến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thức</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của</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bản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thân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nhiều</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hơn</a:t>
            </a:r>
            <a:r>
              <a:rPr lang="en-US" dirty="0">
                <a:solidFill>
                  <a:schemeClr val="accent2">
                    <a:lumMod val="50000"/>
                  </a:schemeClr>
                </a:solidFill>
                <a:latin typeface="Times New Roman" panose="02020603050405020304" pitchFamily="18" charset="0"/>
                <a:cs typeface="Times New Roman" panose="02020603050405020304" pitchFamily="18" charset="0"/>
              </a:rPr>
              <a:t>   </a:t>
            </a:r>
          </a:p>
          <a:p>
            <a:pPr marL="114300" indent="0">
              <a:lnSpc>
                <a:spcPct val="150000"/>
              </a:lnSpc>
              <a:buNone/>
            </a:pPr>
            <a:r>
              <a:rPr lang="en-US" dirty="0">
                <a:solidFill>
                  <a:schemeClr val="accent2">
                    <a:lumMod val="50000"/>
                  </a:schemeClr>
                </a:solidFill>
                <a:latin typeface="Times New Roman" panose="02020603050405020304" pitchFamily="18" charset="0"/>
                <a:cs typeface="Times New Roman" panose="02020603050405020304" pitchFamily="18" charset="0"/>
              </a:rPr>
              <a:t>3.Trao </a:t>
            </a:r>
            <a:r>
              <a:rPr lang="en-US" dirty="0" err="1">
                <a:solidFill>
                  <a:schemeClr val="accent2">
                    <a:lumMod val="50000"/>
                  </a:schemeClr>
                </a:solidFill>
                <a:latin typeface="Times New Roman" panose="02020603050405020304" pitchFamily="18" charset="0"/>
                <a:cs typeface="Times New Roman" panose="02020603050405020304" pitchFamily="18" charset="0"/>
              </a:rPr>
              <a:t>dồi</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tinh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học</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hỏi</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và</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kỹ</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năng</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làm</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việc</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nhóm</a:t>
            </a:r>
            <a:r>
              <a:rPr lang="en-US" dirty="0">
                <a:solidFill>
                  <a:schemeClr val="accent2">
                    <a:lumMod val="50000"/>
                  </a:schemeClr>
                </a:solidFill>
                <a:latin typeface="Times New Roman" panose="02020603050405020304" pitchFamily="18" charset="0"/>
                <a:cs typeface="Times New Roman" panose="02020603050405020304" pitchFamily="18" charset="0"/>
              </a:rPr>
              <a:t> team </a:t>
            </a:r>
            <a:r>
              <a:rPr lang="en-US" dirty="0" err="1">
                <a:solidFill>
                  <a:schemeClr val="accent2">
                    <a:lumMod val="50000"/>
                  </a:schemeClr>
                </a:solidFill>
                <a:latin typeface="Times New Roman" panose="02020603050405020304" pitchFamily="18" charset="0"/>
                <a:cs typeface="Times New Roman" panose="02020603050405020304" pitchFamily="18" charset="0"/>
              </a:rPr>
              <a:t>tại</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doanh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nghiệp</a:t>
            </a:r>
            <a:r>
              <a:rPr lang="en-US" dirty="0">
                <a:solidFill>
                  <a:schemeClr val="accent2">
                    <a:lumMod val="50000"/>
                  </a:schemeClr>
                </a:solidFill>
                <a:latin typeface="Times New Roman" panose="02020603050405020304" pitchFamily="18" charset="0"/>
                <a:cs typeface="Times New Roman" panose="02020603050405020304" pitchFamily="18" charset="0"/>
              </a:rPr>
              <a:t> </a:t>
            </a:r>
          </a:p>
          <a:p>
            <a:pPr marL="114300" indent="0">
              <a:lnSpc>
                <a:spcPct val="150000"/>
              </a:lnSpc>
              <a:buNone/>
            </a:pPr>
            <a:r>
              <a:rPr lang="en-US" dirty="0">
                <a:solidFill>
                  <a:schemeClr val="accent2">
                    <a:lumMod val="50000"/>
                  </a:schemeClr>
                </a:solidFill>
                <a:latin typeface="Times New Roman" panose="02020603050405020304" pitchFamily="18" charset="0"/>
                <a:cs typeface="Times New Roman" panose="02020603050405020304" pitchFamily="18" charset="0"/>
              </a:rPr>
              <a:t>4.Tiếp </a:t>
            </a:r>
            <a:r>
              <a:rPr lang="en-US" dirty="0" err="1">
                <a:solidFill>
                  <a:schemeClr val="accent2">
                    <a:lumMod val="50000"/>
                  </a:schemeClr>
                </a:solidFill>
                <a:latin typeface="Times New Roman" panose="02020603050405020304" pitchFamily="18" charset="0"/>
                <a:cs typeface="Times New Roman" panose="02020603050405020304" pitchFamily="18" charset="0"/>
              </a:rPr>
              <a:t>thu</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được</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thêm</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nhiều</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kiến</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thức</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trong</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lĩnh</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vực</a:t>
            </a:r>
            <a:r>
              <a:rPr lang="en-US" dirty="0">
                <a:solidFill>
                  <a:schemeClr val="accent2">
                    <a:lumMod val="50000"/>
                  </a:schemeClr>
                </a:solidFill>
                <a:latin typeface="Times New Roman" panose="02020603050405020304" pitchFamily="18" charset="0"/>
                <a:cs typeface="Times New Roman" panose="02020603050405020304" pitchFamily="18" charset="0"/>
              </a:rPr>
              <a:t> BA </a:t>
            </a:r>
          </a:p>
          <a:p>
            <a:pPr marL="114300" indent="0">
              <a:lnSpc>
                <a:spcPct val="150000"/>
              </a:lnSpc>
              <a:buNone/>
            </a:pPr>
            <a:r>
              <a:rPr lang="en-US" dirty="0">
                <a:solidFill>
                  <a:schemeClr val="accent2">
                    <a:lumMod val="50000"/>
                  </a:schemeClr>
                </a:solidFill>
                <a:latin typeface="Times New Roman" panose="02020603050405020304" pitchFamily="18" charset="0"/>
                <a:cs typeface="Times New Roman" panose="02020603050405020304" pitchFamily="18" charset="0"/>
              </a:rPr>
              <a:t>5.Trải </a:t>
            </a:r>
            <a:r>
              <a:rPr lang="en-US" dirty="0" err="1">
                <a:solidFill>
                  <a:schemeClr val="accent2">
                    <a:lumMod val="50000"/>
                  </a:schemeClr>
                </a:solidFill>
                <a:latin typeface="Times New Roman" panose="02020603050405020304" pitchFamily="18" charset="0"/>
                <a:cs typeface="Times New Roman" panose="02020603050405020304" pitchFamily="18" charset="0"/>
              </a:rPr>
              <a:t>nghiệm</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được</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nhiều</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mô</a:t>
            </a:r>
            <a:r>
              <a:rPr lang="en-US" dirty="0">
                <a:solidFill>
                  <a:schemeClr val="accent2">
                    <a:lumMod val="50000"/>
                  </a:schemeClr>
                </a:solidFill>
                <a:latin typeface="Times New Roman" panose="02020603050405020304" pitchFamily="18" charset="0"/>
                <a:cs typeface="Times New Roman" panose="02020603050405020304" pitchFamily="18" charset="0"/>
              </a:rPr>
              <a:t> </a:t>
            </a:r>
            <a:r>
              <a:rPr lang="en-US" dirty="0" err="1">
                <a:solidFill>
                  <a:schemeClr val="accent2">
                    <a:lumMod val="50000"/>
                  </a:schemeClr>
                </a:solidFill>
                <a:latin typeface="Times New Roman" panose="02020603050405020304" pitchFamily="18" charset="0"/>
                <a:cs typeface="Times New Roman" panose="02020603050405020304" pitchFamily="18" charset="0"/>
              </a:rPr>
              <a:t>hình</a:t>
            </a:r>
            <a:r>
              <a:rPr lang="en-US" dirty="0">
                <a:solidFill>
                  <a:schemeClr val="accent2">
                    <a:lumMod val="5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24001939"/>
      </p:ext>
    </p:extLst>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849</Words>
  <Application>Microsoft Office PowerPoint</Application>
  <PresentationFormat>On-screen Show (16:9)</PresentationFormat>
  <Paragraphs>69</Paragraphs>
  <Slides>11</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Times New Roman</vt:lpstr>
      <vt:lpstr>Arial</vt:lpstr>
      <vt:lpstr>Hammersmith One</vt:lpstr>
      <vt:lpstr>Manjari</vt:lpstr>
      <vt:lpstr>Proxima Nova Semibold</vt:lpstr>
      <vt:lpstr>VNI-Times</vt:lpstr>
      <vt:lpstr>Proxima Nova</vt:lpstr>
      <vt:lpstr>Roboto Condensed Light</vt:lpstr>
      <vt:lpstr>Elegant Education Pack for Students by Slidesgo</vt:lpstr>
      <vt:lpstr>Slidesgo Final Pages</vt:lpstr>
      <vt:lpstr>BÁO CÁO THỰC TẬP NGHỀ NGHIỆP </vt:lpstr>
      <vt:lpstr>Giới thiệu về công ty </vt:lpstr>
      <vt:lpstr>Liên hệ công ty </vt:lpstr>
      <vt:lpstr>Nội dụng thực tập  Dự án Quản lý thư viện tỉnh Đồng Tháp  </vt:lpstr>
      <vt:lpstr>Tiến độ công việc và hình ảnh mình họa </vt:lpstr>
      <vt:lpstr>Tiến độ công việc và hình ảnh mình họa </vt:lpstr>
      <vt:lpstr>Kết quả đạt được </vt:lpstr>
      <vt:lpstr>Những hạn chế và ưu điểm </vt:lpstr>
      <vt:lpstr>Mong muốn bản thân </vt:lpstr>
      <vt:lpstr>Kết luận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NGHỀ NGHIỆP </dc:title>
  <cp:lastModifiedBy>Duc Huy</cp:lastModifiedBy>
  <cp:revision>8</cp:revision>
  <dcterms:modified xsi:type="dcterms:W3CDTF">2022-01-17T15:31:45Z</dcterms:modified>
</cp:coreProperties>
</file>