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8"/>
  </p:notesMasterIdLst>
  <p:sldIdLst>
    <p:sldId id="256" r:id="rId2"/>
    <p:sldId id="271" r:id="rId3"/>
    <p:sldId id="270" r:id="rId4"/>
    <p:sldId id="262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BD045-2432-4DB7-9A10-E046DCC7D4C6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85C75-5AAE-4CF2-9F3F-6EE7CAB69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47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93A1F9-5068-4959-99F7-8F345BE92404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493A1F9-5068-4959-99F7-8F345BE92404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92899" y="762000"/>
            <a:ext cx="655820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8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Marina Fleet</a:t>
            </a:r>
            <a:endParaRPr lang="en-US" sz="8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5912" y="3844498"/>
            <a:ext cx="77321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Tx/>
              <a:buChar char="-"/>
            </a:pPr>
            <a:r>
              <a:rPr lang="vi-V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Nguyễn Văn Anh Minh</a:t>
            </a:r>
          </a:p>
          <a:p>
            <a:pPr marL="685800" indent="-685800" algn="ctr">
              <a:buFontTx/>
              <a:buChar char="-"/>
            </a:pPr>
            <a:r>
              <a:rPr lang="vi-V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Lê Đức Huy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8189" y="2438400"/>
            <a:ext cx="49076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Batch 155 - Team 2</a:t>
            </a:r>
            <a:endParaRPr lang="en-US" sz="4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6561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25278" y="568404"/>
            <a:ext cx="456887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  CASE</a:t>
            </a:r>
            <a:endParaRPr lang="en-US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30" y="0"/>
            <a:ext cx="4902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04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0499" y="533400"/>
            <a:ext cx="408477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SITEMAP</a:t>
            </a:r>
            <a:endParaRPr lang="en-US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"/>
            <a:ext cx="8875884" cy="60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20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9394" y="533400"/>
            <a:ext cx="251383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6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PLAN</a:t>
            </a:r>
            <a:endParaRPr lang="en-US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64158"/>
              </p:ext>
            </p:extLst>
          </p:nvPr>
        </p:nvGraphicFramePr>
        <p:xfrm>
          <a:off x="1221109" y="2514600"/>
          <a:ext cx="70104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057400"/>
                <a:gridCol w="990600"/>
                <a:gridCol w="762000"/>
                <a:gridCol w="1524000"/>
                <a:gridCol w="9906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STT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TASK</a:t>
                      </a:r>
                      <a:r>
                        <a:rPr lang="vi-VN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START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END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LEVEL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Phân</a:t>
                      </a:r>
                      <a:r>
                        <a:rPr lang="vi-VN" baseline="0" dirty="0" smtClean="0"/>
                        <a:t> tích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25/09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25/09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 &amp; 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Lên</a:t>
                      </a:r>
                      <a:r>
                        <a:rPr lang="vi-VN" baseline="0" dirty="0" smtClean="0"/>
                        <a:t> kế hoạch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27/09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27/09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 &amp;</a:t>
                      </a:r>
                      <a:r>
                        <a:rPr lang="vi-VN" baseline="0" dirty="0" smtClean="0"/>
                        <a:t> 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Thiết</a:t>
                      </a:r>
                      <a:r>
                        <a:rPr lang="vi-VN" baseline="0" dirty="0" smtClean="0"/>
                        <a:t> kế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28/09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28/09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 &amp;</a:t>
                      </a:r>
                      <a:r>
                        <a:rPr lang="vi-VN" baseline="0" dirty="0" smtClean="0"/>
                        <a:t> 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Tìm</a:t>
                      </a:r>
                      <a:r>
                        <a:rPr lang="vi-VN" baseline="0" dirty="0" smtClean="0"/>
                        <a:t> tài liệu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30/09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 &amp;</a:t>
                      </a:r>
                      <a:r>
                        <a:rPr lang="vi-VN" baseline="0" dirty="0" smtClean="0"/>
                        <a:t> 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Home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3/10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New/Event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3/10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Categorized (main)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4/10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5/10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Categorized (details)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9/10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12/10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116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05970" y="533400"/>
            <a:ext cx="251383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6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PLAN</a:t>
            </a:r>
            <a:endParaRPr lang="en-US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44760"/>
              </p:ext>
            </p:extLst>
          </p:nvPr>
        </p:nvGraphicFramePr>
        <p:xfrm>
          <a:off x="1238827" y="2438400"/>
          <a:ext cx="7048115" cy="4247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490"/>
                <a:gridCol w="2068469"/>
                <a:gridCol w="995929"/>
                <a:gridCol w="766099"/>
                <a:gridCol w="1532199"/>
                <a:gridCol w="995929"/>
              </a:tblGrid>
              <a:tr h="366291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TASK</a:t>
                      </a:r>
                      <a:r>
                        <a:rPr lang="vi-VN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Gallery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4/10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5/10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About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3/10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Customer-</a:t>
                      </a:r>
                      <a:r>
                        <a:rPr lang="vi-VN" baseline="0" dirty="0" smtClean="0"/>
                        <a:t> Register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4/10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7/10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Customer-</a:t>
                      </a:r>
                      <a:r>
                        <a:rPr lang="vi-VN" baseline="0" dirty="0" smtClean="0"/>
                        <a:t> Profile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8/10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10/10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Customer-</a:t>
                      </a:r>
                      <a:r>
                        <a:rPr lang="vi-VN" baseline="0" dirty="0" smtClean="0"/>
                        <a:t> Sign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11/10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12/10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Tổng</a:t>
                      </a:r>
                      <a:r>
                        <a:rPr lang="vi-VN" baseline="0" dirty="0" smtClean="0"/>
                        <a:t> hợp Source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14/10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 &amp;</a:t>
                      </a:r>
                      <a:r>
                        <a:rPr lang="vi-VN" baseline="0" dirty="0" smtClean="0"/>
                        <a:t> 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641009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Tinh chỉnh </a:t>
                      </a:r>
                    </a:p>
                    <a:p>
                      <a:pPr algn="l"/>
                      <a:r>
                        <a:rPr lang="vi-VN" dirty="0" smtClean="0"/>
                        <a:t>sản</a:t>
                      </a:r>
                      <a:r>
                        <a:rPr lang="vi-VN" baseline="0" dirty="0" smtClean="0"/>
                        <a:t> phẩm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16/10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18/10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baseline="0" dirty="0" smtClean="0"/>
                        <a:t>Minh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Viết</a:t>
                      </a:r>
                      <a:r>
                        <a:rPr lang="vi-VN" baseline="0" dirty="0" smtClean="0"/>
                        <a:t> báo cáo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16/10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18/10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 smtClean="0"/>
                        <a:t>Huy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641009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Trình</a:t>
                      </a:r>
                      <a:r>
                        <a:rPr lang="vi-VN" baseline="0" dirty="0" smtClean="0"/>
                        <a:t> bày trước </a:t>
                      </a:r>
                    </a:p>
                    <a:p>
                      <a:pPr algn="l"/>
                      <a:r>
                        <a:rPr lang="vi-VN" baseline="0" dirty="0" smtClean="0"/>
                        <a:t>Hội đồng (dự tính)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2/11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2/11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 &amp;</a:t>
                      </a:r>
                      <a:r>
                        <a:rPr lang="vi-VN" baseline="0" dirty="0" smtClean="0"/>
                        <a:t> Minh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728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9532" y="2362200"/>
            <a:ext cx="824937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4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CẢM ƠN THẦY VÀ </a:t>
            </a:r>
          </a:p>
          <a:p>
            <a:pPr algn="ctr"/>
            <a:r>
              <a:rPr lang="vi-VN" sz="4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CÁC BẠN ĐÃ LẮNG NGHE!</a:t>
            </a:r>
            <a:endParaRPr lang="en-US" sz="4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2689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527</TotalTime>
  <Words>185</Words>
  <Application>Microsoft Office PowerPoint</Application>
  <PresentationFormat>On-screen Show (4:3)</PresentationFormat>
  <Paragraphs>126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Hardcover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13</cp:revision>
  <dcterms:created xsi:type="dcterms:W3CDTF">2019-10-01T08:38:23Z</dcterms:created>
  <dcterms:modified xsi:type="dcterms:W3CDTF">2019-11-24T15:35:59Z</dcterms:modified>
</cp:coreProperties>
</file>