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72" r:id="rId3"/>
    <p:sldId id="271" r:id="rId4"/>
    <p:sldId id="270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BD045-2432-4DB7-9A10-E046DCC7D4C6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85C75-5AAE-4CF2-9F3F-6EE7CAB6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493A1F9-5068-4959-99F7-8F345BE92404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92899" y="762000"/>
            <a:ext cx="655820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Marina Fleet</a:t>
            </a:r>
            <a:endParaRPr lang="en-US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912" y="3844498"/>
            <a:ext cx="77321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Tx/>
              <a:buChar char="-"/>
            </a:pPr>
            <a:r>
              <a:rPr lang="vi-V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Nguyễn Văn Anh Minh</a:t>
            </a:r>
          </a:p>
          <a:p>
            <a:pPr marL="685800" indent="-685800" algn="ctr">
              <a:buFontTx/>
              <a:buChar char="-"/>
            </a:pPr>
            <a:r>
              <a:rPr lang="vi-V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Lê Đức Huy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8189" y="2438400"/>
            <a:ext cx="49076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Batch 155 - Team 2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56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4111" y="2286000"/>
            <a:ext cx="7745505" cy="387781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vi-VN" sz="3600" dirty="0" smtClean="0"/>
              <a:t>HTML, CSS, Javascript.</a:t>
            </a:r>
          </a:p>
          <a:p>
            <a:pPr>
              <a:lnSpc>
                <a:spcPct val="200000"/>
              </a:lnSpc>
            </a:pPr>
            <a:r>
              <a:rPr lang="vi-VN" sz="3600" dirty="0" smtClean="0"/>
              <a:t>Bootstrap, Jquery</a:t>
            </a:r>
          </a:p>
          <a:p>
            <a:pPr>
              <a:lnSpc>
                <a:spcPct val="200000"/>
              </a:lnSpc>
            </a:pPr>
            <a:r>
              <a:rPr lang="vi-VN" sz="3600" dirty="0" smtClean="0"/>
              <a:t>AJAX</a:t>
            </a:r>
            <a:endParaRPr lang="vi-VN" sz="3600" dirty="0"/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2745" y="533400"/>
            <a:ext cx="662713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TECH NOLOGY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421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5278" y="568404"/>
            <a:ext cx="45688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  CASE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30" y="0"/>
            <a:ext cx="4902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0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0499" y="533400"/>
            <a:ext cx="40847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SITEMAP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75884" cy="60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9394" y="533400"/>
            <a:ext cx="25138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64158"/>
              </p:ext>
            </p:extLst>
          </p:nvPr>
        </p:nvGraphicFramePr>
        <p:xfrm>
          <a:off x="1221109" y="2514600"/>
          <a:ext cx="70104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057400"/>
                <a:gridCol w="990600"/>
                <a:gridCol w="762000"/>
                <a:gridCol w="1524000"/>
                <a:gridCol w="9906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TASK</a:t>
                      </a:r>
                      <a:r>
                        <a:rPr lang="vi-VN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Phân</a:t>
                      </a:r>
                      <a:r>
                        <a:rPr lang="vi-VN" baseline="0" dirty="0" smtClean="0"/>
                        <a:t> tích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25/09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25/09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Lên</a:t>
                      </a:r>
                      <a:r>
                        <a:rPr lang="vi-VN" baseline="0" dirty="0" smtClean="0"/>
                        <a:t> kế hoạch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27/09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27/09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Thiết</a:t>
                      </a:r>
                      <a:r>
                        <a:rPr lang="vi-VN" baseline="0" dirty="0" smtClean="0"/>
                        <a:t> kế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28/09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28/09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Tìm</a:t>
                      </a:r>
                      <a:r>
                        <a:rPr lang="vi-VN" baseline="0" dirty="0" smtClean="0"/>
                        <a:t> tài liệu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30/09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New/Event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Categorized (main)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Categorized (details)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11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5970" y="533400"/>
            <a:ext cx="25138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44760"/>
              </p:ext>
            </p:extLst>
          </p:nvPr>
        </p:nvGraphicFramePr>
        <p:xfrm>
          <a:off x="1238827" y="2438400"/>
          <a:ext cx="7048115" cy="424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90"/>
                <a:gridCol w="2068469"/>
                <a:gridCol w="995929"/>
                <a:gridCol w="766099"/>
                <a:gridCol w="1532199"/>
                <a:gridCol w="995929"/>
              </a:tblGrid>
              <a:tr h="366291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TASK</a:t>
                      </a:r>
                      <a:r>
                        <a:rPr lang="vi-V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Gallery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About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Profile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Tổng</a:t>
                      </a:r>
                      <a:r>
                        <a:rPr lang="vi-VN" baseline="0" dirty="0" smtClean="0"/>
                        <a:t> hợp 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641009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Tinh chỉnh </a:t>
                      </a:r>
                    </a:p>
                    <a:p>
                      <a:pPr algn="l"/>
                      <a:r>
                        <a:rPr lang="vi-VN" dirty="0" smtClean="0"/>
                        <a:t>sản</a:t>
                      </a:r>
                      <a:r>
                        <a:rPr lang="vi-VN" baseline="0" dirty="0" smtClean="0"/>
                        <a:t> phẩm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aseline="0" dirty="0" smtClean="0"/>
                        <a:t>Minh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Viết</a:t>
                      </a:r>
                      <a:r>
                        <a:rPr lang="vi-VN" baseline="0" dirty="0" smtClean="0"/>
                        <a:t> báo cáo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/>
                        <a:t>Huy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641009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Trình</a:t>
                      </a:r>
                      <a:r>
                        <a:rPr lang="vi-VN" baseline="0" dirty="0" smtClean="0"/>
                        <a:t> bày trước </a:t>
                      </a:r>
                    </a:p>
                    <a:p>
                      <a:pPr algn="l"/>
                      <a:r>
                        <a:rPr lang="vi-VN" baseline="0" dirty="0" smtClean="0"/>
                        <a:t>Hội đồng (dự tính)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2/11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2/11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2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532" y="2362200"/>
            <a:ext cx="82493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CẢM ƠN THẦY VÀ </a:t>
            </a:r>
          </a:p>
          <a:p>
            <a:pPr algn="ctr"/>
            <a:r>
              <a:rPr lang="vi-VN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CÁC BẠN ĐÃ LẮNG NGHE!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268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530</TotalTime>
  <Words>197</Words>
  <Application>Microsoft Office PowerPoint</Application>
  <PresentationFormat>On-screen Show (4:3)</PresentationFormat>
  <Paragraphs>130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2019-10-01T08:38:23Z</dcterms:created>
  <dcterms:modified xsi:type="dcterms:W3CDTF">2019-11-25T01:26:30Z</dcterms:modified>
</cp:coreProperties>
</file>