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DF26E3-C554-4996-9421-57FE195208E5}" type="datetimeFigureOut">
              <a:rPr lang="zh-CN" altLang="en-US" smtClean="0"/>
              <a:t>2011/11/1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71C0EB-8284-4C7C-B59A-BE19C41D9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ng_wp@163.com" TargetMode="External"/><Relationship Id="rId2" Type="http://schemas.openxmlformats.org/officeDocument/2006/relationships/hyperlink" Target="mailto:dozenow@163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wujayway@gmail.com" TargetMode="External"/><Relationship Id="rId4" Type="http://schemas.openxmlformats.org/officeDocument/2006/relationships/hyperlink" Target="mailto:qshhnkf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660430/working-out-transfer-spe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ng-wp.iteye.com/blog/1222521" TargetMode="External"/><Relationship Id="rId2" Type="http://schemas.openxmlformats.org/officeDocument/2006/relationships/hyperlink" Target="http://wiki.wireshark.org/CaptureFil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Computer Networks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Homework 1 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</a:p>
          <a:p>
            <a:pPr lvl="1"/>
            <a:r>
              <a:rPr lang="en-US" altLang="zh-CN" dirty="0"/>
              <a:t>You still have the ability to </a:t>
            </a:r>
            <a:r>
              <a:rPr lang="en-US" altLang="zh-CN" dirty="0">
                <a:solidFill>
                  <a:srgbClr val="FF0000"/>
                </a:solidFill>
              </a:rPr>
              <a:t>modify the ARP table</a:t>
            </a:r>
            <a:r>
              <a:rPr lang="en-US" altLang="zh-CN" dirty="0"/>
              <a:t>, just </a:t>
            </a:r>
            <a:r>
              <a:rPr lang="en-US" altLang="zh-CN" dirty="0">
                <a:solidFill>
                  <a:srgbClr val="FF0000"/>
                </a:solidFill>
              </a:rPr>
              <a:t>not directly</a:t>
            </a:r>
            <a:r>
              <a:rPr lang="en-US" altLang="zh-CN" dirty="0"/>
              <a:t>. How can you affect (either add, delete, or change) entries in the ARP table? Use this mechanism to add at least two new hosts to the ARP table and include a printout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ping</a:t>
            </a:r>
            <a:r>
              <a:rPr lang="en-US" altLang="zh-CN" dirty="0" smtClean="0"/>
              <a:t> or other network utilities to try to communicate with an unknown host can indirectly insert an ARP entry into the 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</a:p>
          <a:p>
            <a:pPr lvl="1"/>
            <a:r>
              <a:rPr lang="en-US" altLang="zh-CN" dirty="0"/>
              <a:t>What will happen if two IP addresses map to the same Ethernet address? Be specific on </a:t>
            </a:r>
            <a:r>
              <a:rPr lang="en-US" altLang="zh-CN" dirty="0">
                <a:solidFill>
                  <a:srgbClr val="FF0000"/>
                </a:solidFill>
              </a:rPr>
              <a:t>how all hosts </a:t>
            </a:r>
            <a:r>
              <a:rPr lang="en-US" altLang="zh-CN" dirty="0"/>
              <a:t>on the subnet operate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FAQ</a:t>
            </a:r>
          </a:p>
          <a:p>
            <a:pPr lvl="2"/>
            <a:r>
              <a:rPr lang="en-US" altLang="zh-CN" smtClean="0"/>
              <a:t>Answer is not </a:t>
            </a:r>
            <a:r>
              <a:rPr lang="en-US" altLang="zh-CN" dirty="0" smtClean="0"/>
              <a:t>clear.</a:t>
            </a:r>
          </a:p>
          <a:p>
            <a:pPr lvl="3"/>
            <a:r>
              <a:rPr lang="en-US" altLang="zh-CN" dirty="0"/>
              <a:t>A simple “Yes/No” is far from </a:t>
            </a:r>
            <a:r>
              <a:rPr lang="en-US" altLang="zh-CN" dirty="0" smtClean="0"/>
              <a:t>enough.</a:t>
            </a:r>
          </a:p>
          <a:p>
            <a:pPr lvl="3"/>
            <a:endParaRPr lang="zh-CN" altLang="en-US" dirty="0"/>
          </a:p>
          <a:p>
            <a:pPr lvl="2"/>
            <a:r>
              <a:rPr lang="en-US" altLang="zh-CN" dirty="0" smtClean="0"/>
              <a:t>Note “ALL HOSTS” highlighted. You should specify explicitly how the victim machines will operate and what’s the behavior of others.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76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Feel free to contact any of us if any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Part1:1-3 Dou</a:t>
            </a:r>
            <a:r>
              <a:rPr lang="en-US" altLang="zh-CN" dirty="0"/>
              <a:t>, </a:t>
            </a:r>
            <a:r>
              <a:rPr lang="en-US" altLang="zh-CN" dirty="0" err="1"/>
              <a:t>Xianzheng</a:t>
            </a:r>
            <a:r>
              <a:rPr lang="en-US" altLang="zh-CN" dirty="0"/>
              <a:t> E-mail: </a:t>
            </a:r>
            <a:r>
              <a:rPr lang="en-US" altLang="zh-CN" dirty="0" smtClean="0">
                <a:hlinkClick r:id="rId2"/>
              </a:rPr>
              <a:t>dozenow@163.com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Part1:4-5 </a:t>
            </a:r>
            <a:r>
              <a:rPr lang="en-US" altLang="zh-CN" dirty="0" smtClean="0"/>
              <a:t>Wang</a:t>
            </a:r>
            <a:r>
              <a:rPr lang="en-US" altLang="zh-CN" dirty="0"/>
              <a:t>, </a:t>
            </a:r>
            <a:r>
              <a:rPr lang="en-US" altLang="zh-CN" dirty="0" err="1"/>
              <a:t>Peng</a:t>
            </a:r>
            <a:r>
              <a:rPr lang="en-US" altLang="zh-CN" dirty="0"/>
              <a:t> E-mail: </a:t>
            </a:r>
            <a:r>
              <a:rPr lang="en-US" altLang="zh-CN" dirty="0" smtClean="0">
                <a:hlinkClick r:id="rId3"/>
              </a:rPr>
              <a:t>peng_wp@163.com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Part2:1-3 </a:t>
            </a:r>
            <a:r>
              <a:rPr lang="en-US" altLang="zh-CN" dirty="0" err="1" smtClean="0"/>
              <a:t>Qiu</a:t>
            </a:r>
            <a:r>
              <a:rPr lang="en-US" altLang="zh-CN" dirty="0"/>
              <a:t>, </a:t>
            </a:r>
            <a:r>
              <a:rPr lang="en-US" altLang="zh-CN" dirty="0" err="1"/>
              <a:t>Shuang</a:t>
            </a:r>
            <a:r>
              <a:rPr lang="en-US" altLang="zh-CN" dirty="0"/>
              <a:t> E-mail: </a:t>
            </a:r>
            <a:r>
              <a:rPr lang="en-US" altLang="zh-CN" dirty="0" smtClean="0">
                <a:hlinkClick r:id="rId4"/>
              </a:rPr>
              <a:t>qshhnkf@gmail.com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Part2:4-6 </a:t>
            </a:r>
            <a:r>
              <a:rPr lang="en-US" altLang="zh-CN" dirty="0" smtClean="0"/>
              <a:t>Wu</a:t>
            </a:r>
            <a:r>
              <a:rPr lang="en-US" altLang="zh-CN" dirty="0"/>
              <a:t>, </a:t>
            </a:r>
            <a:r>
              <a:rPr lang="en-US" altLang="zh-CN" dirty="0" err="1"/>
              <a:t>Jiewei</a:t>
            </a:r>
            <a:r>
              <a:rPr lang="en-US" altLang="zh-CN" dirty="0"/>
              <a:t> E-mail: </a:t>
            </a:r>
            <a:r>
              <a:rPr lang="en-US" altLang="zh-CN" dirty="0" smtClean="0">
                <a:hlinkClick r:id="rId5"/>
              </a:rPr>
              <a:t>wujayway@gmail.com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Consider </a:t>
            </a:r>
            <a:r>
              <a:rPr lang="en-US" altLang="zh-CN" dirty="0"/>
              <a:t>sending real-time voice from Host A to Host B over a packet-switched network (VoIP). Host A converts analog voice to a digital </a:t>
            </a:r>
            <a:r>
              <a:rPr lang="en-US" altLang="zh-CN" dirty="0">
                <a:solidFill>
                  <a:srgbClr val="FF0000"/>
                </a:solidFill>
              </a:rPr>
              <a:t>64kbps bit stream </a:t>
            </a:r>
            <a:r>
              <a:rPr lang="en-US" altLang="zh-CN" dirty="0">
                <a:solidFill>
                  <a:srgbClr val="7030A0"/>
                </a:solidFill>
              </a:rPr>
              <a:t>on the fly</a:t>
            </a:r>
            <a:r>
              <a:rPr lang="en-US" altLang="zh-CN" dirty="0"/>
              <a:t>. Host A then groups the bits into </a:t>
            </a:r>
            <a:r>
              <a:rPr lang="en-US" altLang="zh-CN" dirty="0">
                <a:solidFill>
                  <a:srgbClr val="FF0000"/>
                </a:solidFill>
              </a:rPr>
              <a:t>56-byte packets</a:t>
            </a:r>
            <a:r>
              <a:rPr lang="en-US" altLang="zh-CN" dirty="0"/>
              <a:t>. There is only one link between Host A and B; its </a:t>
            </a:r>
            <a:r>
              <a:rPr lang="en-US" altLang="zh-CN" dirty="0">
                <a:solidFill>
                  <a:srgbClr val="FF0000"/>
                </a:solidFill>
              </a:rPr>
              <a:t>transmission rate is 500 kbps</a:t>
            </a:r>
            <a:r>
              <a:rPr lang="en-US" altLang="zh-CN" dirty="0"/>
              <a:t> and its </a:t>
            </a:r>
            <a:r>
              <a:rPr lang="en-US" altLang="zh-CN" dirty="0">
                <a:solidFill>
                  <a:srgbClr val="FF0000"/>
                </a:solidFill>
              </a:rPr>
              <a:t>propagation delay is 2 msec</a:t>
            </a:r>
            <a:r>
              <a:rPr lang="en-US" altLang="zh-CN" dirty="0"/>
              <a:t>. As soon as Host A gather a packet, it sends it to Host B. As soon as Host B receives an entire packet, it converts the packet's bits into an analog signal. How much time elapses from the time a bit is created (from the original analog signal at Host A) until the bit is decoded (as part of the analog signal at Host B)?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Solution:</a:t>
            </a:r>
          </a:p>
          <a:p>
            <a:pPr lvl="1"/>
            <a:r>
              <a:rPr lang="en-US" altLang="zh-CN" dirty="0" smtClean="0"/>
              <a:t>Since Host A converts analog voice to a digital 64kbps bit stream on the fly, we assume the converting rate(both encoding and decoding) is the same as bit-rate of the encoded code.</a:t>
            </a:r>
          </a:p>
          <a:p>
            <a:pPr lvl="1"/>
            <a:r>
              <a:rPr lang="en-US" altLang="zh-CN" dirty="0" smtClean="0"/>
              <a:t>Time to encode/decode the bit stream of a packet: 56*8/64K = 7ms</a:t>
            </a:r>
          </a:p>
          <a:p>
            <a:pPr lvl="1"/>
            <a:r>
              <a:rPr lang="en-US" altLang="zh-CN" dirty="0" smtClean="0"/>
              <a:t>Time to transmit packet: 56*8/500K = 0.896ms</a:t>
            </a:r>
          </a:p>
          <a:p>
            <a:pPr lvl="1"/>
            <a:r>
              <a:rPr lang="en-US" altLang="zh-CN" dirty="0" smtClean="0"/>
              <a:t>Time to propagate: 2ms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Total time elapses from a bit </a:t>
            </a:r>
            <a:r>
              <a:rPr lang="en-US" altLang="zh-CN" dirty="0" smtClean="0"/>
              <a:t>created </a:t>
            </a:r>
            <a:r>
              <a:rPr lang="en-US" altLang="zh-CN" dirty="0" smtClean="0"/>
              <a:t>until the bit </a:t>
            </a:r>
            <a:r>
              <a:rPr lang="en-US" altLang="zh-CN" dirty="0" smtClean="0"/>
              <a:t>decoded is:</a:t>
            </a:r>
          </a:p>
          <a:p>
            <a:pPr marL="27432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/>
              <a:t>7 </a:t>
            </a:r>
            <a:r>
              <a:rPr lang="en-US" altLang="zh-CN" dirty="0" smtClean="0"/>
              <a:t>+ 0.896 + 2 = 9.896ms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NO COPY IS ALLOWED!!!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pPr lvl="1"/>
            <a:r>
              <a:rPr lang="en-US" altLang="zh-CN" dirty="0" smtClean="0"/>
              <a:t>Should we take the decoding time into consideration? Thus extra 7ms for signal decoding is required.</a:t>
            </a:r>
          </a:p>
          <a:p>
            <a:pPr lvl="1"/>
            <a:r>
              <a:rPr lang="en-US" altLang="zh-CN" dirty="0" smtClean="0"/>
              <a:t>Given another 7ms for signal decoding, should we also double the transmit time – one for sending, the other for receiving?</a:t>
            </a:r>
          </a:p>
          <a:p>
            <a:pPr lvl="2"/>
            <a:r>
              <a:rPr lang="en-US" altLang="zh-CN" dirty="0" smtClean="0"/>
              <a:t>Please refer to</a:t>
            </a:r>
          </a:p>
          <a:p>
            <a:pPr lvl="3"/>
            <a:r>
              <a:rPr lang="en-US" altLang="zh-CN" dirty="0" smtClean="0"/>
              <a:t>Textbook: Delay and Loss in Packet-Switched Networks/Types of Delay</a:t>
            </a:r>
          </a:p>
          <a:p>
            <a:pPr lvl="3"/>
            <a:r>
              <a:rPr lang="en-US" altLang="zh-CN" dirty="0" smtClean="0">
                <a:hlinkClick r:id="rId2"/>
              </a:rPr>
              <a:t>http://stackoverflow.com/questions/5660430/working-out-transfer-speed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44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Try to identify at least 3 applications that use plaint text password/identification method. Use </a:t>
            </a:r>
            <a:r>
              <a:rPr lang="en-US" altLang="zh-CN" dirty="0" err="1"/>
              <a:t>Wireshark</a:t>
            </a:r>
            <a:r>
              <a:rPr lang="en-US" altLang="zh-CN" dirty="0"/>
              <a:t> to capture the plaint text password and write a report to describe how and where you found the passwords. You need to </a:t>
            </a:r>
            <a:r>
              <a:rPr lang="en-US" altLang="zh-CN" dirty="0" err="1"/>
              <a:t>turnin</a:t>
            </a:r>
            <a:r>
              <a:rPr lang="en-US" altLang="zh-CN" dirty="0"/>
              <a:t> packet dumps for this problem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Elearning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Renren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HaoFang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5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filter packets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3" y="1914153"/>
            <a:ext cx="8115043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14" y="3451448"/>
            <a:ext cx="5124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Please refer to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2"/>
              </a:rPr>
              <a:t>http://wiki.wireshark.org/CaptureFilters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>
                <a:hlinkClick r:id="rId3"/>
              </a:rPr>
              <a:t>http://peng-wp.iteye.com/blog/1222521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Ifconfig</a:t>
            </a:r>
            <a:endParaRPr lang="en-US" altLang="zh-CN" dirty="0" smtClean="0"/>
          </a:p>
          <a:p>
            <a:pPr lvl="1"/>
            <a:r>
              <a:rPr lang="en-US" altLang="zh-CN" dirty="0"/>
              <a:t>Run ``</a:t>
            </a:r>
            <a:r>
              <a:rPr lang="en-US" altLang="zh-CN" dirty="0" err="1"/>
              <a:t>ifconfig</a:t>
            </a:r>
            <a:r>
              <a:rPr lang="en-US" altLang="zh-CN" dirty="0"/>
              <a:t> -a'' on the machine you will be using. Capture the output, and identify and explain as much of what is printed as you can. NOTE: You should be able to understand almost all of it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Memory: 80200000-80220000</a:t>
            </a:r>
          </a:p>
          <a:p>
            <a:pPr lvl="2"/>
            <a:r>
              <a:rPr lang="en-US" altLang="zh-CN" dirty="0" smtClean="0"/>
              <a:t>Address of memory mapping</a:t>
            </a:r>
          </a:p>
          <a:p>
            <a:pPr lvl="2"/>
            <a:r>
              <a:rPr lang="en-US" altLang="zh-CN" dirty="0" smtClean="0"/>
              <a:t>That means the NIC’s onboard memory are mapped into memory so the CPU can copy data into and out of them as the card sends and receives packets.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</TotalTime>
  <Words>630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Computer Networks</vt:lpstr>
      <vt:lpstr>Assignment</vt:lpstr>
      <vt:lpstr>Part 1</vt:lpstr>
      <vt:lpstr>Part1(cont.)</vt:lpstr>
      <vt:lpstr>Part1(cont.)</vt:lpstr>
      <vt:lpstr>Part1(cont.)</vt:lpstr>
      <vt:lpstr>Part1(cont.)</vt:lpstr>
      <vt:lpstr>Part1(cont.)</vt:lpstr>
      <vt:lpstr>Part2</vt:lpstr>
      <vt:lpstr>Part2(cont.)</vt:lpstr>
      <vt:lpstr>Part2(cont.)</vt:lpstr>
      <vt:lpstr>Thanks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Qiu Shuang</dc:creator>
  <cp:lastModifiedBy>Qiu Shuang</cp:lastModifiedBy>
  <cp:revision>24</cp:revision>
  <dcterms:created xsi:type="dcterms:W3CDTF">2011-10-31T16:11:02Z</dcterms:created>
  <dcterms:modified xsi:type="dcterms:W3CDTF">2011-11-01T01:46:45Z</dcterms:modified>
</cp:coreProperties>
</file>