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E3DE"/>
    <a:srgbClr val="D0EBE6"/>
    <a:srgbClr val="E4E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C1474-8185-4EA1-B527-6FC97D282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B5B3B0-AF90-45FF-AE41-113C15AED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9249B-2245-4C8F-BE21-795CFFD6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6FE4-2BC6-4960-9448-66CF3F31A911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3A1D3-818B-4157-8FE2-DFE829B8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32580-DD10-41A3-9751-B3A6B832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402C-22DF-4E55-AE7F-1615874B3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35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FE073-0DC4-446D-BE35-A7C05CD7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BEC997-C239-4047-B934-86A6490F2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222B4-0CE0-4E4C-83E0-8F0745ED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6FE4-2BC6-4960-9448-66CF3F31A911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2DF1A-D2E4-47D9-B963-E36232FF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458AB0-3F3F-43B0-B380-4B1BC416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402C-22DF-4E55-AE7F-1615874B3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54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06561F-3C69-494E-800B-A7F0AB5D0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DF746F-69BC-4D95-AE6C-C1137FDDB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28CAE6-2B08-49A4-A4C8-DEC1C110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6FE4-2BC6-4960-9448-66CF3F31A911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6AB65-37D4-4687-AFC6-10B5C1C3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FBDE0-C535-4709-B36E-59912982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402C-22DF-4E55-AE7F-1615874B3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8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981BA-1FD8-4965-9002-412B9964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068DF-4362-49FB-A372-C53E06FAA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30D824-9395-46F4-A0C9-C561AEAF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6FE4-2BC6-4960-9448-66CF3F31A911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537A7-4560-4359-AACC-3CFF20BE3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791122-37E2-4174-887B-6535C9E8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402C-22DF-4E55-AE7F-1615874B3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88B59-9B90-4D21-AAB7-17DA5BC3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CA4285-54EF-465C-8587-ACBCAB302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E3602-CBDD-4562-AD4F-4EAADE81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6FE4-2BC6-4960-9448-66CF3F31A911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1F1AE-D0D5-4B75-AE99-22C76C9A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94A3-1636-4C85-A7D2-607357F5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402C-22DF-4E55-AE7F-1615874B3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59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B6566-AD10-48C3-B801-426BA1C5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C66C4-9E0F-419A-8137-D3FE80F57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AB87EA-E180-452C-AA53-66F5F553F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DA125F-E4AA-44E2-BA7E-9AA7D390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6FE4-2BC6-4960-9448-66CF3F31A911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F8FDC5-29DF-433D-AB1C-A3849F71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965CD8-E32D-4C74-95E3-91CF3E6D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402C-22DF-4E55-AE7F-1615874B3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5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31788-513E-4387-8156-16CCB33C3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DF487D-CDB2-4691-95E5-8BD904B17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9AB5BA-8AAC-4CF1-A1B9-A26D49079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8B87CF-ADEA-4EA8-B9F7-B5B0F6F7F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3C97AB-E0E4-42C1-80AF-3FE4AFC74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4C47A8-4EB4-40BE-9747-764AD554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6FE4-2BC6-4960-9448-66CF3F31A911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6A4397-1319-46E3-87C0-7F5FBD75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448D76-862B-4E68-A134-6DEBE596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402C-22DF-4E55-AE7F-1615874B3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93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911BD-152D-4BC4-B463-1D4A9BFEC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4D873B-9C2A-441E-9B58-E892241D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6FE4-2BC6-4960-9448-66CF3F31A911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97EE3B-EAE0-4E96-9AF5-8C5DC9B9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86706B-3409-448A-800A-DDB9EAE3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402C-22DF-4E55-AE7F-1615874B3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44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BC8E53-6833-4C3F-9840-99F2E017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6FE4-2BC6-4960-9448-66CF3F31A911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843D1C-C99E-42CB-8FE1-C0306B93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6DB72E-D225-49D6-98E7-11512219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402C-22DF-4E55-AE7F-1615874B3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0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6407E-4158-4E76-BAF7-1FCDB5FA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5EDFA1-EF4E-4C46-993B-AFEA7BE03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52CC8E-4C04-4A09-AA5C-716B52946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BE1DEB-3A6A-44F5-AC95-428F37B6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6FE4-2BC6-4960-9448-66CF3F31A911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D117E4-839A-4633-9FF0-0AD53F82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FC75E-A72E-464C-A768-0BC601E5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402C-22DF-4E55-AE7F-1615874B3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2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8191F-3C37-4195-BC51-5454CEB00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FB349F-95B3-4B95-80AE-262CE4AB8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FA95D7-ECDE-479D-9085-6DB75ED8B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46DED4-6EB1-4406-B7D4-E061522A2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6FE4-2BC6-4960-9448-66CF3F31A911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3DACBF-51EB-49C6-B959-E196F942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F95F4D-8F51-4B27-88DC-2A4C4948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402C-22DF-4E55-AE7F-1615874B3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87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2C1C39-8FEA-4BB8-B23F-D3AB5253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942292-2CF0-4EAF-B226-C529E739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7E173C-5F17-4420-A692-C3C28FB5C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96FE4-2BC6-4960-9448-66CF3F31A911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6E95C-7680-455A-B8B2-EBBFBFCD5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C6D919-2F11-4963-A843-183011837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4402C-22DF-4E55-AE7F-1615874B3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19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B56FAD4B-4554-4B79-B157-0D6AF742192B}"/>
              </a:ext>
            </a:extLst>
          </p:cNvPr>
          <p:cNvGrpSpPr/>
          <p:nvPr/>
        </p:nvGrpSpPr>
        <p:grpSpPr>
          <a:xfrm>
            <a:off x="7854508" y="999429"/>
            <a:ext cx="3321363" cy="3321363"/>
            <a:chOff x="7854508" y="999429"/>
            <a:chExt cx="3321363" cy="3321363"/>
          </a:xfrm>
        </p:grpSpPr>
        <p:sp>
          <p:nvSpPr>
            <p:cNvPr id="16" name="순서도: 연결자 15">
              <a:extLst>
                <a:ext uri="{FF2B5EF4-FFF2-40B4-BE49-F238E27FC236}">
                  <a16:creationId xmlns:a16="http://schemas.microsoft.com/office/drawing/2014/main" id="{17EC1423-9E09-481D-87D7-8AB6193AE9BE}"/>
                </a:ext>
              </a:extLst>
            </p:cNvPr>
            <p:cNvSpPr/>
            <p:nvPr/>
          </p:nvSpPr>
          <p:spPr>
            <a:xfrm>
              <a:off x="7854508" y="999429"/>
              <a:ext cx="3321363" cy="3321363"/>
            </a:xfrm>
            <a:prstGeom prst="flowChartConnector">
              <a:avLst/>
            </a:prstGeom>
            <a:solidFill>
              <a:srgbClr val="D0EB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 descr="화살이(가) 표시된 사진&#10;&#10;자동 생성된 설명">
              <a:extLst>
                <a:ext uri="{FF2B5EF4-FFF2-40B4-BE49-F238E27FC236}">
                  <a16:creationId xmlns:a16="http://schemas.microsoft.com/office/drawing/2014/main" id="{E1E9809C-0B94-4CE3-BE54-273C1E26FE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3" r="6019" b="5"/>
            <a:stretch/>
          </p:blipFill>
          <p:spPr>
            <a:xfrm>
              <a:off x="8363599" y="1317434"/>
              <a:ext cx="2303179" cy="2615109"/>
            </a:xfrm>
            <a:custGeom>
              <a:avLst/>
              <a:gdLst/>
              <a:ahLst/>
              <a:cxnLst/>
              <a:rect l="l" t="t" r="r" b="b"/>
              <a:pathLst>
                <a:path w="2577829" h="2926956">
                  <a:moveTo>
                    <a:pt x="1114351" y="0"/>
                  </a:moveTo>
                  <a:cubicBezTo>
                    <a:pt x="1922608" y="0"/>
                    <a:pt x="2577829" y="655221"/>
                    <a:pt x="2577829" y="1463478"/>
                  </a:cubicBezTo>
                  <a:cubicBezTo>
                    <a:pt x="2577829" y="2271735"/>
                    <a:pt x="1922608" y="2926956"/>
                    <a:pt x="1114351" y="2926956"/>
                  </a:cubicBezTo>
                  <a:cubicBezTo>
                    <a:pt x="710223" y="2926956"/>
                    <a:pt x="344353" y="2763151"/>
                    <a:pt x="79516" y="2498313"/>
                  </a:cubicBezTo>
                  <a:lnTo>
                    <a:pt x="0" y="2410824"/>
                  </a:lnTo>
                  <a:lnTo>
                    <a:pt x="69413" y="2266732"/>
                  </a:lnTo>
                  <a:cubicBezTo>
                    <a:pt x="193516" y="1973319"/>
                    <a:pt x="262142" y="1650728"/>
                    <a:pt x="262142" y="1312109"/>
                  </a:cubicBezTo>
                  <a:cubicBezTo>
                    <a:pt x="262142" y="1058145"/>
                    <a:pt x="223540" y="813196"/>
                    <a:pt x="151883" y="582811"/>
                  </a:cubicBezTo>
                  <a:lnTo>
                    <a:pt x="91478" y="417771"/>
                  </a:lnTo>
                  <a:lnTo>
                    <a:pt x="183443" y="334187"/>
                  </a:lnTo>
                  <a:cubicBezTo>
                    <a:pt x="436418" y="125413"/>
                    <a:pt x="760739" y="0"/>
                    <a:pt x="1114351" y="0"/>
                  </a:cubicBezTo>
                  <a:close/>
                </a:path>
              </a:pathLst>
            </a:cu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B36442C-F556-484C-A544-886C4E1DD2F0}"/>
              </a:ext>
            </a:extLst>
          </p:cNvPr>
          <p:cNvGrpSpPr/>
          <p:nvPr/>
        </p:nvGrpSpPr>
        <p:grpSpPr>
          <a:xfrm>
            <a:off x="4024053" y="999429"/>
            <a:ext cx="3321362" cy="3321363"/>
            <a:chOff x="4755838" y="1096769"/>
            <a:chExt cx="3321362" cy="332136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50713B4-A326-4963-9344-D9088893E9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88" t="24352" r="13567" b="1904"/>
            <a:stretch/>
          </p:blipFill>
          <p:spPr>
            <a:xfrm>
              <a:off x="4755838" y="1096769"/>
              <a:ext cx="3321362" cy="3321363"/>
            </a:xfrm>
            <a:custGeom>
              <a:avLst/>
              <a:gdLst/>
              <a:ahLst/>
              <a:cxnLst/>
              <a:rect l="l" t="t" r="r" b="b"/>
              <a:pathLst>
                <a:path w="4627646" h="4627648">
                  <a:moveTo>
                    <a:pt x="2313823" y="0"/>
                  </a:moveTo>
                  <a:cubicBezTo>
                    <a:pt x="3591712" y="0"/>
                    <a:pt x="4627646" y="1035934"/>
                    <a:pt x="4627646" y="2313824"/>
                  </a:cubicBezTo>
                  <a:cubicBezTo>
                    <a:pt x="4627646" y="3591714"/>
                    <a:pt x="3591712" y="4627648"/>
                    <a:pt x="2313823" y="4627648"/>
                  </a:cubicBezTo>
                  <a:cubicBezTo>
                    <a:pt x="1035934" y="4627648"/>
                    <a:pt x="0" y="3591714"/>
                    <a:pt x="0" y="2313824"/>
                  </a:cubicBezTo>
                  <a:cubicBezTo>
                    <a:pt x="0" y="1035934"/>
                    <a:pt x="1035934" y="0"/>
                    <a:pt x="2313823" y="0"/>
                  </a:cubicBezTo>
                  <a:close/>
                </a:path>
              </a:pathLst>
            </a:cu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E0C3A22-7378-4149-82DC-12B262AB4FD0}"/>
                </a:ext>
              </a:extLst>
            </p:cNvPr>
            <p:cNvSpPr/>
            <p:nvPr/>
          </p:nvSpPr>
          <p:spPr>
            <a:xfrm>
              <a:off x="5581650" y="3829050"/>
              <a:ext cx="1609725" cy="589082"/>
            </a:xfrm>
            <a:prstGeom prst="ellipse">
              <a:avLst/>
            </a:prstGeom>
            <a:solidFill>
              <a:srgbClr val="E4EAE0"/>
            </a:solidFill>
            <a:ln>
              <a:solidFill>
                <a:srgbClr val="E4EA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37F98F7-6D40-4BBF-A88E-401F665C017A}"/>
              </a:ext>
            </a:extLst>
          </p:cNvPr>
          <p:cNvGrpSpPr/>
          <p:nvPr/>
        </p:nvGrpSpPr>
        <p:grpSpPr>
          <a:xfrm>
            <a:off x="173775" y="999430"/>
            <a:ext cx="3321363" cy="3321363"/>
            <a:chOff x="173775" y="999430"/>
            <a:chExt cx="3321363" cy="3321363"/>
          </a:xfrm>
        </p:grpSpPr>
        <p:sp>
          <p:nvSpPr>
            <p:cNvPr id="13" name="순서도: 연결자 12">
              <a:extLst>
                <a:ext uri="{FF2B5EF4-FFF2-40B4-BE49-F238E27FC236}">
                  <a16:creationId xmlns:a16="http://schemas.microsoft.com/office/drawing/2014/main" id="{6B5D6A02-9F11-49CE-8727-F6B4CAEE6E5D}"/>
                </a:ext>
              </a:extLst>
            </p:cNvPr>
            <p:cNvSpPr/>
            <p:nvPr/>
          </p:nvSpPr>
          <p:spPr>
            <a:xfrm>
              <a:off x="173775" y="999430"/>
              <a:ext cx="3321363" cy="3321363"/>
            </a:xfrm>
            <a:prstGeom prst="flowChartConnector">
              <a:avLst/>
            </a:prstGeom>
            <a:solidFill>
              <a:srgbClr val="D0EB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FAA1D9A-0646-4C10-AFDC-3EB9271E3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025" y="1352557"/>
              <a:ext cx="2544862" cy="25448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536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Nam Yeji</dc:creator>
  <cp:lastModifiedBy>Nam Yeji</cp:lastModifiedBy>
  <cp:revision>1</cp:revision>
  <dcterms:created xsi:type="dcterms:W3CDTF">2022-01-21T03:01:29Z</dcterms:created>
  <dcterms:modified xsi:type="dcterms:W3CDTF">2022-01-21T03:53:30Z</dcterms:modified>
</cp:coreProperties>
</file>