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22"/>
  </p:sldMasterIdLst>
  <p:notesMasterIdLst>
    <p:notesMasterId r:id="rId24"/>
  </p:notesMasterIdLst>
  <p:sldIdLst>
    <p:sldId id="346" r:id="rId23"/>
  </p:sldIdLst>
  <p:sldSz cx="10799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453"/>
    <a:srgbClr val="0D1B38"/>
    <a:srgbClr val="0D1E3E"/>
    <a:srgbClr val="FFFFFF"/>
    <a:srgbClr val="090909"/>
    <a:srgbClr val="000000"/>
    <a:srgbClr val="3598C4"/>
    <a:srgbClr val="60B1B8"/>
    <a:srgbClr val="4481E5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4" autoAdjust="0"/>
    <p:restoredTop sz="85102" autoAdjust="0"/>
  </p:normalViewPr>
  <p:slideViewPr>
    <p:cSldViewPr snapToGrid="0" showGuides="1">
      <p:cViewPr varScale="1">
        <p:scale>
          <a:sx n="108" d="100"/>
          <a:sy n="108" d="100"/>
        </p:scale>
        <p:origin x="1328" y="184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B396C-3ABA-476A-B2B7-C730242F259F}" type="datetimeFigureOut">
              <a:rPr lang="zh-CN" altLang="en-US" smtClean="0"/>
              <a:t>2024/2/20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00125" y="1143000"/>
            <a:ext cx="4857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931B8-6FDE-4D4A-AB8A-74F6E3110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48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0125" y="1143000"/>
            <a:ext cx="485775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931B8-6FDE-4D4A-AB8A-74F6E31100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2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9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6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4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78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0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7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3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8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9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5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0" r:id="rId12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749811F-AB39-3E0F-5374-D0CAEB98B7C0}"/>
              </a:ext>
            </a:extLst>
          </p:cNvPr>
          <p:cNvSpPr/>
          <p:nvPr/>
        </p:nvSpPr>
        <p:spPr>
          <a:xfrm>
            <a:off x="1" y="0"/>
            <a:ext cx="4679642" cy="6858000"/>
          </a:xfrm>
          <a:prstGeom prst="rect">
            <a:avLst/>
          </a:prstGeom>
          <a:solidFill>
            <a:srgbClr val="033453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8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B5FD96-6D25-9328-508C-E0C387E7D5F7}"/>
              </a:ext>
            </a:extLst>
          </p:cNvPr>
          <p:cNvSpPr txBox="1"/>
          <p:nvPr/>
        </p:nvSpPr>
        <p:spPr>
          <a:xfrm>
            <a:off x="5697556" y="3009961"/>
            <a:ext cx="3873952" cy="94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73"/>
              </a:lnSpc>
            </a:pPr>
            <a:r>
              <a:rPr lang="zh-TW" altLang="en-US" sz="2400" b="1" dirty="0">
                <a:solidFill>
                  <a:srgbClr val="03345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興趣</a:t>
            </a:r>
          </a:p>
          <a:p>
            <a:pPr>
              <a:lnSpc>
                <a:spcPts val="3473"/>
              </a:lnSpc>
            </a:pPr>
            <a:r>
              <a:rPr lang="zh-TW" altLang="en-US" b="1" dirty="0">
                <a:solidFill>
                  <a:schemeClr val="bg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旅遊、按摩放鬆、打高爾夫😄</a:t>
            </a:r>
            <a:endParaRPr lang="en-US" altLang="zh-TW" b="1" dirty="0">
              <a:solidFill>
                <a:schemeClr val="bg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B28EE33-1C50-49F2-71FE-AF5DFFF356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15369" r="33388" b="29995"/>
          <a:stretch>
            <a:fillRect/>
          </a:stretch>
        </p:blipFill>
        <p:spPr>
          <a:xfrm>
            <a:off x="1333297" y="1555445"/>
            <a:ext cx="1819831" cy="1819831"/>
          </a:xfrm>
          <a:custGeom>
            <a:avLst/>
            <a:gdLst>
              <a:gd name="connsiteX0" fmla="*/ 1873462 w 3746924"/>
              <a:gd name="connsiteY0" fmla="*/ 0 h 3746924"/>
              <a:gd name="connsiteX1" fmla="*/ 3746924 w 3746924"/>
              <a:gd name="connsiteY1" fmla="*/ 1873462 h 3746924"/>
              <a:gd name="connsiteX2" fmla="*/ 1873462 w 3746924"/>
              <a:gd name="connsiteY2" fmla="*/ 3746924 h 3746924"/>
              <a:gd name="connsiteX3" fmla="*/ 0 w 3746924"/>
              <a:gd name="connsiteY3" fmla="*/ 1873462 h 3746924"/>
              <a:gd name="connsiteX4" fmla="*/ 1873462 w 3746924"/>
              <a:gd name="connsiteY4" fmla="*/ 0 h 374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924" h="3746924">
                <a:moveTo>
                  <a:pt x="1873462" y="0"/>
                </a:moveTo>
                <a:cubicBezTo>
                  <a:pt x="2908146" y="0"/>
                  <a:pt x="3746924" y="838778"/>
                  <a:pt x="3746924" y="1873462"/>
                </a:cubicBezTo>
                <a:cubicBezTo>
                  <a:pt x="3746924" y="2908146"/>
                  <a:pt x="2908146" y="3746924"/>
                  <a:pt x="1873462" y="3746924"/>
                </a:cubicBezTo>
                <a:cubicBezTo>
                  <a:pt x="838778" y="3746924"/>
                  <a:pt x="0" y="2908146"/>
                  <a:pt x="0" y="1873462"/>
                </a:cubicBezTo>
                <a:cubicBezTo>
                  <a:pt x="0" y="838778"/>
                  <a:pt x="838778" y="0"/>
                  <a:pt x="1873462" y="0"/>
                </a:cubicBezTo>
                <a:close/>
              </a:path>
            </a:pathLst>
          </a:cu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C123CBA-5A96-47A8-FA2B-47B7D34451D5}"/>
              </a:ext>
            </a:extLst>
          </p:cNvPr>
          <p:cNvSpPr txBox="1"/>
          <p:nvPr/>
        </p:nvSpPr>
        <p:spPr>
          <a:xfrm>
            <a:off x="1370409" y="3713296"/>
            <a:ext cx="1627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王聖晴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0D9534F-98FA-7D89-3A9C-C9FE88860CEF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347915" y="1720992"/>
            <a:ext cx="0" cy="3943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AD179E3-1B52-2AE8-36D5-C82C5677AC76}"/>
              </a:ext>
            </a:extLst>
          </p:cNvPr>
          <p:cNvSpPr/>
          <p:nvPr/>
        </p:nvSpPr>
        <p:spPr>
          <a:xfrm>
            <a:off x="5293787" y="1612735"/>
            <a:ext cx="108256" cy="108256"/>
          </a:xfrm>
          <a:prstGeom prst="ellipse">
            <a:avLst/>
          </a:prstGeom>
          <a:solidFill>
            <a:srgbClr val="033453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8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C1260A9-4DF0-C441-0985-8D2F52707517}"/>
              </a:ext>
            </a:extLst>
          </p:cNvPr>
          <p:cNvSpPr/>
          <p:nvPr/>
        </p:nvSpPr>
        <p:spPr>
          <a:xfrm>
            <a:off x="5293787" y="3209779"/>
            <a:ext cx="108256" cy="108256"/>
          </a:xfrm>
          <a:prstGeom prst="ellipse">
            <a:avLst/>
          </a:prstGeom>
          <a:solidFill>
            <a:srgbClr val="033453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8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8B11E1-96FC-5CE4-F5C2-FA4A4C8702D9}"/>
              </a:ext>
            </a:extLst>
          </p:cNvPr>
          <p:cNvSpPr txBox="1"/>
          <p:nvPr/>
        </p:nvSpPr>
        <p:spPr>
          <a:xfrm>
            <a:off x="1614234" y="836006"/>
            <a:ext cx="17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石黑體 B" panose="020B0800000000000000" pitchFamily="34" charset="-120"/>
                <a:ea typeface="源石黑體 B" panose="020B0800000000000000" pitchFamily="34" charset="-120"/>
              </a:rPr>
              <a:t>自我介紹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2E17DA3-D9F2-F90C-CDD5-F08C76EC1B04}"/>
              </a:ext>
            </a:extLst>
          </p:cNvPr>
          <p:cNvSpPr txBox="1"/>
          <p:nvPr/>
        </p:nvSpPr>
        <p:spPr>
          <a:xfrm>
            <a:off x="1215185" y="5003004"/>
            <a:ext cx="1937944" cy="346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54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國立陽明交通大學</a:t>
            </a:r>
            <a:endParaRPr lang="zh-TW" altLang="en-US" sz="1654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036DF9-8AC5-96C1-7A8B-15929A5FB86B}"/>
              </a:ext>
            </a:extLst>
          </p:cNvPr>
          <p:cNvSpPr txBox="1"/>
          <p:nvPr/>
        </p:nvSpPr>
        <p:spPr>
          <a:xfrm>
            <a:off x="1560345" y="5324492"/>
            <a:ext cx="1247625" cy="346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54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資訊管理所</a:t>
            </a:r>
            <a:endParaRPr lang="zh-TW" altLang="en-US" sz="1654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9EAF90A-0830-0262-8787-15E05B4BD3F6}"/>
              </a:ext>
            </a:extLst>
          </p:cNvPr>
          <p:cNvCxnSpPr>
            <a:cxnSpLocks/>
          </p:cNvCxnSpPr>
          <p:nvPr/>
        </p:nvCxnSpPr>
        <p:spPr>
          <a:xfrm>
            <a:off x="1614234" y="1270251"/>
            <a:ext cx="12579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D94A84-7672-D787-7F31-97470A98D136}"/>
              </a:ext>
            </a:extLst>
          </p:cNvPr>
          <p:cNvSpPr txBox="1"/>
          <p:nvPr/>
        </p:nvSpPr>
        <p:spPr>
          <a:xfrm>
            <a:off x="5402043" y="875260"/>
            <a:ext cx="17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pc="500" dirty="0">
                <a:solidFill>
                  <a:schemeClr val="bg2">
                    <a:lumMod val="50000"/>
                  </a:schemeClr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個人資訊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0B1F903-218D-8154-B4D0-C833CF608D5F}"/>
              </a:ext>
            </a:extLst>
          </p:cNvPr>
          <p:cNvSpPr txBox="1"/>
          <p:nvPr/>
        </p:nvSpPr>
        <p:spPr>
          <a:xfrm>
            <a:off x="5697556" y="1479245"/>
            <a:ext cx="2946284" cy="948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473"/>
              </a:lnSpc>
            </a:pPr>
            <a:r>
              <a:rPr lang="zh-TW" altLang="en-US" sz="2400" b="1" dirty="0">
                <a:solidFill>
                  <a:srgbClr val="03345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部門</a:t>
            </a:r>
            <a:endParaRPr lang="en-US" altLang="zh-TW" sz="2400" b="1" dirty="0">
              <a:solidFill>
                <a:srgbClr val="03345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473"/>
              </a:lnSpc>
            </a:pPr>
            <a:r>
              <a:rPr lang="en-US" altLang="zh-TW" b="1" dirty="0">
                <a:solidFill>
                  <a:schemeClr val="bg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CDIT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17255015-A2BA-B4D9-AA1B-6A5FE635008B}"/>
              </a:ext>
            </a:extLst>
          </p:cNvPr>
          <p:cNvSpPr/>
          <p:nvPr/>
        </p:nvSpPr>
        <p:spPr>
          <a:xfrm>
            <a:off x="5291964" y="4711081"/>
            <a:ext cx="108256" cy="108256"/>
          </a:xfrm>
          <a:prstGeom prst="ellipse">
            <a:avLst/>
          </a:prstGeom>
          <a:solidFill>
            <a:srgbClr val="033453"/>
          </a:solidFill>
          <a:ln w="31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8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89E8573-3B84-A71A-031F-78A3175B3DD9}"/>
              </a:ext>
            </a:extLst>
          </p:cNvPr>
          <p:cNvSpPr txBox="1"/>
          <p:nvPr/>
        </p:nvSpPr>
        <p:spPr>
          <a:xfrm>
            <a:off x="5695733" y="4540872"/>
            <a:ext cx="3612983" cy="93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73"/>
              </a:lnSpc>
            </a:pPr>
            <a:r>
              <a:rPr lang="zh-TW" altLang="en-US" sz="2400" b="1" dirty="0">
                <a:solidFill>
                  <a:srgbClr val="03345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endParaRPr lang="en-US" altLang="zh-TW" sz="2400" b="1" dirty="0">
              <a:solidFill>
                <a:srgbClr val="03345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473"/>
              </a:lnSpc>
            </a:pPr>
            <a:r>
              <a:rPr lang="en-US" altLang="zh-TW" b="1" dirty="0">
                <a:solidFill>
                  <a:schemeClr val="bg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b="1" dirty="0">
                <a:solidFill>
                  <a:schemeClr val="bg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chemeClr val="bg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6A1D344-501F-CC95-3278-CCCF10973329}"/>
              </a:ext>
            </a:extLst>
          </p:cNvPr>
          <p:cNvSpPr txBox="1"/>
          <p:nvPr/>
        </p:nvSpPr>
        <p:spPr>
          <a:xfrm>
            <a:off x="1782039" y="4394813"/>
            <a:ext cx="1466065" cy="346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54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Kelly</a:t>
            </a:r>
            <a:r>
              <a:rPr lang="zh-TW" altLang="en-US" sz="1654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🐥</a:t>
            </a:r>
            <a:endParaRPr lang="zh-TW" altLang="en-US" sz="1654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435314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-WWW.1PPT.COM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2f6abcb5-faf0-4d02-b356-23e56aae5cef" Revision="1" Stencil="System.MyShapes" StencilVersion="1.0"/>
</Control>
</file>

<file path=customXml/item10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e3040264-4c79-402e-ba1d-2db094f38d86" Revision="1" Stencil="System.MyShapes" StencilVersion="1.0"/>
</Control>
</file>

<file path=customXml/item12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13.xml><?xml version="1.0" encoding="utf-8"?>
<Control xmlns="http://schemas.microsoft.com/VisualStudio/2011/storyboarding/control">
  <Id Name="2e6e148f-1245-4d16-b620-79c1ea522a71" Revision="1" Stencil="System.MyShapes" StencilVersion="1.0"/>
</Control>
</file>

<file path=customXml/item14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15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17.xml><?xml version="1.0" encoding="utf-8"?>
<Control xmlns="http://schemas.microsoft.com/VisualStudio/2011/storyboarding/control">
  <Id Name="bac61cb5-d7f3-4dba-81b1-380deaceb990" Revision="1" Stencil="System.MyShapes" StencilVersion="1.0"/>
</Control>
</file>

<file path=customXml/item18.xml><?xml version="1.0" encoding="utf-8"?>
<Control xmlns="http://schemas.microsoft.com/VisualStudio/2011/storyboarding/control">
  <Id Name="07dfa224-d89c-4db7-94c5-452ddaf08313" Revision="1" Stencil="System.MyShapes" StencilVersion="1.0"/>
</Control>
</file>

<file path=customXml/item19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2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20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21.xml><?xml version="1.0" encoding="utf-8"?>
<Control xmlns="http://schemas.microsoft.com/VisualStudio/2011/storyboarding/control">
  <Id Name="e2c7d88e-6619-451d-8acb-958449e0915d" Revision="1" Stencil="System.MyShapes" StencilVersion="1.0"/>
</Control>
</file>

<file path=customXml/item3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4.xml><?xml version="1.0" encoding="utf-8"?>
<Control xmlns="http://schemas.microsoft.com/VisualStudio/2011/storyboarding/control">
  <Id Name="540f9d5c-8354-462c-946f-da51052e9a7f" Revision="1" Stencil="System.MyShapes" StencilVersion="1.0"/>
</Control>
</file>

<file path=customXml/item5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6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104af350-c318-4729-acae-2b2f13495ee1" Revision="1" Stencil="System.MyShapes" StencilVersion="1.0"/>
</Control>
</file>

<file path=customXml/item8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9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B190E293-5C51-41BF-953E-CCBE5ED4BC0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7DEF5C0-9CBE-4A16-8403-C8FA81341E3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9CF7019-6185-4793-83E0-280708D7300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5D5E48E-762F-453C-9FB9-9CDC4550ABB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BFCFB29-948E-42B7-8DDC-D0CB7509C02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97FA21E-6C06-4A79-86B5-7CF626C9AA2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419CCB2-FFF7-4629-87FF-5683FBAB8B4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5321401-0C7E-4AC9-B487-9FA6DECE944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971C616-B729-4381-857D-7CB274764D2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FEA91D9-697D-439B-9FB4-598F525CE94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3FFF27D-7F53-4EBC-82F4-81A228D84A4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0FD29C6-329A-4FBB-AD0A-BB04176ECA1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79CEE0E-43BC-402C-8446-6CF360EE378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EA288E0-886D-4B82-A95D-974B6D5246C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996AEA1-DB62-4620-A2AC-D1CDB7F211E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B5380AF-788A-4904-9B3A-C020E07CEF8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8F56497-0B93-4B0A-9810-8993C76230E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C9E37C0-CC22-4497-96F9-E6EB5911C52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E206A8D-C226-46AE-BCAD-0AE68EDA123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730132E-4713-4043-8AC2-BA2ADED15FF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99B8945-2366-41BE-B68D-0D3F791FB0D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12371</TotalTime>
  <Words>30</Words>
  <Application>Microsoft Macintosh PowerPoint</Application>
  <PresentationFormat>自訂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源石黑體 B</vt:lpstr>
      <vt:lpstr>Arial</vt:lpstr>
      <vt:lpstr>Calibri</vt:lpstr>
      <vt:lpstr>Calibri Light</vt:lpstr>
      <vt:lpstr>第一PPT模板网-WWW.1PPT.COM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cp:keywords>第一PPT模板网-WWW.1PPT.COM</cp:keywords>
  <dc:description>第一PPT模板网-WWW.1PPT.COM</dc:description>
  <cp:lastModifiedBy>王聖晴</cp:lastModifiedBy>
  <cp:revision>791</cp:revision>
  <dcterms:created xsi:type="dcterms:W3CDTF">2014-11-12T13:15:11Z</dcterms:created>
  <dcterms:modified xsi:type="dcterms:W3CDTF">2024-02-20T14:54:45Z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