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341" r:id="rId4"/>
    <p:sldId id="258" r:id="rId5"/>
    <p:sldId id="260" r:id="rId6"/>
    <p:sldId id="261" r:id="rId7"/>
    <p:sldId id="273" r:id="rId8"/>
    <p:sldId id="340" r:id="rId9"/>
    <p:sldId id="285" r:id="rId10"/>
  </p:sldIdLst>
  <p:sldSz cx="9144000" cy="5143500" type="screen16x9"/>
  <p:notesSz cx="6858000" cy="9144000"/>
  <p:embeddedFontLst>
    <p:embeddedFont>
      <p:font typeface="Advent Pro Medium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ato Black" panose="020F0502020204030203" pitchFamily="34" charset="0"/>
      <p:bold r:id="rId23"/>
      <p:boldItalic r:id="rId24"/>
    </p:embeddedFont>
    <p:embeddedFont>
      <p:font typeface="Orbitron" panose="020B0604020202020204" charset="0"/>
      <p:regular r:id="rId25"/>
      <p:bold r:id="rId26"/>
    </p:embeddedFont>
    <p:embeddedFont>
      <p:font typeface="Orbitron ExtraBold" panose="020B0604020202020204" charset="0"/>
      <p:bold r:id="rId27"/>
    </p:embeddedFont>
    <p:embeddedFont>
      <p:font typeface="Retro Gaming" panose="00000400000000000000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30F6B-DB48-4CCF-A97C-1174F8F14712}">
  <a:tblStyle styleId="{18E30F6B-DB48-4CCF-A97C-1174F8F14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" name="Google Shape;5580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1" name="Google Shape;5581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g6e7e453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8" name="Google Shape;5598;g6e7e453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g6edfa80311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8" name="Google Shape;6058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02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6" name="Google Shape;6986;g6edfa80311_0_37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7" name="Google Shape;6987;g6edfa80311_0_37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2328" name="Google Shape;232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2658" name="Google Shape;265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1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8" name="Google Shape;2988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89" name="Google Shape;2989;p18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90" name="Google Shape;2990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2991" name="Google Shape;2991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7" name="Google Shape;2997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2998" name="Google Shape;2998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>
            <a:spLocks noGrp="1"/>
          </p:cNvSpPr>
          <p:nvPr>
            <p:ph type="body" idx="1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>
            <a:spLocks noGrp="1"/>
          </p:cNvSpPr>
          <p:nvPr>
            <p:ph type="subTitle" idx="1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865" name="Google Shape;1865;p9"/>
          <p:cNvSpPr txBox="1">
            <a:spLocks noGrp="1"/>
          </p:cNvSpPr>
          <p:nvPr>
            <p:ph type="body" idx="2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66" name="Google Shape;1866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avLst/>
              <a:gdLst/>
              <a:ahLst/>
              <a:cxnLst/>
              <a:rect l="l" t="t" r="r" b="b"/>
              <a:pathLst>
                <a:path w="8377" h="16755" extrusionOk="0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avLst/>
              <a:gdLst/>
              <a:ahLst/>
              <a:cxnLst/>
              <a:rect l="l" t="t" r="r" b="b"/>
              <a:pathLst>
                <a:path w="8380" h="16755" extrusionOk="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avLst/>
              <a:gdLst/>
              <a:ahLst/>
              <a:cxnLst/>
              <a:rect l="l" t="t" r="r" b="b"/>
              <a:pathLst>
                <a:path w="83772" h="67019" extrusionOk="0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avLst/>
              <a:gdLst/>
              <a:ahLst/>
              <a:cxnLst/>
              <a:rect l="l" t="t" r="r" b="b"/>
              <a:pathLst>
                <a:path w="67018" h="58644" extrusionOk="0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avLst/>
              <a:gdLst/>
              <a:ahLst/>
              <a:cxnLst/>
              <a:rect l="l" t="t" r="r" b="b"/>
              <a:pathLst>
                <a:path w="8377" h="8377" extrusionOk="0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avLst/>
              <a:gdLst/>
              <a:ahLst/>
              <a:cxnLst/>
              <a:rect l="l" t="t" r="r" b="b"/>
              <a:pathLst>
                <a:path w="8380" h="8377" extrusionOk="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avLst/>
              <a:gdLst/>
              <a:ahLst/>
              <a:cxnLst/>
              <a:rect l="l" t="t" r="r" b="b"/>
              <a:pathLst>
                <a:path w="8380" h="58643" extrusionOk="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avLst/>
              <a:gdLst/>
              <a:ahLst/>
              <a:cxnLst/>
              <a:rect l="l" t="t" r="r" b="b"/>
              <a:pathLst>
                <a:path w="8376" h="58643" extrusionOk="0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avLst/>
              <a:gdLst/>
              <a:ahLst/>
              <a:cxnLst/>
              <a:rect l="l" t="t" r="r" b="b"/>
              <a:pathLst>
                <a:path w="16756" h="8380" extrusionOk="0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avLst/>
              <a:gdLst/>
              <a:ahLst/>
              <a:cxnLst/>
              <a:rect l="l" t="t" r="r" b="b"/>
              <a:pathLst>
                <a:path w="83772" h="41888" extrusionOk="0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avLst/>
              <a:gdLst/>
              <a:ahLst/>
              <a:cxnLst/>
              <a:rect l="l" t="t" r="r" b="b"/>
              <a:pathLst>
                <a:path w="50264" h="41885" extrusionOk="0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0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10"/>
          <p:cNvSpPr txBox="1">
            <a:spLocks noGrp="1"/>
          </p:cNvSpPr>
          <p:nvPr>
            <p:ph type="title"/>
          </p:nvPr>
        </p:nvSpPr>
        <p:spPr>
          <a:xfrm>
            <a:off x="701025" y="627350"/>
            <a:ext cx="22107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9" r:id="rId9"/>
    <p:sldLayoutId id="2147483664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801274" y="62525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etro Gaming" panose="00000400000000000000" pitchFamily="2" charset="0"/>
              </a:rPr>
              <a:t>Pac-man</a:t>
            </a:r>
            <a:endParaRPr dirty="0">
              <a:latin typeface="Retro Gaming" panose="00000400000000000000" pitchFamily="2" charset="0"/>
            </a:endParaRPr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2186205" y="3105762"/>
            <a:ext cx="347385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Выполнили </a:t>
            </a:r>
            <a:r>
              <a:rPr lang="ru-RU" sz="1400" dirty="0" err="1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Ряхин</a:t>
            </a:r>
            <a: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 Тимофей и </a:t>
            </a:r>
            <a:r>
              <a:rPr lang="ru-RU" sz="1400" dirty="0" err="1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Курбангалеева</a:t>
            </a:r>
            <a: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 </a:t>
            </a:r>
            <a:r>
              <a:rPr lang="ru-RU" sz="1400" dirty="0" err="1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Айрина</a:t>
            </a:r>
            <a:endParaRPr lang="ru-RU" sz="1400" dirty="0">
              <a:solidFill>
                <a:schemeClr val="accent4">
                  <a:lumMod val="90000"/>
                </a:schemeClr>
              </a:solidFill>
              <a:latin typeface="Retro Gaming" panose="000004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Лицей Академии Яндекс,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Площадка Гимназия 64</a:t>
            </a:r>
          </a:p>
        </p:txBody>
      </p:sp>
      <p:grpSp>
        <p:nvGrpSpPr>
          <p:cNvPr id="5495" name="Google Shape;5495;p29"/>
          <p:cNvGrpSpPr/>
          <p:nvPr/>
        </p:nvGrpSpPr>
        <p:grpSpPr>
          <a:xfrm>
            <a:off x="900531" y="777882"/>
            <a:ext cx="924613" cy="792521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5523;p29"/>
          <p:cNvGrpSpPr/>
          <p:nvPr/>
        </p:nvGrpSpPr>
        <p:grpSpPr>
          <a:xfrm>
            <a:off x="7195980" y="708631"/>
            <a:ext cx="924613" cy="792521"/>
            <a:chOff x="753950" y="238125"/>
            <a:chExt cx="6111125" cy="5238075"/>
          </a:xfrm>
        </p:grpSpPr>
        <p:sp>
          <p:nvSpPr>
            <p:cNvPr id="5524" name="Google Shape;5524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1" name="Google Shape;5551;p29"/>
          <p:cNvGrpSpPr/>
          <p:nvPr/>
        </p:nvGrpSpPr>
        <p:grpSpPr>
          <a:xfrm>
            <a:off x="6056314" y="2454350"/>
            <a:ext cx="924613" cy="792521"/>
            <a:chOff x="753950" y="238125"/>
            <a:chExt cx="6111125" cy="5238075"/>
          </a:xfrm>
        </p:grpSpPr>
        <p:sp>
          <p:nvSpPr>
            <p:cNvPr id="5552" name="Google Shape;5552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5523;p29">
            <a:extLst>
              <a:ext uri="{FF2B5EF4-FFF2-40B4-BE49-F238E27FC236}">
                <a16:creationId xmlns:a16="http://schemas.microsoft.com/office/drawing/2014/main" id="{FB47A0AA-95F0-4C74-84F1-97BE5CC8B6A5}"/>
              </a:ext>
            </a:extLst>
          </p:cNvPr>
          <p:cNvGrpSpPr/>
          <p:nvPr/>
        </p:nvGrpSpPr>
        <p:grpSpPr>
          <a:xfrm>
            <a:off x="7592239" y="3903619"/>
            <a:ext cx="924613" cy="792521"/>
            <a:chOff x="753950" y="238125"/>
            <a:chExt cx="6111125" cy="5238075"/>
          </a:xfrm>
        </p:grpSpPr>
        <p:sp>
          <p:nvSpPr>
            <p:cNvPr id="89" name="Google Shape;5524;p29">
              <a:extLst>
                <a:ext uri="{FF2B5EF4-FFF2-40B4-BE49-F238E27FC236}">
                  <a16:creationId xmlns:a16="http://schemas.microsoft.com/office/drawing/2014/main" id="{4C6DA5DC-7A26-462F-A632-4E610310152D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25;p29">
              <a:extLst>
                <a:ext uri="{FF2B5EF4-FFF2-40B4-BE49-F238E27FC236}">
                  <a16:creationId xmlns:a16="http://schemas.microsoft.com/office/drawing/2014/main" id="{CBF7ABC3-9A3B-4ED7-BE97-B1AA00645911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26;p29">
              <a:extLst>
                <a:ext uri="{FF2B5EF4-FFF2-40B4-BE49-F238E27FC236}">
                  <a16:creationId xmlns:a16="http://schemas.microsoft.com/office/drawing/2014/main" id="{F7E926DB-7234-4980-A800-5A35F0020670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27;p29">
              <a:extLst>
                <a:ext uri="{FF2B5EF4-FFF2-40B4-BE49-F238E27FC236}">
                  <a16:creationId xmlns:a16="http://schemas.microsoft.com/office/drawing/2014/main" id="{66275E6A-5F8D-4277-A3E9-D43C1084AA47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28;p29">
              <a:extLst>
                <a:ext uri="{FF2B5EF4-FFF2-40B4-BE49-F238E27FC236}">
                  <a16:creationId xmlns:a16="http://schemas.microsoft.com/office/drawing/2014/main" id="{941A5F3A-1D46-484F-ABC9-33C8EC8EBB66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529;p29">
              <a:extLst>
                <a:ext uri="{FF2B5EF4-FFF2-40B4-BE49-F238E27FC236}">
                  <a16:creationId xmlns:a16="http://schemas.microsoft.com/office/drawing/2014/main" id="{440FCCF6-80DF-4707-9260-70C25C16BFA7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530;p29">
              <a:extLst>
                <a:ext uri="{FF2B5EF4-FFF2-40B4-BE49-F238E27FC236}">
                  <a16:creationId xmlns:a16="http://schemas.microsoft.com/office/drawing/2014/main" id="{836B8D74-845A-4F25-9025-90C181A5BAD0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531;p29">
              <a:extLst>
                <a:ext uri="{FF2B5EF4-FFF2-40B4-BE49-F238E27FC236}">
                  <a16:creationId xmlns:a16="http://schemas.microsoft.com/office/drawing/2014/main" id="{1058C7B9-CDAB-4110-879E-68B5B4344D86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532;p29">
              <a:extLst>
                <a:ext uri="{FF2B5EF4-FFF2-40B4-BE49-F238E27FC236}">
                  <a16:creationId xmlns:a16="http://schemas.microsoft.com/office/drawing/2014/main" id="{06B94E28-4C8D-426E-B009-011CD4AAA066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533;p29">
              <a:extLst>
                <a:ext uri="{FF2B5EF4-FFF2-40B4-BE49-F238E27FC236}">
                  <a16:creationId xmlns:a16="http://schemas.microsoft.com/office/drawing/2014/main" id="{38DF2093-425E-45C6-91E6-FC9DE987C66D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534;p29">
              <a:extLst>
                <a:ext uri="{FF2B5EF4-FFF2-40B4-BE49-F238E27FC236}">
                  <a16:creationId xmlns:a16="http://schemas.microsoft.com/office/drawing/2014/main" id="{6B07CE9D-EFA1-4563-B12D-7F2E16AF3C50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535;p29">
              <a:extLst>
                <a:ext uri="{FF2B5EF4-FFF2-40B4-BE49-F238E27FC236}">
                  <a16:creationId xmlns:a16="http://schemas.microsoft.com/office/drawing/2014/main" id="{6946C7C6-8257-4FCF-87F1-232546FDA7B4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36;p29">
              <a:extLst>
                <a:ext uri="{FF2B5EF4-FFF2-40B4-BE49-F238E27FC236}">
                  <a16:creationId xmlns:a16="http://schemas.microsoft.com/office/drawing/2014/main" id="{CF247582-3C27-4A55-B9CD-3C1F4364B97D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37;p29">
              <a:extLst>
                <a:ext uri="{FF2B5EF4-FFF2-40B4-BE49-F238E27FC236}">
                  <a16:creationId xmlns:a16="http://schemas.microsoft.com/office/drawing/2014/main" id="{E21B5F1D-C50F-4AAE-90BB-A24FC69DB235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38;p29">
              <a:extLst>
                <a:ext uri="{FF2B5EF4-FFF2-40B4-BE49-F238E27FC236}">
                  <a16:creationId xmlns:a16="http://schemas.microsoft.com/office/drawing/2014/main" id="{73CB8F87-780A-44F9-9940-D74C1754DE60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9;p29">
              <a:extLst>
                <a:ext uri="{FF2B5EF4-FFF2-40B4-BE49-F238E27FC236}">
                  <a16:creationId xmlns:a16="http://schemas.microsoft.com/office/drawing/2014/main" id="{6D97CE60-2007-41C0-9681-ED492CF124D6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0;p29">
              <a:extLst>
                <a:ext uri="{FF2B5EF4-FFF2-40B4-BE49-F238E27FC236}">
                  <a16:creationId xmlns:a16="http://schemas.microsoft.com/office/drawing/2014/main" id="{35980AA9-E245-4464-A9F0-259E33A12E2E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41;p29">
              <a:extLst>
                <a:ext uri="{FF2B5EF4-FFF2-40B4-BE49-F238E27FC236}">
                  <a16:creationId xmlns:a16="http://schemas.microsoft.com/office/drawing/2014/main" id="{59393C52-2F82-4BB0-A981-3FCF233AB0ED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42;p29">
              <a:extLst>
                <a:ext uri="{FF2B5EF4-FFF2-40B4-BE49-F238E27FC236}">
                  <a16:creationId xmlns:a16="http://schemas.microsoft.com/office/drawing/2014/main" id="{764F8471-43E3-4C93-88C2-F3F1C743892B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43;p29">
              <a:extLst>
                <a:ext uri="{FF2B5EF4-FFF2-40B4-BE49-F238E27FC236}">
                  <a16:creationId xmlns:a16="http://schemas.microsoft.com/office/drawing/2014/main" id="{F5FB6F8D-0C9A-42B4-BFD2-BBA27CFAAC47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44;p29">
              <a:extLst>
                <a:ext uri="{FF2B5EF4-FFF2-40B4-BE49-F238E27FC236}">
                  <a16:creationId xmlns:a16="http://schemas.microsoft.com/office/drawing/2014/main" id="{898CE5CB-0E88-459B-B24A-F39AC36A4AC0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45;p29">
              <a:extLst>
                <a:ext uri="{FF2B5EF4-FFF2-40B4-BE49-F238E27FC236}">
                  <a16:creationId xmlns:a16="http://schemas.microsoft.com/office/drawing/2014/main" id="{921F36DF-2996-48BF-8474-9C48A163E7A2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46;p29">
              <a:extLst>
                <a:ext uri="{FF2B5EF4-FFF2-40B4-BE49-F238E27FC236}">
                  <a16:creationId xmlns:a16="http://schemas.microsoft.com/office/drawing/2014/main" id="{00A7373B-6D81-4505-BBF2-357D11D02FAD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47;p29">
              <a:extLst>
                <a:ext uri="{FF2B5EF4-FFF2-40B4-BE49-F238E27FC236}">
                  <a16:creationId xmlns:a16="http://schemas.microsoft.com/office/drawing/2014/main" id="{92716AC3-5591-442B-91C6-2890109CDCF7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48;p29">
              <a:extLst>
                <a:ext uri="{FF2B5EF4-FFF2-40B4-BE49-F238E27FC236}">
                  <a16:creationId xmlns:a16="http://schemas.microsoft.com/office/drawing/2014/main" id="{036202BD-6260-4EFD-A4F8-4CC8E2AD496F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49;p29">
              <a:extLst>
                <a:ext uri="{FF2B5EF4-FFF2-40B4-BE49-F238E27FC236}">
                  <a16:creationId xmlns:a16="http://schemas.microsoft.com/office/drawing/2014/main" id="{48C4D636-754B-4584-B03A-4D0245B99041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50;p29">
              <a:extLst>
                <a:ext uri="{FF2B5EF4-FFF2-40B4-BE49-F238E27FC236}">
                  <a16:creationId xmlns:a16="http://schemas.microsoft.com/office/drawing/2014/main" id="{11BD6C65-8B0E-4C67-816A-E663D4771EE9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5523;p29">
            <a:extLst>
              <a:ext uri="{FF2B5EF4-FFF2-40B4-BE49-F238E27FC236}">
                <a16:creationId xmlns:a16="http://schemas.microsoft.com/office/drawing/2014/main" id="{5F32F2B3-50B3-448B-AA20-DCC2D4814EEC}"/>
              </a:ext>
            </a:extLst>
          </p:cNvPr>
          <p:cNvGrpSpPr/>
          <p:nvPr/>
        </p:nvGrpSpPr>
        <p:grpSpPr>
          <a:xfrm>
            <a:off x="768439" y="2964854"/>
            <a:ext cx="924613" cy="792521"/>
            <a:chOff x="753950" y="238125"/>
            <a:chExt cx="6111125" cy="5238075"/>
          </a:xfrm>
        </p:grpSpPr>
        <p:sp>
          <p:nvSpPr>
            <p:cNvPr id="117" name="Google Shape;5524;p29">
              <a:extLst>
                <a:ext uri="{FF2B5EF4-FFF2-40B4-BE49-F238E27FC236}">
                  <a16:creationId xmlns:a16="http://schemas.microsoft.com/office/drawing/2014/main" id="{A0B1283C-D18E-4145-B09E-76B819ADC5C4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525;p29">
              <a:extLst>
                <a:ext uri="{FF2B5EF4-FFF2-40B4-BE49-F238E27FC236}">
                  <a16:creationId xmlns:a16="http://schemas.microsoft.com/office/drawing/2014/main" id="{37FE6D3D-98E1-4D1F-9334-354207AD2D6E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526;p29">
              <a:extLst>
                <a:ext uri="{FF2B5EF4-FFF2-40B4-BE49-F238E27FC236}">
                  <a16:creationId xmlns:a16="http://schemas.microsoft.com/office/drawing/2014/main" id="{BA57BC8A-4D57-44AD-ABCB-DE082AE885B8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527;p29">
              <a:extLst>
                <a:ext uri="{FF2B5EF4-FFF2-40B4-BE49-F238E27FC236}">
                  <a16:creationId xmlns:a16="http://schemas.microsoft.com/office/drawing/2014/main" id="{B16BF23A-3E37-4B49-9E68-0A0B91DD16BF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528;p29">
              <a:extLst>
                <a:ext uri="{FF2B5EF4-FFF2-40B4-BE49-F238E27FC236}">
                  <a16:creationId xmlns:a16="http://schemas.microsoft.com/office/drawing/2014/main" id="{B8DFF1D2-30BC-409A-A682-B85D7379780E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529;p29">
              <a:extLst>
                <a:ext uri="{FF2B5EF4-FFF2-40B4-BE49-F238E27FC236}">
                  <a16:creationId xmlns:a16="http://schemas.microsoft.com/office/drawing/2014/main" id="{341D8F2B-5594-4BAA-AAF7-A618611E1DDF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530;p29">
              <a:extLst>
                <a:ext uri="{FF2B5EF4-FFF2-40B4-BE49-F238E27FC236}">
                  <a16:creationId xmlns:a16="http://schemas.microsoft.com/office/drawing/2014/main" id="{DE233926-D991-4D59-BCB8-6F630B21BBE7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531;p29">
              <a:extLst>
                <a:ext uri="{FF2B5EF4-FFF2-40B4-BE49-F238E27FC236}">
                  <a16:creationId xmlns:a16="http://schemas.microsoft.com/office/drawing/2014/main" id="{BA2E8DB9-7D41-4A7D-9D60-FF65A35133A5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532;p29">
              <a:extLst>
                <a:ext uri="{FF2B5EF4-FFF2-40B4-BE49-F238E27FC236}">
                  <a16:creationId xmlns:a16="http://schemas.microsoft.com/office/drawing/2014/main" id="{3395FCF1-DC07-4283-B6AD-FD19065B450B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533;p29">
              <a:extLst>
                <a:ext uri="{FF2B5EF4-FFF2-40B4-BE49-F238E27FC236}">
                  <a16:creationId xmlns:a16="http://schemas.microsoft.com/office/drawing/2014/main" id="{0AECE816-049B-460F-8F10-2674A4291FE7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534;p29">
              <a:extLst>
                <a:ext uri="{FF2B5EF4-FFF2-40B4-BE49-F238E27FC236}">
                  <a16:creationId xmlns:a16="http://schemas.microsoft.com/office/drawing/2014/main" id="{4258BCC3-19E9-46BD-B756-9F70C75387A3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535;p29">
              <a:extLst>
                <a:ext uri="{FF2B5EF4-FFF2-40B4-BE49-F238E27FC236}">
                  <a16:creationId xmlns:a16="http://schemas.microsoft.com/office/drawing/2014/main" id="{9F5766C4-01C8-4A9F-BA02-B64D2E772E8A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536;p29">
              <a:extLst>
                <a:ext uri="{FF2B5EF4-FFF2-40B4-BE49-F238E27FC236}">
                  <a16:creationId xmlns:a16="http://schemas.microsoft.com/office/drawing/2014/main" id="{5461E379-A641-4F15-80D2-CF8BABF0AF8E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37;p29">
              <a:extLst>
                <a:ext uri="{FF2B5EF4-FFF2-40B4-BE49-F238E27FC236}">
                  <a16:creationId xmlns:a16="http://schemas.microsoft.com/office/drawing/2014/main" id="{B44C33F9-6B92-4914-ABF5-8844D264BC43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538;p29">
              <a:extLst>
                <a:ext uri="{FF2B5EF4-FFF2-40B4-BE49-F238E27FC236}">
                  <a16:creationId xmlns:a16="http://schemas.microsoft.com/office/drawing/2014/main" id="{5EBAFB8B-65F2-42E2-ABAD-7A7793A5FF32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539;p29">
              <a:extLst>
                <a:ext uri="{FF2B5EF4-FFF2-40B4-BE49-F238E27FC236}">
                  <a16:creationId xmlns:a16="http://schemas.microsoft.com/office/drawing/2014/main" id="{F9393824-1C1B-4F66-8383-F228B8FED5D1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540;p29">
              <a:extLst>
                <a:ext uri="{FF2B5EF4-FFF2-40B4-BE49-F238E27FC236}">
                  <a16:creationId xmlns:a16="http://schemas.microsoft.com/office/drawing/2014/main" id="{83BAE370-DC2B-43A7-A42E-7AFECF18F095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541;p29">
              <a:extLst>
                <a:ext uri="{FF2B5EF4-FFF2-40B4-BE49-F238E27FC236}">
                  <a16:creationId xmlns:a16="http://schemas.microsoft.com/office/drawing/2014/main" id="{27DBECEB-3B88-442D-8064-BFBAE7F54250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542;p29">
              <a:extLst>
                <a:ext uri="{FF2B5EF4-FFF2-40B4-BE49-F238E27FC236}">
                  <a16:creationId xmlns:a16="http://schemas.microsoft.com/office/drawing/2014/main" id="{E95BCD34-1348-4C5F-B0BF-D069AB33EEBA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43;p29">
              <a:extLst>
                <a:ext uri="{FF2B5EF4-FFF2-40B4-BE49-F238E27FC236}">
                  <a16:creationId xmlns:a16="http://schemas.microsoft.com/office/drawing/2014/main" id="{1E32F758-C115-4ED6-A274-31DF425AB78A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44;p29">
              <a:extLst>
                <a:ext uri="{FF2B5EF4-FFF2-40B4-BE49-F238E27FC236}">
                  <a16:creationId xmlns:a16="http://schemas.microsoft.com/office/drawing/2014/main" id="{93EAE67B-6352-4A0A-B8ED-F3AB9A439657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45;p29">
              <a:extLst>
                <a:ext uri="{FF2B5EF4-FFF2-40B4-BE49-F238E27FC236}">
                  <a16:creationId xmlns:a16="http://schemas.microsoft.com/office/drawing/2014/main" id="{08F7DE4A-08DE-453F-AAE6-DAAF7E953118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546;p29">
              <a:extLst>
                <a:ext uri="{FF2B5EF4-FFF2-40B4-BE49-F238E27FC236}">
                  <a16:creationId xmlns:a16="http://schemas.microsoft.com/office/drawing/2014/main" id="{6FCC4BEC-3AD1-4278-8823-430B3AFE5DBF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47;p29">
              <a:extLst>
                <a:ext uri="{FF2B5EF4-FFF2-40B4-BE49-F238E27FC236}">
                  <a16:creationId xmlns:a16="http://schemas.microsoft.com/office/drawing/2014/main" id="{B01E2A9C-D262-4FF6-8DF2-A64690069A39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48;p29">
              <a:extLst>
                <a:ext uri="{FF2B5EF4-FFF2-40B4-BE49-F238E27FC236}">
                  <a16:creationId xmlns:a16="http://schemas.microsoft.com/office/drawing/2014/main" id="{F73EBB62-9FE7-4121-BFD3-C103BEF368FB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49;p29">
              <a:extLst>
                <a:ext uri="{FF2B5EF4-FFF2-40B4-BE49-F238E27FC236}">
                  <a16:creationId xmlns:a16="http://schemas.microsoft.com/office/drawing/2014/main" id="{E56AA793-7242-43B3-953C-8DC8996DA789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550;p29">
              <a:extLst>
                <a:ext uri="{FF2B5EF4-FFF2-40B4-BE49-F238E27FC236}">
                  <a16:creationId xmlns:a16="http://schemas.microsoft.com/office/drawing/2014/main" id="{FCFFBCAB-E36F-4568-8897-C7F4F90CD86E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3" name="Google Shape;5583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</a:rPr>
              <a:t>Pac-Man — аркадная видеоигра, разработанная японской компанией </a:t>
            </a:r>
            <a:r>
              <a:rPr lang="ru-RU" dirty="0" err="1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</a:rPr>
              <a:t>Namco</a:t>
            </a:r>
            <a:r>
              <a:rPr lang="ru-RU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</a:rPr>
              <a:t> и вышедшая в 1980 году. Задача игрока — управляя </a:t>
            </a:r>
            <a:r>
              <a:rPr lang="ru-RU" dirty="0" err="1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</a:rPr>
              <a:t>Пакманом</a:t>
            </a:r>
            <a:r>
              <a:rPr lang="ru-RU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</a:rPr>
              <a:t>, съесть все точки в лабиринте, избегая встречи с привидениями, которые гоняются за героем. С повышением уровня игры изменяется только её сложность, архитектура лабиринта остаётся идентичной.</a:t>
            </a:r>
            <a:endParaRPr lang="en-US" dirty="0">
              <a:solidFill>
                <a:schemeClr val="accent4">
                  <a:lumMod val="90000"/>
                </a:schemeClr>
              </a:solidFill>
              <a:latin typeface="Retro Gaming" panose="00000400000000000000" pitchFamily="2" charset="0"/>
            </a:endParaRPr>
          </a:p>
        </p:txBody>
      </p:sp>
      <p:sp>
        <p:nvSpPr>
          <p:cNvPr id="5584" name="Google Shape;55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Введение</a:t>
            </a:r>
            <a:endParaRPr dirty="0">
              <a:latin typeface="Retro Gaming" panose="00000400000000000000" pitchFamily="2" charset="0"/>
            </a:endParaRPr>
          </a:p>
        </p:txBody>
      </p:sp>
      <p:grpSp>
        <p:nvGrpSpPr>
          <p:cNvPr id="5585" name="Google Shape;5585;p30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586" name="Google Shape;5586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0" name="Google Shape;5590;p30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591" name="Google Shape;5591;p3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Приложения в Google Play – PAC-MAN">
            <a:extLst>
              <a:ext uri="{FF2B5EF4-FFF2-40B4-BE49-F238E27FC236}">
                <a16:creationId xmlns:a16="http://schemas.microsoft.com/office/drawing/2014/main" id="{85C9244E-E699-4AD2-A198-67E933BC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51" y="2649628"/>
            <a:ext cx="2067697" cy="2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96C-B796-4132-8E24-FE5B2137C3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88264" y="2670735"/>
            <a:ext cx="4291200" cy="105032"/>
          </a:xfrm>
        </p:spPr>
        <p:txBody>
          <a:bodyPr/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800" dirty="0">
                <a:solidFill>
                  <a:srgbClr val="FFFF00"/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buNone/>
            </a:pP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Для старта игры нажмите</a:t>
            </a:r>
            <a:r>
              <a:rPr lang="ru-RU" sz="900" i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900" b="1" i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пробел</a:t>
            </a:r>
            <a:r>
              <a:rPr lang="ru-RU" sz="900" b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accent4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900" b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По ходу игры </a:t>
            </a:r>
            <a:r>
              <a:rPr lang="ru-RU" sz="900" b="1" i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пробел</a:t>
            </a:r>
            <a:r>
              <a:rPr lang="ru-RU" sz="900" b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также будет отвечать за кнопку паузы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solidFill>
                <a:schemeClr val="accent4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buNone/>
            </a:pP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по игровому полю осуществляется </a:t>
            </a:r>
            <a:r>
              <a:rPr lang="ru-RU" sz="900" i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стрелками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на клавиатуре.  </a:t>
            </a:r>
            <a:endParaRPr lang="en-US" sz="900" dirty="0">
              <a:solidFill>
                <a:schemeClr val="accent4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Небольшой совет: при желании повернуть лучше нажимать на </a:t>
            </a:r>
            <a:r>
              <a:rPr lang="ru-RU" sz="900" i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стрелку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немного заранее, иначе можно проскочить поворот. А ведь от этого зависит результат игры </a:t>
            </a:r>
            <a:endParaRPr lang="en-US" sz="900" dirty="0">
              <a:solidFill>
                <a:schemeClr val="accent4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Старайтесь избегать </a:t>
            </a:r>
            <a:r>
              <a:rPr lang="ru-RU" sz="900" i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призраков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они будут за вами гнаться.</a:t>
            </a:r>
            <a:endParaRPr lang="en-US" sz="900" dirty="0">
              <a:solidFill>
                <a:schemeClr val="accent4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buNone/>
            </a:pP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Всего у вас </a:t>
            </a:r>
            <a:r>
              <a:rPr lang="ru-RU" sz="900" i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 жизней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игра переходит на следующий </a:t>
            </a:r>
            <a:r>
              <a:rPr lang="ru-RU" sz="900" i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когда вы </a:t>
            </a:r>
            <a:r>
              <a:rPr lang="ru-RU" sz="900" i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съели все точки 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 поле. </a:t>
            </a:r>
            <a:endParaRPr lang="en-US" sz="900" dirty="0">
              <a:solidFill>
                <a:schemeClr val="accent4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buNone/>
            </a:pP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 поле есть </a:t>
            </a:r>
            <a:r>
              <a:rPr lang="ru-RU" sz="900" i="1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таблетки (жирная точка).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Съедая такую таблетку, все призраки для вас становятся абсолютно безобидными, и за каждого такого съеденного призрака вам начисляются дополнительные очки. Но будьте осторожнее, эффект недолгий, призрак может стать опасным прямо перед 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highlight>
                  <a:srgbClr val="000000"/>
                </a:highlight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вами (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highlight>
                  <a:srgbClr val="0000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◕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‿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highlight>
                  <a:srgbClr val="0000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◕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highlight>
                  <a:srgbClr val="000000"/>
                </a:highlight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lnSpc>
                <a:spcPct val="107000"/>
              </a:lnSpc>
              <a:buNone/>
            </a:pPr>
            <a:endParaRPr lang="en-US" sz="900" dirty="0">
              <a:solidFill>
                <a:schemeClr val="accent4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buNone/>
            </a:pP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карте иногда могут появляться фрукты. Они дают дополнительные очки, так что постарайся их тоже собирать ;)</a:t>
            </a:r>
          </a:p>
          <a:p>
            <a:pPr marL="0" indent="0" algn="ctr">
              <a:lnSpc>
                <a:spcPct val="107000"/>
              </a:lnSpc>
              <a:buNone/>
            </a:pPr>
            <a:endParaRPr lang="en-US" sz="900" dirty="0">
              <a:solidFill>
                <a:schemeClr val="accent4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9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Игра заканчивается в тот момент, когда заканчивается количество жизней. После чего вам будет предложено начать заново.</a:t>
            </a:r>
            <a:endParaRPr lang="en-US" sz="900" dirty="0">
              <a:solidFill>
                <a:schemeClr val="accent4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800" dirty="0">
                <a:solidFill>
                  <a:schemeClr val="accent4">
                    <a:lumMod val="90000"/>
                  </a:schemeClr>
                </a:solidFill>
                <a:effectLst/>
                <a:latin typeface="Retro Gaming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solidFill>
                <a:schemeClr val="accent4">
                  <a:lumMod val="9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07D319-9887-43C2-B9C9-A4F76FE0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687" y="817729"/>
            <a:ext cx="8520600" cy="572700"/>
          </a:xfrm>
        </p:spPr>
        <p:txBody>
          <a:bodyPr/>
          <a:lstStyle/>
          <a:p>
            <a:r>
              <a:rPr lang="ru-RU" dirty="0">
                <a:latin typeface="Retro Gaming" panose="00000400000000000000" pitchFamily="2" charset="0"/>
              </a:rPr>
              <a:t>Инструкция</a:t>
            </a:r>
            <a:br>
              <a:rPr lang="ru-RU" dirty="0">
                <a:latin typeface="Retro Gaming" panose="00000400000000000000" pitchFamily="2" charset="0"/>
              </a:rPr>
            </a:br>
            <a:r>
              <a:rPr lang="ru-RU" dirty="0">
                <a:latin typeface="Retro Gaming" panose="00000400000000000000" pitchFamily="2" charset="0"/>
              </a:rPr>
              <a:t>игры</a:t>
            </a:r>
            <a:endParaRPr lang="en-US" dirty="0">
              <a:latin typeface="Retro Gaming" panose="00000400000000000000" pitchFamily="2" charset="0"/>
            </a:endParaRPr>
          </a:p>
        </p:txBody>
      </p:sp>
      <p:sp>
        <p:nvSpPr>
          <p:cNvPr id="5" name="Google Shape;5724;p34">
            <a:extLst>
              <a:ext uri="{FF2B5EF4-FFF2-40B4-BE49-F238E27FC236}">
                <a16:creationId xmlns:a16="http://schemas.microsoft.com/office/drawing/2014/main" id="{F739D2DB-FA8B-4146-9450-B5936CDABB07}"/>
              </a:ext>
            </a:extLst>
          </p:cNvPr>
          <p:cNvSpPr/>
          <p:nvPr/>
        </p:nvSpPr>
        <p:spPr>
          <a:xfrm>
            <a:off x="4488264" y="416192"/>
            <a:ext cx="4355925" cy="450895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32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0" name="Google Shape;5600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Классы</a:t>
            </a:r>
            <a:endParaRPr dirty="0">
              <a:latin typeface="Retro Gaming" panose="00000400000000000000" pitchFamily="2" charset="0"/>
            </a:endParaRPr>
          </a:p>
        </p:txBody>
      </p:sp>
      <p:grpSp>
        <p:nvGrpSpPr>
          <p:cNvPr id="5601" name="Google Shape;5601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602" name="Google Shape;5602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6" name="Google Shape;5606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607" name="Google Shape;5607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1" name="Google Shape;5611;p31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Класс </a:t>
            </a:r>
            <a:r>
              <a:rPr lang="ru-RU" dirty="0" err="1">
                <a:latin typeface="Retro Gaming" panose="00000400000000000000" pitchFamily="2" charset="0"/>
              </a:rPr>
              <a:t>Пакман</a:t>
            </a:r>
            <a:endParaRPr dirty="0">
              <a:latin typeface="Retro Gaming" panose="00000400000000000000" pitchFamily="2" charset="0"/>
            </a:endParaRPr>
          </a:p>
        </p:txBody>
      </p:sp>
      <p:sp>
        <p:nvSpPr>
          <p:cNvPr id="5612" name="Google Shape;5612;p31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Pacman(Entity)</a:t>
            </a:r>
            <a:endParaRPr dirty="0"/>
          </a:p>
        </p:txBody>
      </p:sp>
      <p:sp>
        <p:nvSpPr>
          <p:cNvPr id="5613" name="Google Shape;5613;p31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Класс Фруктики</a:t>
            </a:r>
            <a:endParaRPr dirty="0">
              <a:latin typeface="Retro Gaming" panose="00000400000000000000" pitchFamily="2" charset="0"/>
            </a:endParaRPr>
          </a:p>
        </p:txBody>
      </p:sp>
      <p:sp>
        <p:nvSpPr>
          <p:cNvPr id="5614" name="Google Shape;5614;p31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Class Fruit(Entity)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5" name="Google Shape;5615;p31">
            <a:hlinkClick r:id="rId4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Класс Пауза</a:t>
            </a:r>
            <a:endParaRPr dirty="0">
              <a:latin typeface="Retro Gaming" panose="00000400000000000000" pitchFamily="2" charset="0"/>
            </a:endParaRPr>
          </a:p>
        </p:txBody>
      </p:sp>
      <p:sp>
        <p:nvSpPr>
          <p:cNvPr id="5616" name="Google Shape;5616;p31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Class Pause(object)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7" name="Google Shape;5617;p31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Класс Призраки</a:t>
            </a:r>
            <a:endParaRPr dirty="0">
              <a:latin typeface="Retro Gaming" panose="00000400000000000000" pitchFamily="2" charset="0"/>
            </a:endParaRPr>
          </a:p>
        </p:txBody>
      </p:sp>
      <p:sp>
        <p:nvSpPr>
          <p:cNvPr id="5618" name="Google Shape;5618;p31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Class Ghost(Entity)</a:t>
            </a:r>
            <a:endParaRPr dirty="0"/>
          </a:p>
        </p:txBody>
      </p:sp>
      <p:sp>
        <p:nvSpPr>
          <p:cNvPr id="5619" name="Google Shape;5619;p31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Класс Анимация</a:t>
            </a:r>
            <a:endParaRPr dirty="0">
              <a:latin typeface="Retro Gaming" panose="00000400000000000000" pitchFamily="2" charset="0"/>
            </a:endParaRPr>
          </a:p>
        </p:txBody>
      </p:sp>
      <p:sp>
        <p:nvSpPr>
          <p:cNvPr id="5620" name="Google Shape;5620;p31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Class Animator(object)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1" name="Google Shape;5631;p33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tro Gaming" panose="00000400000000000000" pitchFamily="2" charset="0"/>
              </a:rPr>
              <a:t>01</a:t>
            </a:r>
            <a:endParaRPr dirty="0">
              <a:latin typeface="Retro Gaming" panose="00000400000000000000" pitchFamily="2" charset="0"/>
            </a:endParaRPr>
          </a:p>
        </p:txBody>
      </p:sp>
      <p:sp>
        <p:nvSpPr>
          <p:cNvPr id="5632" name="Google Shape;5632;p3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Retro Gaming" panose="00000400000000000000" pitchFamily="2" charset="0"/>
              </a:rPr>
              <a:t>Пакман</a:t>
            </a:r>
            <a:endParaRPr dirty="0">
              <a:latin typeface="Retro Gaming" panose="00000400000000000000" pitchFamily="2" charset="0"/>
            </a:endParaRPr>
          </a:p>
        </p:txBody>
      </p:sp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7" name="Google Shape;5717;p3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Персонаж </a:t>
            </a:r>
            <a:endParaRPr dirty="0">
              <a:latin typeface="Retro Gaming" panose="00000400000000000000" pitchFamily="2" charset="0"/>
            </a:endParaRPr>
          </a:p>
        </p:txBody>
      </p:sp>
      <p:pic>
        <p:nvPicPr>
          <p:cNvPr id="5718" name="Google Shape;5718;p3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p34"/>
          <p:cNvSpPr/>
          <p:nvPr/>
        </p:nvSpPr>
        <p:spPr>
          <a:xfrm>
            <a:off x="1586099" y="922929"/>
            <a:ext cx="5871203" cy="3871493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Код класса </a:t>
            </a:r>
            <a:r>
              <a:rPr lang="ru-RU" dirty="0" err="1">
                <a:latin typeface="Retro Gaming" panose="00000400000000000000" pitchFamily="2" charset="0"/>
              </a:rPr>
              <a:t>пакмана</a:t>
            </a:r>
            <a:endParaRPr dirty="0">
              <a:latin typeface="Retro Gaming" panose="00000400000000000000" pitchFamily="2" charset="0"/>
            </a:endParaRPr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7EBF5-61D1-458E-9FC2-2218442D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349" y="2918729"/>
            <a:ext cx="2364718" cy="14285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3FE13F-C2D7-4108-9D6C-5B8D9DCF6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81" y="1052378"/>
            <a:ext cx="4667381" cy="361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0" name="Google Shape;6060;p46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sp>
        <p:nvSpPr>
          <p:cNvPr id="6061" name="Google Shape;6061;p46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Призраки</a:t>
            </a:r>
            <a:endParaRPr dirty="0">
              <a:latin typeface="Retro Gaming" panose="00000400000000000000" pitchFamily="2" charset="0"/>
            </a:endParaRPr>
          </a:p>
        </p:txBody>
      </p:sp>
      <p:sp>
        <p:nvSpPr>
          <p:cNvPr id="6062" name="Google Shape;6062;p46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Мобы</a:t>
            </a:r>
            <a:endParaRPr dirty="0">
              <a:solidFill>
                <a:schemeClr val="accent4">
                  <a:lumMod val="90000"/>
                </a:schemeClr>
              </a:solidFill>
              <a:latin typeface="Retro Gaming" panose="000004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63" name="Google Shape;6063;p46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064" name="Google Shape;6064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1" name="Google Shape;6091;p46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092" name="Google Shape;6092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9" name="Google Shape;6119;p46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120" name="Google Shape;6120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7" name="Google Shape;6147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Google Shape;6148;p46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Google Shape;6149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p34"/>
          <p:cNvSpPr/>
          <p:nvPr/>
        </p:nvSpPr>
        <p:spPr>
          <a:xfrm>
            <a:off x="1586099" y="922929"/>
            <a:ext cx="5871203" cy="3871493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etro Gaming" panose="00000400000000000000" pitchFamily="2" charset="0"/>
              </a:rPr>
              <a:t>Код</a:t>
            </a:r>
            <a:r>
              <a:rPr lang="en-US" dirty="0">
                <a:latin typeface="Retro Gaming" panose="00000400000000000000" pitchFamily="2" charset="0"/>
              </a:rPr>
              <a:t> </a:t>
            </a:r>
            <a:r>
              <a:rPr lang="ru-RU" dirty="0">
                <a:latin typeface="Retro Gaming" panose="00000400000000000000" pitchFamily="2" charset="0"/>
              </a:rPr>
              <a:t>класса призраков</a:t>
            </a:r>
            <a:endParaRPr dirty="0">
              <a:latin typeface="Retro Gaming" panose="00000400000000000000" pitchFamily="2" charset="0"/>
            </a:endParaRPr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7EBF5-61D1-458E-9FC2-2218442D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349" y="2918729"/>
            <a:ext cx="2364718" cy="14285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3FE13F-C2D7-4108-9D6C-5B8D9DCF6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559" y="2111663"/>
            <a:ext cx="3173095" cy="24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71E5626-C40C-4534-A1B0-5BC4E255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79" y="1059285"/>
            <a:ext cx="4333204" cy="34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03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9" name="Google Shape;6989;p58"/>
          <p:cNvSpPr txBox="1">
            <a:spLocks noGrp="1"/>
          </p:cNvSpPr>
          <p:nvPr>
            <p:ph type="title"/>
          </p:nvPr>
        </p:nvSpPr>
        <p:spPr>
          <a:xfrm>
            <a:off x="701025" y="627350"/>
            <a:ext cx="7312332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Вывод</a:t>
            </a:r>
            <a:br>
              <a:rPr lang="ru-RU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</a:br>
            <a:br>
              <a:rPr lang="ru-RU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</a:br>
            <a:br>
              <a:rPr lang="ru-RU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</a:br>
            <a: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Мы воссоздали аркадную игр</a:t>
            </a:r>
            <a:r>
              <a:rPr lang="en-US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y Pac-man</a:t>
            </a:r>
            <a: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.</a:t>
            </a:r>
            <a:b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</a:br>
            <a: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Научились работать с библиотекой </a:t>
            </a:r>
            <a:r>
              <a:rPr lang="en-US" sz="1400" dirty="0" err="1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pygame</a:t>
            </a:r>
            <a: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  <a:t>, чтобы делать игры на питоне. Игра вышла очень крутая и мы надеемся что вам понравится!!!</a:t>
            </a:r>
            <a:br>
              <a:rPr lang="ru-RU" sz="1400" dirty="0">
                <a:solidFill>
                  <a:schemeClr val="accent4">
                    <a:lumMod val="90000"/>
                  </a:schemeClr>
                </a:solidFill>
                <a:latin typeface="Retro Gaming" panose="00000400000000000000" pitchFamily="2" charset="0"/>
              </a:rPr>
            </a:br>
            <a:endParaRPr sz="1400" dirty="0">
              <a:solidFill>
                <a:schemeClr val="accent4">
                  <a:lumMod val="90000"/>
                </a:schemeClr>
              </a:solidFill>
              <a:latin typeface="Retro Gaming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324</Words>
  <Application>Microsoft Office PowerPoint</Application>
  <PresentationFormat>On-screen Show (16:9)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Lato Black</vt:lpstr>
      <vt:lpstr>Retro Gaming</vt:lpstr>
      <vt:lpstr>Cambria Math</vt:lpstr>
      <vt:lpstr>Lato</vt:lpstr>
      <vt:lpstr>Arial</vt:lpstr>
      <vt:lpstr>Orbitron ExtraBold</vt:lpstr>
      <vt:lpstr>Calibri</vt:lpstr>
      <vt:lpstr>Advent Pro Medium</vt:lpstr>
      <vt:lpstr>Orbitron</vt:lpstr>
      <vt:lpstr>Times New Roman</vt:lpstr>
      <vt:lpstr>Retro Video Games Newsletter XL by Slidesgo</vt:lpstr>
      <vt:lpstr>Pac-man</vt:lpstr>
      <vt:lpstr>Введение</vt:lpstr>
      <vt:lpstr>Инструкция игры</vt:lpstr>
      <vt:lpstr>Классы</vt:lpstr>
      <vt:lpstr>01</vt:lpstr>
      <vt:lpstr>Код класса пакмана</vt:lpstr>
      <vt:lpstr>02</vt:lpstr>
      <vt:lpstr>Код класса призраков</vt:lpstr>
      <vt:lpstr>Вывод   Мы воссоздали аркадную игрy Pac-man. Научились работать с библиотекой pygame, чтобы делать игры на питоне. Игра вышла очень крутая и мы надеемся что вам понравится!!!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cp:lastModifiedBy>airin .</cp:lastModifiedBy>
  <cp:revision>2</cp:revision>
  <dcterms:modified xsi:type="dcterms:W3CDTF">2022-02-17T11:06:49Z</dcterms:modified>
</cp:coreProperties>
</file>