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68A4F8-A40B-4E19-8663-335DD981CE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BB2539-283F-4D80-8D1C-C497E857E6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D220A-68D6-4B7A-9093-5AA990BD39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6DE2A-7FC4-44FF-8288-7BBF465319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0BAE10-D576-4399-9505-EA8482A8D9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BA899-7C30-46C5-8C41-032AEC124A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9AE14-8D56-476D-B6AA-F37E8059B9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0EFC3-169E-4CD1-8F8A-2EE2F4F79C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7F2051-DA80-4D60-8A9F-3EB85B4A63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B120F-1E65-4E1E-A56D-C0BAC7875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803FA-D4DC-4151-94C1-8ABF317BC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010A5-82C0-4604-9077-98197E17CD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C7A45C8-2944-49B7-8931-AF9174FAC9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Denver 2024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395520" y="1326600"/>
            <a:ext cx="328824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2024-05-03T14:02:01Z</dcterms:created>
  <dc:creator/>
  <dc:description/>
  <dc:language>en-US</dc:language>
  <cp:lastModifiedBy/>
  <dcterms:modified xsi:type="dcterms:W3CDTF">2024-05-03T14:03:38Z</dcterms:modified>
  <cp:revision>1</cp:revision>
  <dc:subject/>
  <dc:title/>
</cp:coreProperties>
</file>