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presProps.xml" Type="http://schemas.openxmlformats.org/officeDocument/2006/relationships/presProps"/><Relationship Id="rId7" Target="viewProps.xml" Type="http://schemas.openxmlformats.org/officeDocument/2006/relationships/viewProps"/><Relationship Id="rId8" Target="theme/theme1.xml" Type="http://schemas.openxmlformats.org/officeDocument/2006/relationships/theme"/><Relationship Id="rId9" Target="tableStyles.xml" Type="http://schemas.openxmlformats.org/officeDocument/2006/relationships/tableStyle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74D6-74B5-4801-9F8A-F1AD03CE6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8B42-DDF6-4A04-A279-C29E772A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C863-C752-4D9A-AB99-BA34CD0F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999D-9BC5-4D25-87BC-D77832A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2CC4-3A3C-4D09-87BA-F2E1CD88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6D16-26FA-41FA-AB62-EA64045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7530-BAE9-4944-A3A4-56685050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CE4F-1AE9-44DE-ADB1-AEA91A98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7A1-2599-4556-B942-FCB2A446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3F34-1D03-4E2F-804B-5E67D512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4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7C04B-1139-4DB6-A453-35FA4541D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C062C-8935-423E-A967-8F1B0705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7277-2E0B-4270-A555-C181AFFA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C600-F932-4206-B726-D9E9EFA2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E4E2-2A05-4772-897F-C1089962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E652-719A-4A7E-9F51-9E68A18B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EC6-4624-470E-9C6C-1A074772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BE3D-724A-43BB-A5A2-013A08D5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6595-CC30-485E-8DDC-31AE0D69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61F0-43C3-4775-8C9A-B90AEFA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B848-6FF3-4F64-8DB8-013C44EE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179B3-9527-426F-AA5C-9A403913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6399-BF29-4944-879C-7DC0867F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70FA-86F1-45B2-B115-1A8CD77E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085B-34AE-4FBF-BBA2-4EA76F2A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436E-0EFC-4A05-B5D2-1BFEE446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5F2A-04CA-4303-A604-00A5B1591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74DFB-D0A9-467F-B540-E244251C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40C14-647D-493C-B19F-1D7BAB4E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B29AC-E487-4DC6-A509-CC486B8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B190-5BC5-4E62-BDCF-4481FC4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8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5350-1B83-4B8A-80FB-819D7D81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D66F6-AF61-4738-AE5C-D2E692B47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52A7D-CD13-4EB6-8F00-A5C200DA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B347B-7391-47FC-84C3-F1CE1B27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DEEA4-0B20-4171-A792-54986CA2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E4F2B-C5B2-49C3-A06E-F05B467E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ADD8C-BB57-4D0B-AAA2-81E496AD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DE68A-1564-4F75-8D3F-F68197C7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9624-7803-4132-B759-3BB85C97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A498-88FE-490D-8DEF-9A641C4D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51B2D-C081-4511-8327-AD3C032A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4EEAD-D3C2-4CB7-A191-CCC902FB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B5730-85FE-4C79-A06A-77B6FDF0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F5A4-8A83-4B70-94BF-AFFF0B5B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5B49-B578-497D-8A2D-7E75D472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6A1-089B-49E0-8C77-AC3A604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D91D-18C7-4ED8-9EFE-B4D1CD6C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9412E-E939-4631-9EDF-C2CA613E7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ADB4E-0314-458E-877A-A7BC22F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7C80-74E6-4975-A00A-1BCB0639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EB22D-57E2-4444-8D7F-4A85B3A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659-98EC-4086-9A41-FE201CFB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3BEA-AB60-4FB1-9216-04E88618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4753-4111-4EEC-BC3E-C0B89C16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8AB2-0579-4A98-93E6-6A82B1D1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F6BE1-7D54-4456-A7C7-D301FE49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C317-D1FC-48F8-8769-08AF4355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63513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620E0-D1BC-4385-B339-1D5E0F81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AEC-9E48-4E5B-869C-0549E8E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A646-4081-4B03-BBC7-6375D80DB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0201-CEB0-4EB7-A9E0-6EFAACB1C5FE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FA45-052D-4F59-AA46-D7D9D7475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6808-997F-475E-8A13-85C4F480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82D7-D2FD-48E0-A015-00D605D39E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9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g" Type="http://schemas.openxmlformats.org/officeDocument/2006/relationships/image"/><Relationship Id="rId3" Target="https://en.wiktionary.org/wiki/beach" TargetMode="External" Type="http://schemas.openxmlformats.org/officeDocument/2006/relationships/hyperlink"/><Relationship Id="rId4" Target="https://creativecommons.org/licenses/by-sa/3.0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Relationship Id="rId3" Target="../media/hdphoto1.wdp" Type="http://schemas.microsoft.com/office/2007/relationships/hdphoto"/><Relationship Id="rId4" Target="https://pixabay.com/photos/farmers-market-mixed-flowers-3777733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jpg" Type="http://schemas.openxmlformats.org/officeDocument/2006/relationships/image"/><Relationship Id="rId3" Target="http://canningjarsetc.blogspot.com/2009/09/banana-lime-jam.html" TargetMode="External" Type="http://schemas.openxmlformats.org/officeDocument/2006/relationships/hyperlink"/><Relationship Id="rId4" Target="https://creativecommons.org/licenses/by/3.0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811F18-7D61-4163-B997-0616DF3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BC98F3-3EB8-4FD9-824C-995052D6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Waves</a:t>
            </a:r>
          </a:p>
          <a:p>
            <a:r>
              <a:rPr lang="en-GB" dirty="0"/>
              <a:t>Sea</a:t>
            </a:r>
          </a:p>
          <a:p>
            <a:r>
              <a:rPr lang="en-GB" dirty="0"/>
              <a:t>Sky</a:t>
            </a:r>
          </a:p>
          <a:p>
            <a:r>
              <a:rPr lang="en-GB" dirty="0"/>
              <a:t>Sand</a:t>
            </a:r>
          </a:p>
          <a:p>
            <a:r>
              <a:rPr lang="en-GB" dirty="0"/>
              <a:t>Trees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14B11B-95DE-44CA-94DF-27DEE5CC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6870" y="57223"/>
            <a:ext cx="9715130" cy="64799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39405-0C22-44DA-B567-D6DA43D99397}"/>
              </a:ext>
            </a:extLst>
          </p:cNvPr>
          <p:cNvSpPr txBox="1"/>
          <p:nvPr/>
        </p:nvSpPr>
        <p:spPr>
          <a:xfrm>
            <a:off x="4261281" y="6537140"/>
            <a:ext cx="769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tionary.org/wiki/beach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8852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6FE48-5723-4ADD-A2DF-0AB22277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52996" y="0"/>
            <a:ext cx="10239004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890473-E982-4A88-8DE8-5F19797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Impressionist Flowers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701D4-36B9-402A-BE7F-EEC9F8A5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flowers</a:t>
            </a:r>
          </a:p>
          <a:p>
            <a:r>
              <a:rPr lang="en-GB" dirty="0"/>
              <a:t>Pink</a:t>
            </a:r>
          </a:p>
          <a:p>
            <a:r>
              <a:rPr lang="en-GB" dirty="0"/>
              <a:t>Yellow</a:t>
            </a:r>
          </a:p>
          <a:p>
            <a:r>
              <a:rPr lang="en-GB" dirty="0"/>
              <a:t>White</a:t>
            </a:r>
          </a:p>
          <a:p>
            <a:r>
              <a:rPr lang="en-GB" dirty="0"/>
              <a:t>Red</a:t>
            </a:r>
          </a:p>
          <a:p>
            <a:r>
              <a:rPr lang="en-GB" dirty="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1373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CA0D-07A0-4F9E-9ED2-70B38D8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Bananas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389D-764E-42C5-A54F-CBC437F9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55AA0-E3E9-44BA-A5C5-BE6CA91CD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5527" y="118765"/>
            <a:ext cx="6884310" cy="623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36400-A5E4-42F5-946E-0DEAC0B929C3}"/>
              </a:ext>
            </a:extLst>
          </p:cNvPr>
          <p:cNvSpPr txBox="1"/>
          <p:nvPr/>
        </p:nvSpPr>
        <p:spPr>
          <a:xfrm>
            <a:off x="3795527" y="6178773"/>
            <a:ext cx="6884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canningjarsetc.blogspot.com/2009/09/banana-lime-jam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27329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E24-244A-4BC4-BCC8-E99739A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15DF-2C92-4AC5-B1F3-B86A8D35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8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Beach</vt:lpstr>
      <vt:lpstr>Impressionist Flowers</vt:lpstr>
      <vt:lpstr>Bananas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2021-03-22T18:18:56Z</dcterms:created>
  <dc:creator>Senior, Chris</dc:creator>
  <cp:lastModifiedBy>Senior, Chris</cp:lastModifiedBy>
  <dcterms:modified xsi:type="dcterms:W3CDTF">2021-03-22T18:23:32Z</dcterms:modified>
  <cp:revision>3</cp:revision>
  <dc:title>Beach</dc:title>
</cp:coreProperties>
</file>