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0B00-88DE-4977-A5D8-6FC995A2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9192-FD35-450B-B53A-B8B98100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2AE2-ADD6-4B26-BE13-5FF4B62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3805-BB88-4F6B-8ECF-7BE67851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0167-32B6-4B4A-94FD-C714666E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0C16-FDAD-40E8-9922-C49C2AE8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80970-FE35-4AC9-ADBD-15E21859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4447-CF0F-4A2C-9820-C5F90885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B39A-ADA5-4F5F-BA35-D5ECE1A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4A76-4848-47D5-B450-E08440E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6C8BE-F9E7-4923-910C-E46C1D13B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C650-F3F3-404C-B2DD-E6F90D19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A746-DAE5-4C45-A822-9DFAA36A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D1F5-029A-421D-961B-4AA848B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C1D7-EA4B-4EDC-A28E-9921FB5C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F2B-0DCD-4A94-9584-0B8C4682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C421-34A3-42C0-AE66-0C788521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A08-1CD7-4B9E-8667-0B72EC12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11D-C489-483F-9574-8110EB02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59EC-8363-4CA0-96C8-D86569CF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6DB7-4469-4446-B321-EE8A3293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A79B-787B-4C33-81E3-BE1A4BD0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CCCE-CAE0-47A2-965B-A1204CFD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983-3356-401D-95EA-FFC05DED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BA11-A4EB-403E-A36F-40BA63FD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AF81-8B12-415C-83D8-522F7DE2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E865-50AA-4E87-907D-6E6E10269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17B5-41B8-4E90-801D-1D5B7B32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1946-6D3B-40DC-B632-5419FB6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23E5-C9D7-4DB2-8F70-DA41DD07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CA13A-8E09-44F5-A727-D3CF258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25F2-5122-4678-A3A4-8CAB929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A798-F7D4-4B58-AB05-A6DBFAFC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FB88-0A4D-40DB-8BCD-A9563BA0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9759C-ED7E-4D62-90A0-6A4FE3CDD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20E3-1828-4E27-A919-ECB7CF81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56A31-72DA-45EA-A4A4-471A5D2D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5A7D1-E05E-452F-B5E2-C4266014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2C15-9352-4D25-8593-A56B433D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9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EF7E-7392-4FBC-9FD2-17847D2D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98C04-A34B-4BCF-B6AA-B34DF486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2E682-665F-4550-99ED-D0086548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1AF5F-CCC3-4678-AC42-3AFFAE4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65ABA-8AF0-4BD4-B650-7BDC6089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6D295-3324-463E-B965-84094A3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04016-22A0-4E1A-8580-94617C1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874-9785-4AC3-9502-DBF13C15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B277-86DD-4635-8676-2BB17542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8BE42-4715-423F-8990-44B15E2A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F5C-AF6D-4871-A149-6F41BF45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CEBF-1555-464E-842B-AE8D08B4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0409-8370-4890-8816-63CD1289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BD5F-2498-4F0C-A952-80E174A1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2A23B-FF4B-41B3-80E9-D54A31BA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BD10-0096-45B5-B8AE-5E7484F3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21F0-83D2-41DA-8607-59581DC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3098-BE0A-4CD2-AF70-1F758DD2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B155-DBBE-4870-BC1B-B93E7194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60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2D54-1D5C-4D2F-812C-4DD07354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153D-5907-41A6-90AA-9CB17CED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6EE0-F070-4F0C-A248-B533CC0E3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6481-FF17-48EF-9883-DE29696F715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BBA5-F226-4E96-BD52-E8E23FE4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1166-1D5F-4365-9F34-8E2A1E05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26F2-B44A-4100-BDBD-B89E478E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E73E-2686-4A33-8A9A-9B693B86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Main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F1D91-EA58-4453-A18D-43223C707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640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9BAC-0436-4743-AF32-03BC7996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FA6E-B2A5-40C2-B1AF-365B7D2A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</a:t>
            </a:r>
          </a:p>
          <a:p>
            <a:r>
              <a:rPr lang="en-GB" dirty="0"/>
              <a:t>Bullet</a:t>
            </a:r>
          </a:p>
          <a:p>
            <a:r>
              <a:rPr lang="en-GB" dirty="0"/>
              <a:t>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C496F-8CD0-4398-8DC9-F29A506D9F40}"/>
              </a:ext>
            </a:extLst>
          </p:cNvPr>
          <p:cNvSpPr/>
          <p:nvPr/>
        </p:nvSpPr>
        <p:spPr>
          <a:xfrm>
            <a:off x="5246703" y="24324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 shape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D7339-0A0E-4C95-8270-E0C17D27CB56}"/>
              </a:ext>
            </a:extLst>
          </p:cNvPr>
          <p:cNvSpPr txBox="1"/>
          <p:nvPr/>
        </p:nvSpPr>
        <p:spPr>
          <a:xfrm>
            <a:off x="9268287" y="4350058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TextBox</a:t>
            </a:r>
            <a:r>
              <a:rPr lang="en-GB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1025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3EF-A0E5-4DE8-B077-7377676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 Title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1852BF-8931-49E5-B37D-BC126E4DE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4229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172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9734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Column 1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 2 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Column 1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 2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9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 Title</vt:lpstr>
      <vt:lpstr>Slide 1 Title</vt:lpstr>
      <vt:lpstr>Slide 2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2020-12-16T21:00:05Z</dcterms:created>
  <dc:creator>Senior, Chris</dc:creator>
  <cp:lastModifiedBy>Senior, Chris</cp:lastModifiedBy>
  <dcterms:modified xsi:type="dcterms:W3CDTF">2020-12-16T21:01:37Z</dcterms:modified>
  <cp:revision>1</cp:revision>
  <dc:title>Main Title</dc:title>
</cp:coreProperties>
</file>