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presProps.xml" Type="http://schemas.openxmlformats.org/officeDocument/2006/relationships/presProps"/><Relationship Id="rId7" Target="viewProps.xml" Type="http://schemas.openxmlformats.org/officeDocument/2006/relationships/viewProps"/><Relationship Id="rId8" Target="theme/theme1.xml" Type="http://schemas.openxmlformats.org/officeDocument/2006/relationships/theme"/><Relationship Id="rId9" Target="tableStyles.xml" Type="http://schemas.openxmlformats.org/officeDocument/2006/relationships/tableStyles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9D0B-3341-434D-B52A-1C383E83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0505E-A406-407E-AD7A-12AC6B557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C1C70-BC9F-44DB-9447-04A358AF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5A12E-99CE-4C34-9F6D-A4529F02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83EF-D3B1-4F0C-AAD0-C3FE573F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47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2418-ADCD-4254-919A-1367FFCC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BB981-EDA0-4949-81E0-AEBCA0787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B899-255D-42A7-88C4-115BAD70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3269-CC76-471D-82D0-5895AC2C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87B5-5481-4750-9F4B-0E41A132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6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57D7D-2D5F-436C-B423-4341A7915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3A48A-41E1-4365-8E5C-3145DCAAD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5C56-7554-40E4-B24D-69FEC7A4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FD35-9F43-4913-9D81-4A229804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5DEF-1CFE-46C3-9544-38D6A1C8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9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C262-3787-4083-8AF8-E100195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F8AE-039B-4B7E-9763-128499B9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7A5E0-DC91-41C4-98EC-67980037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D9FA1-13F6-492A-8C5B-69F4B487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11CB-5233-45BD-93EE-B387898A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35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49E8-3FAA-49E8-BE18-FF3F24C8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3F08-6D37-4CED-8CD3-7F8177EC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C3254-9F8F-4B44-89C7-D0819992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01A7-84DE-499B-8AFB-062E67EA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DB123-BD7D-4FDE-ADA6-0138BEB3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89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BB93-5062-4297-A325-8638260C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AC53-04FD-41A8-85DB-577DA6320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8052C-FCCF-4C70-8982-F5D6BE21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7BC70-42A5-4557-9553-130CF99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B291E-68A0-4A4D-A43D-F9BC9BD7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3B411-517A-4E7E-A505-B2A717EB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06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AB11-2BF6-476D-8442-076A1C93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B3E61-D683-46C5-9353-75A97476B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11822-EAFA-4ABB-84AC-FD486438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B1829-3215-4ABA-89CF-D29F0C057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5B436-7D8F-4B8A-A40C-182823822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1D4AD-0493-4C4C-9781-5A4D1626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3EAFF-366A-4EAC-9C28-9B7665FA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F4391-1F61-441F-B832-7E846D55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5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9F7B-79A0-4183-8939-513D5B94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3B17B-112D-43E2-804A-ADEAB6E7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6E622-ACF9-48CC-BC26-4DB336AD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8EBAA-2E8D-4BA3-AC66-F8335B6F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8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D958A-C08E-41F7-AAB2-55E8B01A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56062-D033-43D4-80F5-52D86FA7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F8623-2E58-453B-9620-C4C151BF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9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D1D5-570C-4513-99E3-01EBFF05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5A86-4C3E-4F25-8A0D-115E619D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8C1A3-8BFD-42A4-9869-03C39780B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2FB09-D0FD-41A2-9E6D-03D79D08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8B2EE-A615-4D7B-A836-F7036863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3841A-4E05-47F0-99F6-B966F085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23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C695-E502-4D27-998B-1A2F7586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2C181-9148-4633-8C7A-25C2D9449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3554D-1E43-47C0-B531-CA76B975F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F025B-4A5A-4FC9-9BAF-84AA27C8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4ADE0-F987-4098-8901-3B561122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E8183-1C98-4674-B46B-369599A4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778857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54924-B168-4F68-BCC4-7756BCF0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77FDD-6645-44E6-9FA6-0ED83088A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CB1A6-B23C-4950-AE39-E4E46FE23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0BBE7-E64B-4694-BC64-5645F16C5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1128-CAEF-46FB-B4D9-113826BAB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g" Type="http://schemas.openxmlformats.org/officeDocument/2006/relationships/image"/><Relationship Id="rId3" Target="https://en.wikipedia.org/wiki/Cavendish_banana" TargetMode="External" Type="http://schemas.openxmlformats.org/officeDocument/2006/relationships/hyperlink"/><Relationship Id="rId4" Target="https://creativecommons.org/licenses/by-sa/3.0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jpg" Type="http://schemas.openxmlformats.org/officeDocument/2006/relationships/image"/><Relationship Id="rId3" Target="https://pixabay.com/photos/farmers-market-mixed-flowers-3777733/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jpg" Type="http://schemas.openxmlformats.org/officeDocument/2006/relationships/image"/><Relationship Id="rId3" Target="http://www.publicdomainpictures.net/view-image.php?image=131702&amp;picture=colourful-flowers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jpg" Type="http://schemas.openxmlformats.org/officeDocument/2006/relationships/image"/><Relationship Id="rId3" Target="https://www.goodfreephotos.com/cuba/other-cuba/beach-and-ocean-landscape-cuba.jpg.php" TargetMode="External" Type="http://schemas.openxmlformats.org/officeDocument/2006/relationships/hyperlink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C2CCA-E858-48D3-836D-7953A0C62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625"/>
          <a:stretch/>
        </p:blipFill>
        <p:spPr>
          <a:xfrm>
            <a:off x="1676401" y="942974"/>
            <a:ext cx="10515600" cy="5915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7CABF-D78F-45F9-8D42-C26E86103CA5}"/>
              </a:ext>
            </a:extLst>
          </p:cNvPr>
          <p:cNvSpPr txBox="1"/>
          <p:nvPr/>
        </p:nvSpPr>
        <p:spPr>
          <a:xfrm>
            <a:off x="4613429" y="6494756"/>
            <a:ext cx="3657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hlinkClick r:id="rId3" tooltip="https://en.wikipedia.org/wiki/Cavendish_banana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4" tooltip="https://creativecommons.org/licenses/by-sa/3.0/"/>
              </a:rPr>
              <a:t>CC BY-SA</a:t>
            </a:r>
            <a:endParaRPr lang="en-GB" sz="9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AE68B61-27E1-469A-8140-97BD35A4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Bananas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B85903-E3DC-42D5-8183-C4B6FF7F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Fruit</a:t>
            </a:r>
          </a:p>
          <a:p>
            <a:r>
              <a:rPr lang="en-GB" dirty="0"/>
              <a:t>Is</a:t>
            </a:r>
          </a:p>
          <a:p>
            <a:r>
              <a:rPr lang="en-GB" dirty="0"/>
              <a:t>Good</a:t>
            </a:r>
          </a:p>
          <a:p>
            <a:r>
              <a:rPr lang="en-GB" dirty="0"/>
              <a:t>For</a:t>
            </a:r>
          </a:p>
          <a:p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2792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6FE48-5723-4ADD-A2DF-0AB222771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52996" y="0"/>
            <a:ext cx="10239004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1890473-E982-4A88-8DE8-5F19797E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6701D4-36B9-402A-BE7F-EEC9F8A5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Lots of flowers</a:t>
            </a:r>
          </a:p>
          <a:p>
            <a:r>
              <a:rPr lang="en-GB" dirty="0"/>
              <a:t>Pink</a:t>
            </a:r>
          </a:p>
          <a:p>
            <a:r>
              <a:rPr lang="en-GB" dirty="0"/>
              <a:t>Yellow</a:t>
            </a:r>
          </a:p>
          <a:p>
            <a:r>
              <a:rPr lang="en-GB" dirty="0"/>
              <a:t>White</a:t>
            </a:r>
          </a:p>
          <a:p>
            <a:r>
              <a:rPr lang="en-GB" dirty="0"/>
              <a:t>Red</a:t>
            </a:r>
          </a:p>
          <a:p>
            <a:r>
              <a:rPr lang="en-GB" dirty="0"/>
              <a:t>Orange</a:t>
            </a:r>
          </a:p>
        </p:txBody>
      </p:sp>
    </p:spTree>
    <p:extLst>
      <p:ext uri="{BB962C8B-B14F-4D97-AF65-F5344CB8AC3E}">
        <p14:creationId xmlns:p14="http://schemas.microsoft.com/office/powerpoint/2010/main" val="207769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D9B6121-4192-4AE0-8CD4-A0607979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17577" y="8385"/>
            <a:ext cx="10274423" cy="6849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52C0C-6AA2-49F7-894A-887EF852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Artificial Flowers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548A41-6052-472F-AA07-104539CE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flowers</a:t>
            </a:r>
          </a:p>
          <a:p>
            <a:r>
              <a:rPr lang="en-GB" dirty="0"/>
              <a:t>Green</a:t>
            </a:r>
          </a:p>
          <a:p>
            <a:r>
              <a:rPr lang="en-GB" dirty="0"/>
              <a:t>Red</a:t>
            </a:r>
          </a:p>
          <a:p>
            <a:r>
              <a:rPr lang="en-GB" dirty="0"/>
              <a:t>Yellow</a:t>
            </a:r>
          </a:p>
          <a:p>
            <a:r>
              <a:rPr lang="en-GB" dirty="0"/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47445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06E6E0-7436-4246-9872-F6B5F02F8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55433" y="248378"/>
            <a:ext cx="10336567" cy="660962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C811F18-7D61-4163-B997-0616DF32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Beach2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BC98F3-3EB8-4FD9-824C-995052D6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</a:t>
            </a:r>
          </a:p>
          <a:p>
            <a:r>
              <a:rPr lang="en-GB" dirty="0"/>
              <a:t>Sky</a:t>
            </a:r>
          </a:p>
          <a:p>
            <a:r>
              <a:rPr lang="en-GB" dirty="0"/>
              <a:t>Sand</a:t>
            </a:r>
          </a:p>
          <a:p>
            <a:r>
              <a:rPr lang="en-GB"/>
              <a:t>Waves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25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Bananas</vt:lpstr>
      <vt:lpstr>Flowers</vt:lpstr>
      <vt:lpstr>Artificial Flowers</vt:lpstr>
      <vt:lpstr>Beach2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2021-03-22T18:15:13Z</dcterms:created>
  <dc:creator>Senior, Chris</dc:creator>
  <cp:lastModifiedBy>Senior, Chris</cp:lastModifiedBy>
  <dcterms:modified xsi:type="dcterms:W3CDTF">2021-03-22T18:23:34Z</dcterms:modified>
  <cp:revision>4</cp:revision>
  <dc:title>Bananas</dc:title>
</cp:coreProperties>
</file>