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1" r:id="rId3"/>
    <p:sldId id="262" r:id="rId4"/>
    <p:sldId id="263" r:id="rId5"/>
    <p:sldId id="264" r:id="rId6"/>
    <p:sldId id="268" r:id="rId7"/>
    <p:sldId id="270" r:id="rId8"/>
    <p:sldId id="265" r:id="rId9"/>
    <p:sldId id="266" r:id="rId10"/>
    <p:sldId id="271" r:id="rId11"/>
    <p:sldId id="267" r:id="rId12"/>
    <p:sldId id="272" r:id="rId13"/>
    <p:sldId id="273" r:id="rId14"/>
    <p:sldId id="275" r:id="rId15"/>
    <p:sldId id="274" r:id="rId16"/>
    <p:sldId id="276" r:id="rId17"/>
    <p:sldId id="278" r:id="rId18"/>
    <p:sldId id="277" r:id="rId19"/>
    <p:sldId id="279" r:id="rId20"/>
    <p:sldId id="280" r:id="rId21"/>
    <p:sldId id="291" r:id="rId22"/>
    <p:sldId id="281" r:id="rId23"/>
    <p:sldId id="292" r:id="rId24"/>
    <p:sldId id="282" r:id="rId25"/>
    <p:sldId id="293" r:id="rId26"/>
    <p:sldId id="294" r:id="rId27"/>
    <p:sldId id="283" r:id="rId28"/>
    <p:sldId id="295" r:id="rId29"/>
    <p:sldId id="284" r:id="rId30"/>
    <p:sldId id="296" r:id="rId31"/>
    <p:sldId id="285" r:id="rId32"/>
    <p:sldId id="297" r:id="rId33"/>
    <p:sldId id="286" r:id="rId34"/>
    <p:sldId id="287" r:id="rId35"/>
    <p:sldId id="298" r:id="rId36"/>
    <p:sldId id="288" r:id="rId37"/>
    <p:sldId id="299" r:id="rId38"/>
    <p:sldId id="300" r:id="rId39"/>
    <p:sldId id="301" r:id="rId40"/>
    <p:sldId id="289" r:id="rId41"/>
    <p:sldId id="302" r:id="rId42"/>
    <p:sldId id="303" r:id="rId43"/>
    <p:sldId id="304" r:id="rId44"/>
    <p:sldId id="290" r:id="rId45"/>
    <p:sldId id="305" r:id="rId46"/>
    <p:sldId id="306" r:id="rId47"/>
    <p:sldId id="26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9587" autoAdjust="0"/>
  </p:normalViewPr>
  <p:slideViewPr>
    <p:cSldViewPr>
      <p:cViewPr varScale="1">
        <p:scale>
          <a:sx n="58" d="100"/>
          <a:sy n="58" d="100"/>
        </p:scale>
        <p:origin x="58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98B9F-271C-4B3F-BAB5-3F95A2381967}" type="doc">
      <dgm:prSet loTypeId="urn:microsoft.com/office/officeart/2005/8/layout/venn1" loCatId="relationship" qsTypeId="urn:microsoft.com/office/officeart/2005/8/quickstyle/simple5" qsCatId="simple" csTypeId="urn:microsoft.com/office/officeart/2005/8/colors/colorful4" csCatId="colorful" phldr="1"/>
      <dgm:spPr/>
    </dgm:pt>
    <dgm:pt modelId="{504C0BFA-F59B-4A1F-B202-AA32FCAC3180}">
      <dgm:prSet phldrT="[Text]"/>
      <dgm:spPr/>
      <dgm:t>
        <a:bodyPr/>
        <a:lstStyle/>
        <a:p>
          <a:r>
            <a:rPr lang="en-US"/>
            <a:t>HTML</a:t>
          </a:r>
        </a:p>
      </dgm:t>
    </dgm:pt>
    <dgm:pt modelId="{5D851026-4BEF-4BDF-9BF4-57E3014E239A}" type="parTrans" cxnId="{DCD53E83-6B1F-4BAF-85EF-EA0014FC0D4D}">
      <dgm:prSet/>
      <dgm:spPr/>
      <dgm:t>
        <a:bodyPr/>
        <a:lstStyle/>
        <a:p>
          <a:endParaRPr lang="en-US"/>
        </a:p>
      </dgm:t>
    </dgm:pt>
    <dgm:pt modelId="{8C898F6D-5F6C-4725-AD8E-EC42134D26C0}" type="sibTrans" cxnId="{DCD53E83-6B1F-4BAF-85EF-EA0014FC0D4D}">
      <dgm:prSet/>
      <dgm:spPr/>
      <dgm:t>
        <a:bodyPr/>
        <a:lstStyle/>
        <a:p>
          <a:endParaRPr lang="en-US"/>
        </a:p>
      </dgm:t>
    </dgm:pt>
    <dgm:pt modelId="{802287CF-8416-4352-9EBB-81C95EC2AE2F}">
      <dgm:prSet phldrT="[Text]"/>
      <dgm:spPr/>
      <dgm:t>
        <a:bodyPr/>
        <a:lstStyle/>
        <a:p>
          <a:r>
            <a:rPr lang="en-US"/>
            <a:t>Scripts</a:t>
          </a:r>
        </a:p>
      </dgm:t>
    </dgm:pt>
    <dgm:pt modelId="{D7CF6D83-3377-4703-8A63-B8767BBE625D}" type="parTrans" cxnId="{B2E9A305-15A7-43A8-9C68-BBB81E615CBB}">
      <dgm:prSet/>
      <dgm:spPr/>
      <dgm:t>
        <a:bodyPr/>
        <a:lstStyle/>
        <a:p>
          <a:endParaRPr lang="en-US"/>
        </a:p>
      </dgm:t>
    </dgm:pt>
    <dgm:pt modelId="{7479D161-AF64-4AA8-8D2B-EA2A4A7F0B4F}" type="sibTrans" cxnId="{B2E9A305-15A7-43A8-9C68-BBB81E615CBB}">
      <dgm:prSet/>
      <dgm:spPr/>
      <dgm:t>
        <a:bodyPr/>
        <a:lstStyle/>
        <a:p>
          <a:endParaRPr lang="en-US"/>
        </a:p>
      </dgm:t>
    </dgm:pt>
    <dgm:pt modelId="{58D48778-B022-4DE5-AF29-08A587EE2715}">
      <dgm:prSet phldrT="[Text]"/>
      <dgm:spPr/>
      <dgm:t>
        <a:bodyPr/>
        <a:lstStyle/>
        <a:p>
          <a:r>
            <a:rPr lang="en-US"/>
            <a:t>CSS</a:t>
          </a:r>
        </a:p>
      </dgm:t>
    </dgm:pt>
    <dgm:pt modelId="{B678B821-5D89-4582-B91F-2016D08FEE93}" type="parTrans" cxnId="{787FD7BD-5A56-4513-BE64-4912E7300BC6}">
      <dgm:prSet/>
      <dgm:spPr/>
      <dgm:t>
        <a:bodyPr/>
        <a:lstStyle/>
        <a:p>
          <a:endParaRPr lang="en-US"/>
        </a:p>
      </dgm:t>
    </dgm:pt>
    <dgm:pt modelId="{EF08076C-14B1-4F39-8D52-F4D2FD7B10BA}" type="sibTrans" cxnId="{787FD7BD-5A56-4513-BE64-4912E7300BC6}">
      <dgm:prSet/>
      <dgm:spPr/>
      <dgm:t>
        <a:bodyPr/>
        <a:lstStyle/>
        <a:p>
          <a:endParaRPr lang="en-US"/>
        </a:p>
      </dgm:t>
    </dgm:pt>
    <dgm:pt modelId="{3E295FD8-0C40-4F63-B634-4C2995DC0E90}" type="pres">
      <dgm:prSet presAssocID="{CFB98B9F-271C-4B3F-BAB5-3F95A2381967}" presName="compositeShape" presStyleCnt="0">
        <dgm:presLayoutVars>
          <dgm:chMax val="7"/>
          <dgm:dir/>
          <dgm:resizeHandles val="exact"/>
        </dgm:presLayoutVars>
      </dgm:prSet>
      <dgm:spPr/>
    </dgm:pt>
    <dgm:pt modelId="{D6BF37AA-4F22-44B1-9279-920C522CFC69}" type="pres">
      <dgm:prSet presAssocID="{504C0BFA-F59B-4A1F-B202-AA32FCAC3180}" presName="circ1" presStyleLbl="vennNode1" presStyleIdx="0" presStyleCnt="3"/>
      <dgm:spPr/>
    </dgm:pt>
    <dgm:pt modelId="{953C17F9-A8EB-4665-9C82-3099DB0148C9}" type="pres">
      <dgm:prSet presAssocID="{504C0BFA-F59B-4A1F-B202-AA32FCAC318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49A077A-7310-464B-87F5-250F300F5A3E}" type="pres">
      <dgm:prSet presAssocID="{802287CF-8416-4352-9EBB-81C95EC2AE2F}" presName="circ2" presStyleLbl="vennNode1" presStyleIdx="1" presStyleCnt="3"/>
      <dgm:spPr/>
    </dgm:pt>
    <dgm:pt modelId="{E23F2532-8A2B-4874-9740-C8187BF93432}" type="pres">
      <dgm:prSet presAssocID="{802287CF-8416-4352-9EBB-81C95EC2AE2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C9E0784-D224-41B9-BE4D-D08E4808C4C9}" type="pres">
      <dgm:prSet presAssocID="{58D48778-B022-4DE5-AF29-08A587EE2715}" presName="circ3" presStyleLbl="vennNode1" presStyleIdx="2" presStyleCnt="3"/>
      <dgm:spPr/>
    </dgm:pt>
    <dgm:pt modelId="{AE42DFEC-B795-4560-8DB0-FCC79932C8A6}" type="pres">
      <dgm:prSet presAssocID="{58D48778-B022-4DE5-AF29-08A587EE271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2E9A305-15A7-43A8-9C68-BBB81E615CBB}" srcId="{CFB98B9F-271C-4B3F-BAB5-3F95A2381967}" destId="{802287CF-8416-4352-9EBB-81C95EC2AE2F}" srcOrd="1" destOrd="0" parTransId="{D7CF6D83-3377-4703-8A63-B8767BBE625D}" sibTransId="{7479D161-AF64-4AA8-8D2B-EA2A4A7F0B4F}"/>
    <dgm:cxn modelId="{41DD631B-1369-4B23-AAD2-33FBD5DF0475}" type="presOf" srcId="{58D48778-B022-4DE5-AF29-08A587EE2715}" destId="{1C9E0784-D224-41B9-BE4D-D08E4808C4C9}" srcOrd="0" destOrd="0" presId="urn:microsoft.com/office/officeart/2005/8/layout/venn1"/>
    <dgm:cxn modelId="{668E5921-9393-4447-AC21-4282B33FAA78}" type="presOf" srcId="{504C0BFA-F59B-4A1F-B202-AA32FCAC3180}" destId="{953C17F9-A8EB-4665-9C82-3099DB0148C9}" srcOrd="1" destOrd="0" presId="urn:microsoft.com/office/officeart/2005/8/layout/venn1"/>
    <dgm:cxn modelId="{F191C636-D5AB-445C-BBCB-FF8F5865CFBF}" type="presOf" srcId="{CFB98B9F-271C-4B3F-BAB5-3F95A2381967}" destId="{3E295FD8-0C40-4F63-B634-4C2995DC0E90}" srcOrd="0" destOrd="0" presId="urn:microsoft.com/office/officeart/2005/8/layout/venn1"/>
    <dgm:cxn modelId="{925C4D73-9C61-45A9-A16D-49C95DC8B50A}" type="presOf" srcId="{58D48778-B022-4DE5-AF29-08A587EE2715}" destId="{AE42DFEC-B795-4560-8DB0-FCC79932C8A6}" srcOrd="1" destOrd="0" presId="urn:microsoft.com/office/officeart/2005/8/layout/venn1"/>
    <dgm:cxn modelId="{2922467D-C960-4717-AB8A-36D9D2E603DB}" type="presOf" srcId="{802287CF-8416-4352-9EBB-81C95EC2AE2F}" destId="{C49A077A-7310-464B-87F5-250F300F5A3E}" srcOrd="0" destOrd="0" presId="urn:microsoft.com/office/officeart/2005/8/layout/venn1"/>
    <dgm:cxn modelId="{DCD53E83-6B1F-4BAF-85EF-EA0014FC0D4D}" srcId="{CFB98B9F-271C-4B3F-BAB5-3F95A2381967}" destId="{504C0BFA-F59B-4A1F-B202-AA32FCAC3180}" srcOrd="0" destOrd="0" parTransId="{5D851026-4BEF-4BDF-9BF4-57E3014E239A}" sibTransId="{8C898F6D-5F6C-4725-AD8E-EC42134D26C0}"/>
    <dgm:cxn modelId="{9EA377A9-2520-4FA8-A0CD-754B8490B108}" type="presOf" srcId="{802287CF-8416-4352-9EBB-81C95EC2AE2F}" destId="{E23F2532-8A2B-4874-9740-C8187BF93432}" srcOrd="1" destOrd="0" presId="urn:microsoft.com/office/officeart/2005/8/layout/venn1"/>
    <dgm:cxn modelId="{787FD7BD-5A56-4513-BE64-4912E7300BC6}" srcId="{CFB98B9F-271C-4B3F-BAB5-3F95A2381967}" destId="{58D48778-B022-4DE5-AF29-08A587EE2715}" srcOrd="2" destOrd="0" parTransId="{B678B821-5D89-4582-B91F-2016D08FEE93}" sibTransId="{EF08076C-14B1-4F39-8D52-F4D2FD7B10BA}"/>
    <dgm:cxn modelId="{5BFBE5EE-67D1-4A4D-84C9-ABC008F2686C}" type="presOf" srcId="{504C0BFA-F59B-4A1F-B202-AA32FCAC3180}" destId="{D6BF37AA-4F22-44B1-9279-920C522CFC69}" srcOrd="0" destOrd="0" presId="urn:microsoft.com/office/officeart/2005/8/layout/venn1"/>
    <dgm:cxn modelId="{8F424AB0-AED5-4DF2-AB35-F32F58A4CDCD}" type="presParOf" srcId="{3E295FD8-0C40-4F63-B634-4C2995DC0E90}" destId="{D6BF37AA-4F22-44B1-9279-920C522CFC69}" srcOrd="0" destOrd="0" presId="urn:microsoft.com/office/officeart/2005/8/layout/venn1"/>
    <dgm:cxn modelId="{1F2C92E2-5F84-4EB8-89A1-9CBD24C29E95}" type="presParOf" srcId="{3E295FD8-0C40-4F63-B634-4C2995DC0E90}" destId="{953C17F9-A8EB-4665-9C82-3099DB0148C9}" srcOrd="1" destOrd="0" presId="urn:microsoft.com/office/officeart/2005/8/layout/venn1"/>
    <dgm:cxn modelId="{000E0CE1-40A9-435B-8F42-6AF1B0ADB245}" type="presParOf" srcId="{3E295FD8-0C40-4F63-B634-4C2995DC0E90}" destId="{C49A077A-7310-464B-87F5-250F300F5A3E}" srcOrd="2" destOrd="0" presId="urn:microsoft.com/office/officeart/2005/8/layout/venn1"/>
    <dgm:cxn modelId="{CB51A08E-163E-4C49-8C2A-3B511D743A56}" type="presParOf" srcId="{3E295FD8-0C40-4F63-B634-4C2995DC0E90}" destId="{E23F2532-8A2B-4874-9740-C8187BF93432}" srcOrd="3" destOrd="0" presId="urn:microsoft.com/office/officeart/2005/8/layout/venn1"/>
    <dgm:cxn modelId="{3A0B0570-4239-4AC9-81D1-5D5B0A39B0F8}" type="presParOf" srcId="{3E295FD8-0C40-4F63-B634-4C2995DC0E90}" destId="{1C9E0784-D224-41B9-BE4D-D08E4808C4C9}" srcOrd="4" destOrd="0" presId="urn:microsoft.com/office/officeart/2005/8/layout/venn1"/>
    <dgm:cxn modelId="{A155B3A5-275C-4123-A403-EB1387417DC2}" type="presParOf" srcId="{3E295FD8-0C40-4F63-B634-4C2995DC0E90}" destId="{AE42DFEC-B795-4560-8DB0-FCC79932C8A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C62D9-28F9-4229-ABA8-46FE298C303C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D5C8DF-A0DB-4614-B813-08E8C04F86E8}">
      <dgm:prSet phldrT="[Text]"/>
      <dgm:spPr/>
      <dgm:t>
        <a:bodyPr/>
        <a:lstStyle/>
        <a:p>
          <a:endParaRPr lang="en-US"/>
        </a:p>
      </dgm:t>
    </dgm:pt>
    <dgm:pt modelId="{472B4A99-DA87-4B9F-8F48-258D7EFD4B3C}" type="parTrans" cxnId="{ABD45FF6-C26E-472B-AE1A-F65A6654F0A6}">
      <dgm:prSet/>
      <dgm:spPr/>
      <dgm:t>
        <a:bodyPr/>
        <a:lstStyle/>
        <a:p>
          <a:endParaRPr lang="en-US"/>
        </a:p>
      </dgm:t>
    </dgm:pt>
    <dgm:pt modelId="{7FA24F42-ADB3-4CE4-BF36-E14E9CFFE3BC}" type="sibTrans" cxnId="{ABD45FF6-C26E-472B-AE1A-F65A6654F0A6}">
      <dgm:prSet/>
      <dgm:spPr/>
      <dgm:t>
        <a:bodyPr/>
        <a:lstStyle/>
        <a:p>
          <a:endParaRPr lang="en-US"/>
        </a:p>
      </dgm:t>
    </dgm:pt>
    <dgm:pt modelId="{3F4CCED7-A57D-4A14-BB5A-2FF27BB5A1AA}">
      <dgm:prSet phldrT="[Text]"/>
      <dgm:spPr/>
      <dgm:t>
        <a:bodyPr/>
        <a:lstStyle/>
        <a:p>
          <a:r>
            <a:rPr lang="en-US"/>
            <a:t>Inline styles</a:t>
          </a:r>
        </a:p>
      </dgm:t>
    </dgm:pt>
    <dgm:pt modelId="{FAEC46FC-51E6-43BE-86E7-DD0EC0AEC5CA}" type="parTrans" cxnId="{79E3FDA8-E08E-4791-BAC2-96E0E18A9F1D}">
      <dgm:prSet/>
      <dgm:spPr/>
      <dgm:t>
        <a:bodyPr/>
        <a:lstStyle/>
        <a:p>
          <a:endParaRPr lang="en-US"/>
        </a:p>
      </dgm:t>
    </dgm:pt>
    <dgm:pt modelId="{C1694A4F-5810-42E8-BC7C-0D6CB525B96D}" type="sibTrans" cxnId="{79E3FDA8-E08E-4791-BAC2-96E0E18A9F1D}">
      <dgm:prSet/>
      <dgm:spPr/>
      <dgm:t>
        <a:bodyPr/>
        <a:lstStyle/>
        <a:p>
          <a:endParaRPr lang="en-US"/>
        </a:p>
      </dgm:t>
    </dgm:pt>
    <dgm:pt modelId="{5F980C74-9C20-4096-9227-94FAC198233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21AD9190-A153-4D9F-AA00-D4A865CF86A3}" type="parTrans" cxnId="{06C6C169-A80E-4A86-B20F-27021FACF4E3}">
      <dgm:prSet/>
      <dgm:spPr/>
      <dgm:t>
        <a:bodyPr/>
        <a:lstStyle/>
        <a:p>
          <a:endParaRPr lang="en-US"/>
        </a:p>
      </dgm:t>
    </dgm:pt>
    <dgm:pt modelId="{77D48071-E540-496B-9EFC-8E53947E7868}" type="sibTrans" cxnId="{06C6C169-A80E-4A86-B20F-27021FACF4E3}">
      <dgm:prSet/>
      <dgm:spPr/>
      <dgm:t>
        <a:bodyPr/>
        <a:lstStyle/>
        <a:p>
          <a:endParaRPr lang="en-US"/>
        </a:p>
      </dgm:t>
    </dgm:pt>
    <dgm:pt modelId="{BE0846E1-FD41-495D-9800-E71374CB1E7B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8CC70C4F-D469-4B7B-9E4A-6695F15C4E32}" type="parTrans" cxnId="{3872D809-814F-419D-ABA1-A01BF2346C88}">
      <dgm:prSet/>
      <dgm:spPr/>
      <dgm:t>
        <a:bodyPr/>
        <a:lstStyle/>
        <a:p>
          <a:endParaRPr lang="en-US"/>
        </a:p>
      </dgm:t>
    </dgm:pt>
    <dgm:pt modelId="{FC1B86A7-9E40-43D5-B7B6-415C5BC47D76}" type="sibTrans" cxnId="{3872D809-814F-419D-ABA1-A01BF2346C88}">
      <dgm:prSet/>
      <dgm:spPr/>
      <dgm:t>
        <a:bodyPr/>
        <a:lstStyle/>
        <a:p>
          <a:endParaRPr lang="en-US"/>
        </a:p>
      </dgm:t>
    </dgm:pt>
    <dgm:pt modelId="{3A84A3A4-F049-41A1-878D-16D702BCFF3C}">
      <dgm:prSet phldrT="[Text]"/>
      <dgm:spPr/>
      <dgm:t>
        <a:bodyPr/>
        <a:lstStyle/>
        <a:p>
          <a:r>
            <a:rPr lang="en-US"/>
            <a:t>External Style Sheet</a:t>
          </a:r>
        </a:p>
      </dgm:t>
    </dgm:pt>
    <dgm:pt modelId="{E0DF079A-F266-4908-A0CC-4C79B01F8F95}" type="parTrans" cxnId="{49E87FBF-448C-4060-97FF-77BA9AB49673}">
      <dgm:prSet/>
      <dgm:spPr/>
      <dgm:t>
        <a:bodyPr/>
        <a:lstStyle/>
        <a:p>
          <a:endParaRPr lang="en-US"/>
        </a:p>
      </dgm:t>
    </dgm:pt>
    <dgm:pt modelId="{E664BC5E-6685-4060-BC76-313DE5F44596}" type="sibTrans" cxnId="{49E87FBF-448C-4060-97FF-77BA9AB49673}">
      <dgm:prSet/>
      <dgm:spPr/>
      <dgm:t>
        <a:bodyPr/>
        <a:lstStyle/>
        <a:p>
          <a:endParaRPr lang="en-US"/>
        </a:p>
      </dgm:t>
    </dgm:pt>
    <dgm:pt modelId="{C650166E-68A0-4B1A-B130-84B6FCBFFB5E}">
      <dgm:prSet phldrT="[Text]"/>
      <dgm:spPr/>
      <dgm:t>
        <a:bodyPr/>
        <a:lstStyle/>
        <a:p>
          <a:r>
            <a:rPr lang="en-US"/>
            <a:t>Browser Default Styles</a:t>
          </a:r>
        </a:p>
      </dgm:t>
    </dgm:pt>
    <dgm:pt modelId="{56811953-EF90-499A-BCA5-B5DE1B5B8FA0}" type="parTrans" cxnId="{2A268620-651A-48E9-A9FC-DAC65BD17C18}">
      <dgm:prSet/>
      <dgm:spPr/>
      <dgm:t>
        <a:bodyPr/>
        <a:lstStyle/>
        <a:p>
          <a:endParaRPr lang="en-US"/>
        </a:p>
      </dgm:t>
    </dgm:pt>
    <dgm:pt modelId="{9D44DB4B-BA4D-407E-9481-E5C54FD72923}" type="sibTrans" cxnId="{2A268620-651A-48E9-A9FC-DAC65BD17C18}">
      <dgm:prSet/>
      <dgm:spPr/>
      <dgm:t>
        <a:bodyPr/>
        <a:lstStyle/>
        <a:p>
          <a:endParaRPr lang="en-US"/>
        </a:p>
      </dgm:t>
    </dgm:pt>
    <dgm:pt modelId="{DB9B471C-088C-4EAC-B755-89AD3AE87DC7}">
      <dgm:prSet phldrT="[Text]"/>
      <dgm:spPr/>
      <dgm:t>
        <a:bodyPr/>
        <a:lstStyle/>
        <a:p>
          <a:endParaRPr lang="en-US"/>
        </a:p>
      </dgm:t>
    </dgm:pt>
    <dgm:pt modelId="{15335916-3505-477A-AA35-E22599E09A88}" type="parTrans" cxnId="{604E2D5F-F9C4-4E4D-A9DD-8A756944CBD7}">
      <dgm:prSet/>
      <dgm:spPr/>
      <dgm:t>
        <a:bodyPr/>
        <a:lstStyle/>
        <a:p>
          <a:endParaRPr lang="en-US"/>
        </a:p>
      </dgm:t>
    </dgm:pt>
    <dgm:pt modelId="{F7A3FCA6-E003-447B-9538-029F92C4C5EF}" type="sibTrans" cxnId="{604E2D5F-F9C4-4E4D-A9DD-8A756944CBD7}">
      <dgm:prSet/>
      <dgm:spPr/>
      <dgm:t>
        <a:bodyPr/>
        <a:lstStyle/>
        <a:p>
          <a:endParaRPr lang="en-US"/>
        </a:p>
      </dgm:t>
    </dgm:pt>
    <dgm:pt modelId="{FB942AB1-1E6E-4B74-BC33-334C601CC761}">
      <dgm:prSet phldrT="[Text]"/>
      <dgm:spPr/>
      <dgm:t>
        <a:bodyPr/>
        <a:lstStyle/>
        <a:p>
          <a:r>
            <a:rPr lang="en-US"/>
            <a:t>Internal Style Sheet</a:t>
          </a:r>
        </a:p>
      </dgm:t>
    </dgm:pt>
    <dgm:pt modelId="{5DBB15DA-EB8D-4271-891D-A4A0CBC1DFEB}" type="sibTrans" cxnId="{E97A7376-680B-4AE4-B806-0FF75D78F6C8}">
      <dgm:prSet/>
      <dgm:spPr/>
      <dgm:t>
        <a:bodyPr/>
        <a:lstStyle/>
        <a:p>
          <a:endParaRPr lang="en-US"/>
        </a:p>
      </dgm:t>
    </dgm:pt>
    <dgm:pt modelId="{3638AD95-7C0D-4E0A-9152-C48F8E7DE4E5}" type="parTrans" cxnId="{E97A7376-680B-4AE4-B806-0FF75D78F6C8}">
      <dgm:prSet/>
      <dgm:spPr/>
      <dgm:t>
        <a:bodyPr/>
        <a:lstStyle/>
        <a:p>
          <a:endParaRPr lang="en-US"/>
        </a:p>
      </dgm:t>
    </dgm:pt>
    <dgm:pt modelId="{022DC50D-243B-4A3D-BECA-E2E89ACBB377}" type="pres">
      <dgm:prSet presAssocID="{6F8C62D9-28F9-4229-ABA8-46FE298C303C}" presName="linearFlow" presStyleCnt="0">
        <dgm:presLayoutVars>
          <dgm:dir/>
          <dgm:animLvl val="lvl"/>
          <dgm:resizeHandles val="exact"/>
        </dgm:presLayoutVars>
      </dgm:prSet>
      <dgm:spPr/>
    </dgm:pt>
    <dgm:pt modelId="{2342E916-1990-4436-8ED9-01B579CE34EC}" type="pres">
      <dgm:prSet presAssocID="{76D5C8DF-A0DB-4614-B813-08E8C04F86E8}" presName="composite" presStyleCnt="0"/>
      <dgm:spPr/>
    </dgm:pt>
    <dgm:pt modelId="{B686C1D0-848F-40EA-8D8C-CBFA20BA1BC3}" type="pres">
      <dgm:prSet presAssocID="{76D5C8DF-A0DB-4614-B813-08E8C04F86E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5330E08-D3FD-463E-9E64-5F8A714E5AB2}" type="pres">
      <dgm:prSet presAssocID="{76D5C8DF-A0DB-4614-B813-08E8C04F86E8}" presName="descendantText" presStyleLbl="alignAcc1" presStyleIdx="0" presStyleCnt="4">
        <dgm:presLayoutVars>
          <dgm:bulletEnabled val="1"/>
        </dgm:presLayoutVars>
      </dgm:prSet>
      <dgm:spPr/>
    </dgm:pt>
    <dgm:pt modelId="{3B2E0972-B2A6-423C-BDA8-E88C0425C7BB}" type="pres">
      <dgm:prSet presAssocID="{7FA24F42-ADB3-4CE4-BF36-E14E9CFFE3BC}" presName="sp" presStyleCnt="0"/>
      <dgm:spPr/>
    </dgm:pt>
    <dgm:pt modelId="{EE748A2E-41AF-4C89-9924-BE9C35BE28D0}" type="pres">
      <dgm:prSet presAssocID="{5F980C74-9C20-4096-9227-94FAC1982334}" presName="composite" presStyleCnt="0"/>
      <dgm:spPr/>
    </dgm:pt>
    <dgm:pt modelId="{3D52EC7F-D567-473A-B96D-7F04D7775B74}" type="pres">
      <dgm:prSet presAssocID="{5F980C74-9C20-4096-9227-94FAC198233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7A54FD5-93CD-40F6-99E6-945CB9A60054}" type="pres">
      <dgm:prSet presAssocID="{5F980C74-9C20-4096-9227-94FAC1982334}" presName="descendantText" presStyleLbl="alignAcc1" presStyleIdx="1" presStyleCnt="4">
        <dgm:presLayoutVars>
          <dgm:bulletEnabled val="1"/>
        </dgm:presLayoutVars>
      </dgm:prSet>
      <dgm:spPr/>
    </dgm:pt>
    <dgm:pt modelId="{03583AAA-505C-4E7C-87D7-0DA62B02A852}" type="pres">
      <dgm:prSet presAssocID="{77D48071-E540-496B-9EFC-8E53947E7868}" presName="sp" presStyleCnt="0"/>
      <dgm:spPr/>
    </dgm:pt>
    <dgm:pt modelId="{C1FE49AF-256E-42F3-887C-9CC63E1F085D}" type="pres">
      <dgm:prSet presAssocID="{BE0846E1-FD41-495D-9800-E71374CB1E7B}" presName="composite" presStyleCnt="0"/>
      <dgm:spPr/>
    </dgm:pt>
    <dgm:pt modelId="{200C5535-5169-4AD1-ACA9-3C95FC086EC5}" type="pres">
      <dgm:prSet presAssocID="{BE0846E1-FD41-495D-9800-E71374CB1E7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C6EA1FE-B30B-4625-BABA-17908A55DB6C}" type="pres">
      <dgm:prSet presAssocID="{BE0846E1-FD41-495D-9800-E71374CB1E7B}" presName="descendantText" presStyleLbl="alignAcc1" presStyleIdx="2" presStyleCnt="4">
        <dgm:presLayoutVars>
          <dgm:bulletEnabled val="1"/>
        </dgm:presLayoutVars>
      </dgm:prSet>
      <dgm:spPr/>
    </dgm:pt>
    <dgm:pt modelId="{DE64A6EA-4DE2-43CB-A22C-13ED837AF63B}" type="pres">
      <dgm:prSet presAssocID="{FC1B86A7-9E40-43D5-B7B6-415C5BC47D76}" presName="sp" presStyleCnt="0"/>
      <dgm:spPr/>
    </dgm:pt>
    <dgm:pt modelId="{B9B587C4-A66D-4AAE-A79E-54C6274C7B8D}" type="pres">
      <dgm:prSet presAssocID="{DB9B471C-088C-4EAC-B755-89AD3AE87DC7}" presName="composite" presStyleCnt="0"/>
      <dgm:spPr/>
    </dgm:pt>
    <dgm:pt modelId="{52A51FA9-EE3B-4F86-AB8D-9564DB8603F3}" type="pres">
      <dgm:prSet presAssocID="{DB9B471C-088C-4EAC-B755-89AD3AE87DC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52848F5E-E1E2-4B04-934D-0D71F3FF6EFB}" type="pres">
      <dgm:prSet presAssocID="{DB9B471C-088C-4EAC-B755-89AD3AE87DC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872D809-814F-419D-ABA1-A01BF2346C88}" srcId="{6F8C62D9-28F9-4229-ABA8-46FE298C303C}" destId="{BE0846E1-FD41-495D-9800-E71374CB1E7B}" srcOrd="2" destOrd="0" parTransId="{8CC70C4F-D469-4B7B-9E4A-6695F15C4E32}" sibTransId="{FC1B86A7-9E40-43D5-B7B6-415C5BC47D76}"/>
    <dgm:cxn modelId="{FAF8E21D-A834-453B-829E-A33C72C25D91}" type="presOf" srcId="{76D5C8DF-A0DB-4614-B813-08E8C04F86E8}" destId="{B686C1D0-848F-40EA-8D8C-CBFA20BA1BC3}" srcOrd="0" destOrd="0" presId="urn:microsoft.com/office/officeart/2005/8/layout/chevron2"/>
    <dgm:cxn modelId="{2A268620-651A-48E9-A9FC-DAC65BD17C18}" srcId="{DB9B471C-088C-4EAC-B755-89AD3AE87DC7}" destId="{C650166E-68A0-4B1A-B130-84B6FCBFFB5E}" srcOrd="0" destOrd="0" parTransId="{56811953-EF90-499A-BCA5-B5DE1B5B8FA0}" sibTransId="{9D44DB4B-BA4D-407E-9481-E5C54FD72923}"/>
    <dgm:cxn modelId="{78526F26-6997-4F9F-A5B0-979562A23B4C}" type="presOf" srcId="{5F980C74-9C20-4096-9227-94FAC1982334}" destId="{3D52EC7F-D567-473A-B96D-7F04D7775B74}" srcOrd="0" destOrd="0" presId="urn:microsoft.com/office/officeart/2005/8/layout/chevron2"/>
    <dgm:cxn modelId="{6E6B5827-D796-4936-90B5-89F468D8B972}" type="presOf" srcId="{FB942AB1-1E6E-4B74-BC33-334C601CC761}" destId="{E7A54FD5-93CD-40F6-99E6-945CB9A60054}" srcOrd="0" destOrd="0" presId="urn:microsoft.com/office/officeart/2005/8/layout/chevron2"/>
    <dgm:cxn modelId="{604E2D5F-F9C4-4E4D-A9DD-8A756944CBD7}" srcId="{6F8C62D9-28F9-4229-ABA8-46FE298C303C}" destId="{DB9B471C-088C-4EAC-B755-89AD3AE87DC7}" srcOrd="3" destOrd="0" parTransId="{15335916-3505-477A-AA35-E22599E09A88}" sibTransId="{F7A3FCA6-E003-447B-9538-029F92C4C5EF}"/>
    <dgm:cxn modelId="{FA394047-BA9D-420B-B9E6-BB41762A474F}" type="presOf" srcId="{BE0846E1-FD41-495D-9800-E71374CB1E7B}" destId="{200C5535-5169-4AD1-ACA9-3C95FC086EC5}" srcOrd="0" destOrd="0" presId="urn:microsoft.com/office/officeart/2005/8/layout/chevron2"/>
    <dgm:cxn modelId="{06C6C169-A80E-4A86-B20F-27021FACF4E3}" srcId="{6F8C62D9-28F9-4229-ABA8-46FE298C303C}" destId="{5F980C74-9C20-4096-9227-94FAC1982334}" srcOrd="1" destOrd="0" parTransId="{21AD9190-A153-4D9F-AA00-D4A865CF86A3}" sibTransId="{77D48071-E540-496B-9EFC-8E53947E7868}"/>
    <dgm:cxn modelId="{6993104C-ED30-47E3-84CA-4D6C04A3F2C4}" type="presOf" srcId="{DB9B471C-088C-4EAC-B755-89AD3AE87DC7}" destId="{52A51FA9-EE3B-4F86-AB8D-9564DB8603F3}" srcOrd="0" destOrd="0" presId="urn:microsoft.com/office/officeart/2005/8/layout/chevron2"/>
    <dgm:cxn modelId="{E97A7376-680B-4AE4-B806-0FF75D78F6C8}" srcId="{5F980C74-9C20-4096-9227-94FAC1982334}" destId="{FB942AB1-1E6E-4B74-BC33-334C601CC761}" srcOrd="0" destOrd="0" parTransId="{3638AD95-7C0D-4E0A-9152-C48F8E7DE4E5}" sibTransId="{5DBB15DA-EB8D-4271-891D-A4A0CBC1DFEB}"/>
    <dgm:cxn modelId="{2B07A079-6B5B-41BA-A36B-CA628E1786E0}" type="presOf" srcId="{3F4CCED7-A57D-4A14-BB5A-2FF27BB5A1AA}" destId="{95330E08-D3FD-463E-9E64-5F8A714E5AB2}" srcOrd="0" destOrd="0" presId="urn:microsoft.com/office/officeart/2005/8/layout/chevron2"/>
    <dgm:cxn modelId="{79E3FDA8-E08E-4791-BAC2-96E0E18A9F1D}" srcId="{76D5C8DF-A0DB-4614-B813-08E8C04F86E8}" destId="{3F4CCED7-A57D-4A14-BB5A-2FF27BB5A1AA}" srcOrd="0" destOrd="0" parTransId="{FAEC46FC-51E6-43BE-86E7-DD0EC0AEC5CA}" sibTransId="{C1694A4F-5810-42E8-BC7C-0D6CB525B96D}"/>
    <dgm:cxn modelId="{49E87FBF-448C-4060-97FF-77BA9AB49673}" srcId="{BE0846E1-FD41-495D-9800-E71374CB1E7B}" destId="{3A84A3A4-F049-41A1-878D-16D702BCFF3C}" srcOrd="0" destOrd="0" parTransId="{E0DF079A-F266-4908-A0CC-4C79B01F8F95}" sibTransId="{E664BC5E-6685-4060-BC76-313DE5F44596}"/>
    <dgm:cxn modelId="{5614FDBF-4B36-4513-A0DD-B171071C026A}" type="presOf" srcId="{3A84A3A4-F049-41A1-878D-16D702BCFF3C}" destId="{0C6EA1FE-B30B-4625-BABA-17908A55DB6C}" srcOrd="0" destOrd="0" presId="urn:microsoft.com/office/officeart/2005/8/layout/chevron2"/>
    <dgm:cxn modelId="{0153DFCD-C752-4D9A-A10C-3D3A0077C4E2}" type="presOf" srcId="{C650166E-68A0-4B1A-B130-84B6FCBFFB5E}" destId="{52848F5E-E1E2-4B04-934D-0D71F3FF6EFB}" srcOrd="0" destOrd="0" presId="urn:microsoft.com/office/officeart/2005/8/layout/chevron2"/>
    <dgm:cxn modelId="{ABD45FF6-C26E-472B-AE1A-F65A6654F0A6}" srcId="{6F8C62D9-28F9-4229-ABA8-46FE298C303C}" destId="{76D5C8DF-A0DB-4614-B813-08E8C04F86E8}" srcOrd="0" destOrd="0" parTransId="{472B4A99-DA87-4B9F-8F48-258D7EFD4B3C}" sibTransId="{7FA24F42-ADB3-4CE4-BF36-E14E9CFFE3BC}"/>
    <dgm:cxn modelId="{C327D9F6-8F8F-42EE-AEA3-936F11BEF829}" type="presOf" srcId="{6F8C62D9-28F9-4229-ABA8-46FE298C303C}" destId="{022DC50D-243B-4A3D-BECA-E2E89ACBB377}" srcOrd="0" destOrd="0" presId="urn:microsoft.com/office/officeart/2005/8/layout/chevron2"/>
    <dgm:cxn modelId="{034D748B-8109-4ADD-9931-5D839EF0AFA8}" type="presParOf" srcId="{022DC50D-243B-4A3D-BECA-E2E89ACBB377}" destId="{2342E916-1990-4436-8ED9-01B579CE34EC}" srcOrd="0" destOrd="0" presId="urn:microsoft.com/office/officeart/2005/8/layout/chevron2"/>
    <dgm:cxn modelId="{AFB743D2-81B3-414A-9801-B10BED4C64FC}" type="presParOf" srcId="{2342E916-1990-4436-8ED9-01B579CE34EC}" destId="{B686C1D0-848F-40EA-8D8C-CBFA20BA1BC3}" srcOrd="0" destOrd="0" presId="urn:microsoft.com/office/officeart/2005/8/layout/chevron2"/>
    <dgm:cxn modelId="{CCB4A803-D771-4194-92AE-D4044AB6C4DD}" type="presParOf" srcId="{2342E916-1990-4436-8ED9-01B579CE34EC}" destId="{95330E08-D3FD-463E-9E64-5F8A714E5AB2}" srcOrd="1" destOrd="0" presId="urn:microsoft.com/office/officeart/2005/8/layout/chevron2"/>
    <dgm:cxn modelId="{F8A4D3BF-68C8-413A-B8E8-17F01E22DBA5}" type="presParOf" srcId="{022DC50D-243B-4A3D-BECA-E2E89ACBB377}" destId="{3B2E0972-B2A6-423C-BDA8-E88C0425C7BB}" srcOrd="1" destOrd="0" presId="urn:microsoft.com/office/officeart/2005/8/layout/chevron2"/>
    <dgm:cxn modelId="{97257F05-FFC6-4E32-A609-C2FCBFFA0A69}" type="presParOf" srcId="{022DC50D-243B-4A3D-BECA-E2E89ACBB377}" destId="{EE748A2E-41AF-4C89-9924-BE9C35BE28D0}" srcOrd="2" destOrd="0" presId="urn:microsoft.com/office/officeart/2005/8/layout/chevron2"/>
    <dgm:cxn modelId="{AA0F0958-CD79-4C75-AA2C-EB4F5DA03FBE}" type="presParOf" srcId="{EE748A2E-41AF-4C89-9924-BE9C35BE28D0}" destId="{3D52EC7F-D567-473A-B96D-7F04D7775B74}" srcOrd="0" destOrd="0" presId="urn:microsoft.com/office/officeart/2005/8/layout/chevron2"/>
    <dgm:cxn modelId="{07C4015A-5632-4637-A78C-5235687CC85E}" type="presParOf" srcId="{EE748A2E-41AF-4C89-9924-BE9C35BE28D0}" destId="{E7A54FD5-93CD-40F6-99E6-945CB9A60054}" srcOrd="1" destOrd="0" presId="urn:microsoft.com/office/officeart/2005/8/layout/chevron2"/>
    <dgm:cxn modelId="{4473010A-0B0B-4E01-8007-C6DB2DBEE4D9}" type="presParOf" srcId="{022DC50D-243B-4A3D-BECA-E2E89ACBB377}" destId="{03583AAA-505C-4E7C-87D7-0DA62B02A852}" srcOrd="3" destOrd="0" presId="urn:microsoft.com/office/officeart/2005/8/layout/chevron2"/>
    <dgm:cxn modelId="{D5E05D2D-14F4-4A3D-AF0D-45E9FE6D65A9}" type="presParOf" srcId="{022DC50D-243B-4A3D-BECA-E2E89ACBB377}" destId="{C1FE49AF-256E-42F3-887C-9CC63E1F085D}" srcOrd="4" destOrd="0" presId="urn:microsoft.com/office/officeart/2005/8/layout/chevron2"/>
    <dgm:cxn modelId="{322AC6E3-6197-4780-8802-E8BE608B76EA}" type="presParOf" srcId="{C1FE49AF-256E-42F3-887C-9CC63E1F085D}" destId="{200C5535-5169-4AD1-ACA9-3C95FC086EC5}" srcOrd="0" destOrd="0" presId="urn:microsoft.com/office/officeart/2005/8/layout/chevron2"/>
    <dgm:cxn modelId="{B9895EA6-F3A6-4D09-AD39-933E6A72DBDE}" type="presParOf" srcId="{C1FE49AF-256E-42F3-887C-9CC63E1F085D}" destId="{0C6EA1FE-B30B-4625-BABA-17908A55DB6C}" srcOrd="1" destOrd="0" presId="urn:microsoft.com/office/officeart/2005/8/layout/chevron2"/>
    <dgm:cxn modelId="{96F1204E-0847-45DD-84BF-5868727B95CE}" type="presParOf" srcId="{022DC50D-243B-4A3D-BECA-E2E89ACBB377}" destId="{DE64A6EA-4DE2-43CB-A22C-13ED837AF63B}" srcOrd="5" destOrd="0" presId="urn:microsoft.com/office/officeart/2005/8/layout/chevron2"/>
    <dgm:cxn modelId="{694F8502-63D4-42BB-9DCC-BF158125B69B}" type="presParOf" srcId="{022DC50D-243B-4A3D-BECA-E2E89ACBB377}" destId="{B9B587C4-A66D-4AAE-A79E-54C6274C7B8D}" srcOrd="6" destOrd="0" presId="urn:microsoft.com/office/officeart/2005/8/layout/chevron2"/>
    <dgm:cxn modelId="{7C7037A6-DC12-4B69-A6B7-7192AD765A84}" type="presParOf" srcId="{B9B587C4-A66D-4AAE-A79E-54C6274C7B8D}" destId="{52A51FA9-EE3B-4F86-AB8D-9564DB8603F3}" srcOrd="0" destOrd="0" presId="urn:microsoft.com/office/officeart/2005/8/layout/chevron2"/>
    <dgm:cxn modelId="{FC296BEB-495A-4F7E-977F-D8121B2216A1}" type="presParOf" srcId="{B9B587C4-A66D-4AAE-A79E-54C6274C7B8D}" destId="{52848F5E-E1E2-4B04-934D-0D71F3FF6EF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CD4EEC-18A7-4E7D-8276-072C9FA8FBC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8BF1F7-CFA0-43C0-986B-F4A8E00B487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ul</a:t>
          </a:r>
        </a:p>
      </dgm:t>
    </dgm:pt>
    <dgm:pt modelId="{F1407F5A-CC6C-48B5-B66B-DFA165752BEB}" type="parTrans" cxnId="{BB3E20C4-3862-49B4-929B-0401F8ADE1B2}">
      <dgm:prSet/>
      <dgm:spPr/>
      <dgm:t>
        <a:bodyPr/>
        <a:lstStyle/>
        <a:p>
          <a:endParaRPr lang="en-US" b="1"/>
        </a:p>
      </dgm:t>
    </dgm:pt>
    <dgm:pt modelId="{0F33D376-4BD4-4A18-9CA6-C0FB539565AF}" type="sibTrans" cxnId="{BB3E20C4-3862-49B4-929B-0401F8ADE1B2}">
      <dgm:prSet/>
      <dgm:spPr/>
      <dgm:t>
        <a:bodyPr/>
        <a:lstStyle/>
        <a:p>
          <a:endParaRPr lang="en-US" b="1"/>
        </a:p>
      </dgm:t>
    </dgm:pt>
    <dgm:pt modelId="{13CFD083-8DBA-4BE9-BA10-79C1B9AB9618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rgbClr val="0000FF"/>
              </a:solidFill>
            </a:rPr>
            <a:t>li</a:t>
          </a:r>
        </a:p>
      </dgm:t>
    </dgm:pt>
    <dgm:pt modelId="{105F3B9D-1E1E-4C2F-A590-321A8D00E9B4}" type="parTrans" cxnId="{C6F9A20C-3AA7-4657-A141-8C8776C66F07}">
      <dgm:prSet/>
      <dgm:spPr/>
      <dgm:t>
        <a:bodyPr/>
        <a:lstStyle/>
        <a:p>
          <a:endParaRPr lang="en-US" b="1"/>
        </a:p>
      </dgm:t>
    </dgm:pt>
    <dgm:pt modelId="{7FF82D2D-1F42-4DE4-90CF-40DB94BD9B5A}" type="sibTrans" cxnId="{C6F9A20C-3AA7-4657-A141-8C8776C66F07}">
      <dgm:prSet/>
      <dgm:spPr/>
      <dgm:t>
        <a:bodyPr/>
        <a:lstStyle/>
        <a:p>
          <a:endParaRPr lang="en-US" b="1"/>
        </a:p>
      </dgm:t>
    </dgm:pt>
    <dgm:pt modelId="{E2916448-9F81-410E-A957-1F3788E6473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rgbClr val="0000FF"/>
              </a:solidFill>
            </a:rPr>
            <a:t>li</a:t>
          </a:r>
        </a:p>
      </dgm:t>
    </dgm:pt>
    <dgm:pt modelId="{6482ADA2-33BA-4C8B-A306-331848B6F915}" type="parTrans" cxnId="{EC0BD841-E896-4C16-A3E6-668899B08E5F}">
      <dgm:prSet/>
      <dgm:spPr/>
      <dgm:t>
        <a:bodyPr/>
        <a:lstStyle/>
        <a:p>
          <a:endParaRPr lang="en-US" b="1"/>
        </a:p>
      </dgm:t>
    </dgm:pt>
    <dgm:pt modelId="{9B952389-97D9-4D58-B2CF-19CDF457A4BB}" type="sibTrans" cxnId="{EC0BD841-E896-4C16-A3E6-668899B08E5F}">
      <dgm:prSet/>
      <dgm:spPr/>
      <dgm:t>
        <a:bodyPr/>
        <a:lstStyle/>
        <a:p>
          <a:endParaRPr lang="en-US" b="1"/>
        </a:p>
      </dgm:t>
    </dgm:pt>
    <dgm:pt modelId="{D480DC5C-2E2B-463B-88C3-19B4602571B4}" type="pres">
      <dgm:prSet presAssocID="{5BCD4EEC-18A7-4E7D-8276-072C9FA8FB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D14341C-679C-4887-AE8D-4C5083959D72}" type="pres">
      <dgm:prSet presAssocID="{BD8BF1F7-CFA0-43C0-986B-F4A8E00B4871}" presName="root1" presStyleCnt="0"/>
      <dgm:spPr/>
    </dgm:pt>
    <dgm:pt modelId="{028D539F-0D90-42EB-A046-2B46DBBBAA79}" type="pres">
      <dgm:prSet presAssocID="{BD8BF1F7-CFA0-43C0-986B-F4A8E00B4871}" presName="LevelOneTextNode" presStyleLbl="node0" presStyleIdx="0" presStyleCnt="1">
        <dgm:presLayoutVars>
          <dgm:chPref val="3"/>
        </dgm:presLayoutVars>
      </dgm:prSet>
      <dgm:spPr/>
    </dgm:pt>
    <dgm:pt modelId="{686438CB-F2BF-4274-8C8E-EDDF15952151}" type="pres">
      <dgm:prSet presAssocID="{BD8BF1F7-CFA0-43C0-986B-F4A8E00B4871}" presName="level2hierChild" presStyleCnt="0"/>
      <dgm:spPr/>
    </dgm:pt>
    <dgm:pt modelId="{B28F7F98-F589-4AD3-AC1B-C6799B18956A}" type="pres">
      <dgm:prSet presAssocID="{105F3B9D-1E1E-4C2F-A590-321A8D00E9B4}" presName="conn2-1" presStyleLbl="parChTrans1D2" presStyleIdx="0" presStyleCnt="2"/>
      <dgm:spPr/>
    </dgm:pt>
    <dgm:pt modelId="{77AA79F2-8128-4352-B251-1D1048BABE0F}" type="pres">
      <dgm:prSet presAssocID="{105F3B9D-1E1E-4C2F-A590-321A8D00E9B4}" presName="connTx" presStyleLbl="parChTrans1D2" presStyleIdx="0" presStyleCnt="2"/>
      <dgm:spPr/>
    </dgm:pt>
    <dgm:pt modelId="{AB7ABF3C-7B57-4F26-A10F-6C84262FE33A}" type="pres">
      <dgm:prSet presAssocID="{13CFD083-8DBA-4BE9-BA10-79C1B9AB9618}" presName="root2" presStyleCnt="0"/>
      <dgm:spPr/>
    </dgm:pt>
    <dgm:pt modelId="{F6C063C5-0F73-4E3E-9AAC-5CB2B8F9B962}" type="pres">
      <dgm:prSet presAssocID="{13CFD083-8DBA-4BE9-BA10-79C1B9AB9618}" presName="LevelTwoTextNode" presStyleLbl="node2" presStyleIdx="0" presStyleCnt="2">
        <dgm:presLayoutVars>
          <dgm:chPref val="3"/>
        </dgm:presLayoutVars>
      </dgm:prSet>
      <dgm:spPr/>
    </dgm:pt>
    <dgm:pt modelId="{EFB5F578-07A6-4C13-B64A-5952DF6085BA}" type="pres">
      <dgm:prSet presAssocID="{13CFD083-8DBA-4BE9-BA10-79C1B9AB9618}" presName="level3hierChild" presStyleCnt="0"/>
      <dgm:spPr/>
    </dgm:pt>
    <dgm:pt modelId="{93347C36-A78E-4E63-A9B3-F66BDEB3B915}" type="pres">
      <dgm:prSet presAssocID="{6482ADA2-33BA-4C8B-A306-331848B6F915}" presName="conn2-1" presStyleLbl="parChTrans1D2" presStyleIdx="1" presStyleCnt="2"/>
      <dgm:spPr/>
    </dgm:pt>
    <dgm:pt modelId="{8B763FB9-00C6-42FC-B5E2-137A12F12FA1}" type="pres">
      <dgm:prSet presAssocID="{6482ADA2-33BA-4C8B-A306-331848B6F915}" presName="connTx" presStyleLbl="parChTrans1D2" presStyleIdx="1" presStyleCnt="2"/>
      <dgm:spPr/>
    </dgm:pt>
    <dgm:pt modelId="{16E2C4AE-2307-4871-BC2E-AA6A24BC8007}" type="pres">
      <dgm:prSet presAssocID="{E2916448-9F81-410E-A957-1F3788E6473E}" presName="root2" presStyleCnt="0"/>
      <dgm:spPr/>
    </dgm:pt>
    <dgm:pt modelId="{61FAA7BC-0706-4B2B-BAF1-EB4EA4A1B9C2}" type="pres">
      <dgm:prSet presAssocID="{E2916448-9F81-410E-A957-1F3788E6473E}" presName="LevelTwoTextNode" presStyleLbl="node2" presStyleIdx="1" presStyleCnt="2">
        <dgm:presLayoutVars>
          <dgm:chPref val="3"/>
        </dgm:presLayoutVars>
      </dgm:prSet>
      <dgm:spPr/>
    </dgm:pt>
    <dgm:pt modelId="{C794C36C-E32B-4094-88F9-82AB59A6B467}" type="pres">
      <dgm:prSet presAssocID="{E2916448-9F81-410E-A957-1F3788E6473E}" presName="level3hierChild" presStyleCnt="0"/>
      <dgm:spPr/>
    </dgm:pt>
  </dgm:ptLst>
  <dgm:cxnLst>
    <dgm:cxn modelId="{C6F9A20C-3AA7-4657-A141-8C8776C66F07}" srcId="{BD8BF1F7-CFA0-43C0-986B-F4A8E00B4871}" destId="{13CFD083-8DBA-4BE9-BA10-79C1B9AB9618}" srcOrd="0" destOrd="0" parTransId="{105F3B9D-1E1E-4C2F-A590-321A8D00E9B4}" sibTransId="{7FF82D2D-1F42-4DE4-90CF-40DB94BD9B5A}"/>
    <dgm:cxn modelId="{BA85A51C-4B31-469D-AA85-D8682318248E}" type="presOf" srcId="{13CFD083-8DBA-4BE9-BA10-79C1B9AB9618}" destId="{F6C063C5-0F73-4E3E-9AAC-5CB2B8F9B962}" srcOrd="0" destOrd="0" presId="urn:microsoft.com/office/officeart/2005/8/layout/hierarchy2"/>
    <dgm:cxn modelId="{EC0BD841-E896-4C16-A3E6-668899B08E5F}" srcId="{BD8BF1F7-CFA0-43C0-986B-F4A8E00B4871}" destId="{E2916448-9F81-410E-A957-1F3788E6473E}" srcOrd="1" destOrd="0" parTransId="{6482ADA2-33BA-4C8B-A306-331848B6F915}" sibTransId="{9B952389-97D9-4D58-B2CF-19CDF457A4BB}"/>
    <dgm:cxn modelId="{B83EDD6C-1FC9-45D7-973B-D96D84DB15F0}" type="presOf" srcId="{5BCD4EEC-18A7-4E7D-8276-072C9FA8FBC4}" destId="{D480DC5C-2E2B-463B-88C3-19B4602571B4}" srcOrd="0" destOrd="0" presId="urn:microsoft.com/office/officeart/2005/8/layout/hierarchy2"/>
    <dgm:cxn modelId="{425B2E7F-282E-4297-9C21-DCF79A3EE260}" type="presOf" srcId="{BD8BF1F7-CFA0-43C0-986B-F4A8E00B4871}" destId="{028D539F-0D90-42EB-A046-2B46DBBBAA79}" srcOrd="0" destOrd="0" presId="urn:microsoft.com/office/officeart/2005/8/layout/hierarchy2"/>
    <dgm:cxn modelId="{40F1DD83-0CCE-4E91-A4AC-28D28C21520E}" type="presOf" srcId="{6482ADA2-33BA-4C8B-A306-331848B6F915}" destId="{93347C36-A78E-4E63-A9B3-F66BDEB3B915}" srcOrd="0" destOrd="0" presId="urn:microsoft.com/office/officeart/2005/8/layout/hierarchy2"/>
    <dgm:cxn modelId="{2E275B9F-4044-492C-B569-95ED7ECDA3EF}" type="presOf" srcId="{105F3B9D-1E1E-4C2F-A590-321A8D00E9B4}" destId="{B28F7F98-F589-4AD3-AC1B-C6799B18956A}" srcOrd="0" destOrd="0" presId="urn:microsoft.com/office/officeart/2005/8/layout/hierarchy2"/>
    <dgm:cxn modelId="{BB3E20C4-3862-49B4-929B-0401F8ADE1B2}" srcId="{5BCD4EEC-18A7-4E7D-8276-072C9FA8FBC4}" destId="{BD8BF1F7-CFA0-43C0-986B-F4A8E00B4871}" srcOrd="0" destOrd="0" parTransId="{F1407F5A-CC6C-48B5-B66B-DFA165752BEB}" sibTransId="{0F33D376-4BD4-4A18-9CA6-C0FB539565AF}"/>
    <dgm:cxn modelId="{F8C4CCF6-5892-4C94-9CB6-6A5F656F401F}" type="presOf" srcId="{105F3B9D-1E1E-4C2F-A590-321A8D00E9B4}" destId="{77AA79F2-8128-4352-B251-1D1048BABE0F}" srcOrd="1" destOrd="0" presId="urn:microsoft.com/office/officeart/2005/8/layout/hierarchy2"/>
    <dgm:cxn modelId="{3CDF54F8-A2DF-430E-BA4C-3AC75BD13C24}" type="presOf" srcId="{6482ADA2-33BA-4C8B-A306-331848B6F915}" destId="{8B763FB9-00C6-42FC-B5E2-137A12F12FA1}" srcOrd="1" destOrd="0" presId="urn:microsoft.com/office/officeart/2005/8/layout/hierarchy2"/>
    <dgm:cxn modelId="{3B31B5FC-A650-4773-9F1B-25E51138904F}" type="presOf" srcId="{E2916448-9F81-410E-A957-1F3788E6473E}" destId="{61FAA7BC-0706-4B2B-BAF1-EB4EA4A1B9C2}" srcOrd="0" destOrd="0" presId="urn:microsoft.com/office/officeart/2005/8/layout/hierarchy2"/>
    <dgm:cxn modelId="{0D148C6D-FF34-492E-9E85-56256D093BE9}" type="presParOf" srcId="{D480DC5C-2E2B-463B-88C3-19B4602571B4}" destId="{BD14341C-679C-4887-AE8D-4C5083959D72}" srcOrd="0" destOrd="0" presId="urn:microsoft.com/office/officeart/2005/8/layout/hierarchy2"/>
    <dgm:cxn modelId="{7CB4D215-36C6-49E9-B16A-F14824FA409B}" type="presParOf" srcId="{BD14341C-679C-4887-AE8D-4C5083959D72}" destId="{028D539F-0D90-42EB-A046-2B46DBBBAA79}" srcOrd="0" destOrd="0" presId="urn:microsoft.com/office/officeart/2005/8/layout/hierarchy2"/>
    <dgm:cxn modelId="{4F79927B-8512-4838-87C5-6501116560A2}" type="presParOf" srcId="{BD14341C-679C-4887-AE8D-4C5083959D72}" destId="{686438CB-F2BF-4274-8C8E-EDDF15952151}" srcOrd="1" destOrd="0" presId="urn:microsoft.com/office/officeart/2005/8/layout/hierarchy2"/>
    <dgm:cxn modelId="{E10D5B07-682F-4FA0-B698-0B2DD482AFE9}" type="presParOf" srcId="{686438CB-F2BF-4274-8C8E-EDDF15952151}" destId="{B28F7F98-F589-4AD3-AC1B-C6799B18956A}" srcOrd="0" destOrd="0" presId="urn:microsoft.com/office/officeart/2005/8/layout/hierarchy2"/>
    <dgm:cxn modelId="{A318A475-3F8C-4B76-9996-B0FD3CF800D7}" type="presParOf" srcId="{B28F7F98-F589-4AD3-AC1B-C6799B18956A}" destId="{77AA79F2-8128-4352-B251-1D1048BABE0F}" srcOrd="0" destOrd="0" presId="urn:microsoft.com/office/officeart/2005/8/layout/hierarchy2"/>
    <dgm:cxn modelId="{EE452899-BADD-47C1-B8E2-4B5674333171}" type="presParOf" srcId="{686438CB-F2BF-4274-8C8E-EDDF15952151}" destId="{AB7ABF3C-7B57-4F26-A10F-6C84262FE33A}" srcOrd="1" destOrd="0" presId="urn:microsoft.com/office/officeart/2005/8/layout/hierarchy2"/>
    <dgm:cxn modelId="{0ED659B4-4D7F-4D0A-9DBE-07B896DB6885}" type="presParOf" srcId="{AB7ABF3C-7B57-4F26-A10F-6C84262FE33A}" destId="{F6C063C5-0F73-4E3E-9AAC-5CB2B8F9B962}" srcOrd="0" destOrd="0" presId="urn:microsoft.com/office/officeart/2005/8/layout/hierarchy2"/>
    <dgm:cxn modelId="{4D7A1542-DC03-4D5B-AF42-942FF03ED0A3}" type="presParOf" srcId="{AB7ABF3C-7B57-4F26-A10F-6C84262FE33A}" destId="{EFB5F578-07A6-4C13-B64A-5952DF6085BA}" srcOrd="1" destOrd="0" presId="urn:microsoft.com/office/officeart/2005/8/layout/hierarchy2"/>
    <dgm:cxn modelId="{CF79FC4C-6F42-4A92-BBE0-15020671EE08}" type="presParOf" srcId="{686438CB-F2BF-4274-8C8E-EDDF15952151}" destId="{93347C36-A78E-4E63-A9B3-F66BDEB3B915}" srcOrd="2" destOrd="0" presId="urn:microsoft.com/office/officeart/2005/8/layout/hierarchy2"/>
    <dgm:cxn modelId="{DAC6D86D-BF2D-4D50-B9FD-B88F427B569A}" type="presParOf" srcId="{93347C36-A78E-4E63-A9B3-F66BDEB3B915}" destId="{8B763FB9-00C6-42FC-B5E2-137A12F12FA1}" srcOrd="0" destOrd="0" presId="urn:microsoft.com/office/officeart/2005/8/layout/hierarchy2"/>
    <dgm:cxn modelId="{8A69D8CD-D8CF-4301-AA11-86EC1A2B7799}" type="presParOf" srcId="{686438CB-F2BF-4274-8C8E-EDDF15952151}" destId="{16E2C4AE-2307-4871-BC2E-AA6A24BC8007}" srcOrd="3" destOrd="0" presId="urn:microsoft.com/office/officeart/2005/8/layout/hierarchy2"/>
    <dgm:cxn modelId="{77202989-8518-4AC2-BE9C-661FA0ED2827}" type="presParOf" srcId="{16E2C4AE-2307-4871-BC2E-AA6A24BC8007}" destId="{61FAA7BC-0706-4B2B-BAF1-EB4EA4A1B9C2}" srcOrd="0" destOrd="0" presId="urn:microsoft.com/office/officeart/2005/8/layout/hierarchy2"/>
    <dgm:cxn modelId="{962786D1-1DF5-4540-9B21-F00E755653E3}" type="presParOf" srcId="{16E2C4AE-2307-4871-BC2E-AA6A24BC8007}" destId="{C794C36C-E32B-4094-88F9-82AB59A6B46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833DF5-C8E0-463A-A53F-85CDB180571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3CF5006-21D4-45D7-BF86-35E2487CF1D1}">
      <dgm:prSet phldrT="[Text]"/>
      <dgm:spPr/>
      <dgm:t>
        <a:bodyPr/>
        <a:lstStyle/>
        <a:p>
          <a:r>
            <a:rPr lang="en-US">
              <a:solidFill>
                <a:srgbClr val="FF0000"/>
              </a:solidFill>
            </a:rPr>
            <a:t>ul</a:t>
          </a:r>
        </a:p>
      </dgm:t>
    </dgm:pt>
    <dgm:pt modelId="{43E91C30-B18A-4C38-B41B-861C27041E2F}" type="parTrans" cxnId="{F4EF45FF-A1AD-44C1-9255-BD44F3F914D1}">
      <dgm:prSet/>
      <dgm:spPr/>
      <dgm:t>
        <a:bodyPr/>
        <a:lstStyle/>
        <a:p>
          <a:endParaRPr lang="en-US"/>
        </a:p>
      </dgm:t>
    </dgm:pt>
    <dgm:pt modelId="{DA6F68FB-8AD5-4C21-BDFC-D0EDE470FB65}" type="sibTrans" cxnId="{F4EF45FF-A1AD-44C1-9255-BD44F3F914D1}">
      <dgm:prSet/>
      <dgm:spPr/>
      <dgm:t>
        <a:bodyPr/>
        <a:lstStyle/>
        <a:p>
          <a:endParaRPr lang="en-US"/>
        </a:p>
      </dgm:t>
    </dgm:pt>
    <dgm:pt modelId="{D2BDAB19-D4BB-4E34-97CB-43DC356A6C91}">
      <dgm:prSet phldrT="[Text]"/>
      <dgm:spPr/>
      <dgm:t>
        <a:bodyPr/>
        <a:lstStyle/>
        <a:p>
          <a:r>
            <a:rPr lang="en-US" b="1">
              <a:solidFill>
                <a:srgbClr val="0000FF"/>
              </a:solidFill>
            </a:rPr>
            <a:t>li</a:t>
          </a:r>
        </a:p>
      </dgm:t>
    </dgm:pt>
    <dgm:pt modelId="{A801F82D-955B-4A0D-A67A-E7580E1C819D}" type="parTrans" cxnId="{C7F42150-AAB5-4E49-84D2-3CB5BFABC255}">
      <dgm:prSet/>
      <dgm:spPr/>
      <dgm:t>
        <a:bodyPr/>
        <a:lstStyle/>
        <a:p>
          <a:endParaRPr lang="en-US"/>
        </a:p>
      </dgm:t>
    </dgm:pt>
    <dgm:pt modelId="{335F7CF3-2F5D-4AB4-9AD3-98984D377E49}" type="sibTrans" cxnId="{C7F42150-AAB5-4E49-84D2-3CB5BFABC255}">
      <dgm:prSet/>
      <dgm:spPr/>
      <dgm:t>
        <a:bodyPr/>
        <a:lstStyle/>
        <a:p>
          <a:endParaRPr lang="en-US"/>
        </a:p>
      </dgm:t>
    </dgm:pt>
    <dgm:pt modelId="{E7FDA5D3-020B-490B-8219-249ED26CED47}">
      <dgm:prSet phldrT="[Text]"/>
      <dgm:spPr/>
      <dgm:t>
        <a:bodyPr/>
        <a:lstStyle/>
        <a:p>
          <a:r>
            <a:rPr lang="en-US"/>
            <a:t>ul</a:t>
          </a:r>
        </a:p>
      </dgm:t>
    </dgm:pt>
    <dgm:pt modelId="{3B3BF8E0-FD12-4AAD-8DC0-4837767E1322}" type="parTrans" cxnId="{EBCA8B6B-305F-4A0F-ABCC-27256A3D0E94}">
      <dgm:prSet/>
      <dgm:spPr/>
      <dgm:t>
        <a:bodyPr/>
        <a:lstStyle/>
        <a:p>
          <a:endParaRPr lang="en-US"/>
        </a:p>
      </dgm:t>
    </dgm:pt>
    <dgm:pt modelId="{5CCB4E56-967A-4951-BB7A-9F0FE6414683}" type="sibTrans" cxnId="{EBCA8B6B-305F-4A0F-ABCC-27256A3D0E94}">
      <dgm:prSet/>
      <dgm:spPr/>
      <dgm:t>
        <a:bodyPr/>
        <a:lstStyle/>
        <a:p>
          <a:endParaRPr lang="en-US"/>
        </a:p>
      </dgm:t>
    </dgm:pt>
    <dgm:pt modelId="{4A3CE617-A58A-4E17-B852-C8A6EA500CFE}">
      <dgm:prSet phldrT="[Text]"/>
      <dgm:spPr/>
      <dgm:t>
        <a:bodyPr/>
        <a:lstStyle/>
        <a:p>
          <a:r>
            <a:rPr lang="en-US" b="1">
              <a:solidFill>
                <a:srgbClr val="0000FF"/>
              </a:solidFill>
            </a:rPr>
            <a:t>li</a:t>
          </a:r>
        </a:p>
      </dgm:t>
    </dgm:pt>
    <dgm:pt modelId="{5DE332F7-26EA-486A-AEAE-0AB4F6AD8EAB}" type="parTrans" cxnId="{ED897583-D8E0-49AC-9131-A16D0816DFAB}">
      <dgm:prSet/>
      <dgm:spPr/>
      <dgm:t>
        <a:bodyPr/>
        <a:lstStyle/>
        <a:p>
          <a:endParaRPr lang="en-US"/>
        </a:p>
      </dgm:t>
    </dgm:pt>
    <dgm:pt modelId="{CDEC67BC-ABAD-41E2-AA91-601E11DD2123}" type="sibTrans" cxnId="{ED897583-D8E0-49AC-9131-A16D0816DFAB}">
      <dgm:prSet/>
      <dgm:spPr/>
      <dgm:t>
        <a:bodyPr/>
        <a:lstStyle/>
        <a:p>
          <a:endParaRPr lang="en-US"/>
        </a:p>
      </dgm:t>
    </dgm:pt>
    <dgm:pt modelId="{2F55CEDC-3017-4EBC-8235-D090710BA04B}">
      <dgm:prSet phldrT="[Text]"/>
      <dgm:spPr/>
      <dgm:t>
        <a:bodyPr/>
        <a:lstStyle/>
        <a:p>
          <a:r>
            <a:rPr lang="en-US" b="1">
              <a:solidFill>
                <a:srgbClr val="0000FF"/>
              </a:solidFill>
            </a:rPr>
            <a:t>li</a:t>
          </a:r>
        </a:p>
      </dgm:t>
    </dgm:pt>
    <dgm:pt modelId="{5A4E8775-DEE5-494E-9D87-6A1FF72780A7}" type="parTrans" cxnId="{D27DBFF1-B0E2-4B0B-BEBA-440441FE1739}">
      <dgm:prSet/>
      <dgm:spPr/>
      <dgm:t>
        <a:bodyPr/>
        <a:lstStyle/>
        <a:p>
          <a:endParaRPr lang="en-US"/>
        </a:p>
      </dgm:t>
    </dgm:pt>
    <dgm:pt modelId="{9A09D804-5554-4BEB-94B9-AEBCB490C167}" type="sibTrans" cxnId="{D27DBFF1-B0E2-4B0B-BEBA-440441FE1739}">
      <dgm:prSet/>
      <dgm:spPr/>
      <dgm:t>
        <a:bodyPr/>
        <a:lstStyle/>
        <a:p>
          <a:endParaRPr lang="en-US"/>
        </a:p>
      </dgm:t>
    </dgm:pt>
    <dgm:pt modelId="{4E283420-0BC2-4604-8AF8-74D323CF60A7}">
      <dgm:prSet phldrT="[Text]"/>
      <dgm:spPr/>
      <dgm:t>
        <a:bodyPr/>
        <a:lstStyle/>
        <a:p>
          <a:r>
            <a:rPr lang="en-US"/>
            <a:t>ol</a:t>
          </a:r>
        </a:p>
      </dgm:t>
    </dgm:pt>
    <dgm:pt modelId="{6788240E-CF1B-4DFD-85D3-9103288791F2}" type="parTrans" cxnId="{B7EC2477-D7B9-40E1-BAB4-643BA6415F99}">
      <dgm:prSet/>
      <dgm:spPr/>
      <dgm:t>
        <a:bodyPr/>
        <a:lstStyle/>
        <a:p>
          <a:endParaRPr lang="en-US"/>
        </a:p>
      </dgm:t>
    </dgm:pt>
    <dgm:pt modelId="{445E2611-E61E-49D3-A80C-B6C230545814}" type="sibTrans" cxnId="{B7EC2477-D7B9-40E1-BAB4-643BA6415F99}">
      <dgm:prSet/>
      <dgm:spPr/>
      <dgm:t>
        <a:bodyPr/>
        <a:lstStyle/>
        <a:p>
          <a:endParaRPr lang="en-US"/>
        </a:p>
      </dgm:t>
    </dgm:pt>
    <dgm:pt modelId="{BFE27025-1324-4D94-A47B-A4EEC58402FF}">
      <dgm:prSet phldrT="[Text]"/>
      <dgm:spPr/>
      <dgm:t>
        <a:bodyPr/>
        <a:lstStyle/>
        <a:p>
          <a:r>
            <a:rPr lang="en-US" b="1">
              <a:solidFill>
                <a:srgbClr val="0000FF"/>
              </a:solidFill>
            </a:rPr>
            <a:t>li</a:t>
          </a:r>
        </a:p>
      </dgm:t>
    </dgm:pt>
    <dgm:pt modelId="{CBDAE436-ABDC-4934-A061-9FD4AE23CD87}" type="parTrans" cxnId="{C043A0E6-ECCE-4508-AD31-CB4515009AB4}">
      <dgm:prSet/>
      <dgm:spPr/>
      <dgm:t>
        <a:bodyPr/>
        <a:lstStyle/>
        <a:p>
          <a:endParaRPr lang="en-US"/>
        </a:p>
      </dgm:t>
    </dgm:pt>
    <dgm:pt modelId="{794D8D6E-AA25-45EE-A051-94D852A86B63}" type="sibTrans" cxnId="{C043A0E6-ECCE-4508-AD31-CB4515009AB4}">
      <dgm:prSet/>
      <dgm:spPr/>
      <dgm:t>
        <a:bodyPr/>
        <a:lstStyle/>
        <a:p>
          <a:endParaRPr lang="en-US"/>
        </a:p>
      </dgm:t>
    </dgm:pt>
    <dgm:pt modelId="{8836D929-1BFB-4C56-9DDA-8014537B5C34}">
      <dgm:prSet phldrT="[Text]"/>
      <dgm:spPr/>
      <dgm:t>
        <a:bodyPr/>
        <a:lstStyle/>
        <a:p>
          <a:r>
            <a:rPr lang="en-US" b="1">
              <a:solidFill>
                <a:srgbClr val="0000FF"/>
              </a:solidFill>
            </a:rPr>
            <a:t>li</a:t>
          </a:r>
        </a:p>
      </dgm:t>
    </dgm:pt>
    <dgm:pt modelId="{5FDCB853-FD65-48A7-842E-50470BA9BE9B}" type="parTrans" cxnId="{6E0D23FD-1B25-4C69-8DA4-32319AA8F0CF}">
      <dgm:prSet/>
      <dgm:spPr/>
      <dgm:t>
        <a:bodyPr/>
        <a:lstStyle/>
        <a:p>
          <a:endParaRPr lang="en-US"/>
        </a:p>
      </dgm:t>
    </dgm:pt>
    <dgm:pt modelId="{8ED32401-DEC9-4074-AEC4-0BC2744E5E94}" type="sibTrans" cxnId="{6E0D23FD-1B25-4C69-8DA4-32319AA8F0CF}">
      <dgm:prSet/>
      <dgm:spPr/>
      <dgm:t>
        <a:bodyPr/>
        <a:lstStyle/>
        <a:p>
          <a:endParaRPr lang="en-US"/>
        </a:p>
      </dgm:t>
    </dgm:pt>
    <dgm:pt modelId="{CFC65236-81B4-499E-9D33-0B8826E161B5}">
      <dgm:prSet phldrT="[Text]"/>
      <dgm:spPr/>
      <dgm:t>
        <a:bodyPr/>
        <a:lstStyle/>
        <a:p>
          <a:r>
            <a:rPr lang="en-US" b="1">
              <a:solidFill>
                <a:srgbClr val="0000FF"/>
              </a:solidFill>
            </a:rPr>
            <a:t>li</a:t>
          </a:r>
        </a:p>
      </dgm:t>
    </dgm:pt>
    <dgm:pt modelId="{C66B636D-EE34-407A-9F20-A5005EB7E036}" type="parTrans" cxnId="{75986BCF-50D6-40AC-9578-8DFD7F982481}">
      <dgm:prSet/>
      <dgm:spPr/>
      <dgm:t>
        <a:bodyPr/>
        <a:lstStyle/>
        <a:p>
          <a:endParaRPr lang="en-US"/>
        </a:p>
      </dgm:t>
    </dgm:pt>
    <dgm:pt modelId="{72A30E4B-C9CD-435E-BDE3-097CE4C97831}" type="sibTrans" cxnId="{75986BCF-50D6-40AC-9578-8DFD7F982481}">
      <dgm:prSet/>
      <dgm:spPr/>
      <dgm:t>
        <a:bodyPr/>
        <a:lstStyle/>
        <a:p>
          <a:endParaRPr lang="en-US"/>
        </a:p>
      </dgm:t>
    </dgm:pt>
    <dgm:pt modelId="{3997B8BC-8E6E-4F05-9157-725927BEECBE}" type="pres">
      <dgm:prSet presAssocID="{AE833DF5-C8E0-463A-A53F-85CDB18057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BCAE94-A080-4D38-B252-ABD9A915BB77}" type="pres">
      <dgm:prSet presAssocID="{13CF5006-21D4-45D7-BF86-35E2487CF1D1}" presName="root1" presStyleCnt="0"/>
      <dgm:spPr/>
    </dgm:pt>
    <dgm:pt modelId="{8132E325-18D4-4ABD-86B1-A749847A474F}" type="pres">
      <dgm:prSet presAssocID="{13CF5006-21D4-45D7-BF86-35E2487CF1D1}" presName="LevelOneTextNode" presStyleLbl="node0" presStyleIdx="0" presStyleCnt="1">
        <dgm:presLayoutVars>
          <dgm:chPref val="3"/>
        </dgm:presLayoutVars>
      </dgm:prSet>
      <dgm:spPr/>
    </dgm:pt>
    <dgm:pt modelId="{DB9A6D86-999A-4AC1-9B09-344908A72927}" type="pres">
      <dgm:prSet presAssocID="{13CF5006-21D4-45D7-BF86-35E2487CF1D1}" presName="level2hierChild" presStyleCnt="0"/>
      <dgm:spPr/>
    </dgm:pt>
    <dgm:pt modelId="{55B0EB9A-9F95-4A67-AD85-67CD0ADE55CE}" type="pres">
      <dgm:prSet presAssocID="{A801F82D-955B-4A0D-A67A-E7580E1C819D}" presName="conn2-1" presStyleLbl="parChTrans1D2" presStyleIdx="0" presStyleCnt="2"/>
      <dgm:spPr/>
    </dgm:pt>
    <dgm:pt modelId="{6E6A63AA-69D9-4C0B-8AA2-4F7EF682E172}" type="pres">
      <dgm:prSet presAssocID="{A801F82D-955B-4A0D-A67A-E7580E1C819D}" presName="connTx" presStyleLbl="parChTrans1D2" presStyleIdx="0" presStyleCnt="2"/>
      <dgm:spPr/>
    </dgm:pt>
    <dgm:pt modelId="{417CE7D7-0440-465E-9706-3F4D09ED945F}" type="pres">
      <dgm:prSet presAssocID="{D2BDAB19-D4BB-4E34-97CB-43DC356A6C91}" presName="root2" presStyleCnt="0"/>
      <dgm:spPr/>
    </dgm:pt>
    <dgm:pt modelId="{BFDDADBF-D9F0-445A-B8AE-29E6E326165E}" type="pres">
      <dgm:prSet presAssocID="{D2BDAB19-D4BB-4E34-97CB-43DC356A6C91}" presName="LevelTwoTextNode" presStyleLbl="node2" presStyleIdx="0" presStyleCnt="2">
        <dgm:presLayoutVars>
          <dgm:chPref val="3"/>
        </dgm:presLayoutVars>
      </dgm:prSet>
      <dgm:spPr/>
    </dgm:pt>
    <dgm:pt modelId="{95532CCF-9DE9-43D1-8855-4245E20583F4}" type="pres">
      <dgm:prSet presAssocID="{D2BDAB19-D4BB-4E34-97CB-43DC356A6C91}" presName="level3hierChild" presStyleCnt="0"/>
      <dgm:spPr/>
    </dgm:pt>
    <dgm:pt modelId="{FF67E828-6B9F-4B64-A312-629B0522A081}" type="pres">
      <dgm:prSet presAssocID="{3B3BF8E0-FD12-4AAD-8DC0-4837767E1322}" presName="conn2-1" presStyleLbl="parChTrans1D3" presStyleIdx="0" presStyleCnt="2"/>
      <dgm:spPr/>
    </dgm:pt>
    <dgm:pt modelId="{BC85C1F2-D3AF-4B3A-8E7C-980FF055FF42}" type="pres">
      <dgm:prSet presAssocID="{3B3BF8E0-FD12-4AAD-8DC0-4837767E1322}" presName="connTx" presStyleLbl="parChTrans1D3" presStyleIdx="0" presStyleCnt="2"/>
      <dgm:spPr/>
    </dgm:pt>
    <dgm:pt modelId="{91A57FB9-9718-4CB9-88BC-D2320CDB6522}" type="pres">
      <dgm:prSet presAssocID="{E7FDA5D3-020B-490B-8219-249ED26CED47}" presName="root2" presStyleCnt="0"/>
      <dgm:spPr/>
    </dgm:pt>
    <dgm:pt modelId="{CC0220C9-269D-4A38-B4F1-90BFE16B02C4}" type="pres">
      <dgm:prSet presAssocID="{E7FDA5D3-020B-490B-8219-249ED26CED47}" presName="LevelTwoTextNode" presStyleLbl="node3" presStyleIdx="0" presStyleCnt="2">
        <dgm:presLayoutVars>
          <dgm:chPref val="3"/>
        </dgm:presLayoutVars>
      </dgm:prSet>
      <dgm:spPr/>
    </dgm:pt>
    <dgm:pt modelId="{3D17D603-FBC5-43E1-BD53-5FC6DE15E524}" type="pres">
      <dgm:prSet presAssocID="{E7FDA5D3-020B-490B-8219-249ED26CED47}" presName="level3hierChild" presStyleCnt="0"/>
      <dgm:spPr/>
    </dgm:pt>
    <dgm:pt modelId="{CFC6783D-EE8D-4D2A-88BD-8759897A95AF}" type="pres">
      <dgm:prSet presAssocID="{5DE332F7-26EA-486A-AEAE-0AB4F6AD8EAB}" presName="conn2-1" presStyleLbl="parChTrans1D4" presStyleIdx="0" presStyleCnt="4"/>
      <dgm:spPr/>
    </dgm:pt>
    <dgm:pt modelId="{6B13D92E-123E-4776-9460-45C439963068}" type="pres">
      <dgm:prSet presAssocID="{5DE332F7-26EA-486A-AEAE-0AB4F6AD8EAB}" presName="connTx" presStyleLbl="parChTrans1D4" presStyleIdx="0" presStyleCnt="4"/>
      <dgm:spPr/>
    </dgm:pt>
    <dgm:pt modelId="{72748FE6-42A5-44C7-9946-944A3557E5B9}" type="pres">
      <dgm:prSet presAssocID="{4A3CE617-A58A-4E17-B852-C8A6EA500CFE}" presName="root2" presStyleCnt="0"/>
      <dgm:spPr/>
    </dgm:pt>
    <dgm:pt modelId="{825521AC-EC11-4259-B34A-4A23782C8648}" type="pres">
      <dgm:prSet presAssocID="{4A3CE617-A58A-4E17-B852-C8A6EA500CFE}" presName="LevelTwoTextNode" presStyleLbl="node4" presStyleIdx="0" presStyleCnt="4">
        <dgm:presLayoutVars>
          <dgm:chPref val="3"/>
        </dgm:presLayoutVars>
      </dgm:prSet>
      <dgm:spPr/>
    </dgm:pt>
    <dgm:pt modelId="{9F7C0168-B6AB-409D-A83A-2B481E7E655A}" type="pres">
      <dgm:prSet presAssocID="{4A3CE617-A58A-4E17-B852-C8A6EA500CFE}" presName="level3hierChild" presStyleCnt="0"/>
      <dgm:spPr/>
    </dgm:pt>
    <dgm:pt modelId="{46492E45-04B8-4A2A-9633-8C2328B80D91}" type="pres">
      <dgm:prSet presAssocID="{CBDAE436-ABDC-4934-A061-9FD4AE23CD87}" presName="conn2-1" presStyleLbl="parChTrans1D4" presStyleIdx="1" presStyleCnt="4"/>
      <dgm:spPr/>
    </dgm:pt>
    <dgm:pt modelId="{3E783FE1-075D-4680-8D63-ABFB7E92B2EA}" type="pres">
      <dgm:prSet presAssocID="{CBDAE436-ABDC-4934-A061-9FD4AE23CD87}" presName="connTx" presStyleLbl="parChTrans1D4" presStyleIdx="1" presStyleCnt="4"/>
      <dgm:spPr/>
    </dgm:pt>
    <dgm:pt modelId="{35F285A2-5721-4DEF-B18F-F7CF9A501BBD}" type="pres">
      <dgm:prSet presAssocID="{BFE27025-1324-4D94-A47B-A4EEC58402FF}" presName="root2" presStyleCnt="0"/>
      <dgm:spPr/>
    </dgm:pt>
    <dgm:pt modelId="{27DD99B6-051E-4E30-8C6A-99E6E70CD6D0}" type="pres">
      <dgm:prSet presAssocID="{BFE27025-1324-4D94-A47B-A4EEC58402FF}" presName="LevelTwoTextNode" presStyleLbl="node4" presStyleIdx="1" presStyleCnt="4">
        <dgm:presLayoutVars>
          <dgm:chPref val="3"/>
        </dgm:presLayoutVars>
      </dgm:prSet>
      <dgm:spPr/>
    </dgm:pt>
    <dgm:pt modelId="{20B516BC-74DF-4678-ABF1-3D46CEE2A023}" type="pres">
      <dgm:prSet presAssocID="{BFE27025-1324-4D94-A47B-A4EEC58402FF}" presName="level3hierChild" presStyleCnt="0"/>
      <dgm:spPr/>
    </dgm:pt>
    <dgm:pt modelId="{568D401B-4B8A-4B1B-BECF-A869C322B7B6}" type="pres">
      <dgm:prSet presAssocID="{5A4E8775-DEE5-494E-9D87-6A1FF72780A7}" presName="conn2-1" presStyleLbl="parChTrans1D2" presStyleIdx="1" presStyleCnt="2"/>
      <dgm:spPr/>
    </dgm:pt>
    <dgm:pt modelId="{A1EDB563-51AC-4C35-A637-D8AC450F0999}" type="pres">
      <dgm:prSet presAssocID="{5A4E8775-DEE5-494E-9D87-6A1FF72780A7}" presName="connTx" presStyleLbl="parChTrans1D2" presStyleIdx="1" presStyleCnt="2"/>
      <dgm:spPr/>
    </dgm:pt>
    <dgm:pt modelId="{81B6FB66-0AB3-430C-B27D-B92B8B9A571C}" type="pres">
      <dgm:prSet presAssocID="{2F55CEDC-3017-4EBC-8235-D090710BA04B}" presName="root2" presStyleCnt="0"/>
      <dgm:spPr/>
    </dgm:pt>
    <dgm:pt modelId="{5BB4A9D4-2BD4-4099-A601-43F9A1AFAF8B}" type="pres">
      <dgm:prSet presAssocID="{2F55CEDC-3017-4EBC-8235-D090710BA04B}" presName="LevelTwoTextNode" presStyleLbl="node2" presStyleIdx="1" presStyleCnt="2">
        <dgm:presLayoutVars>
          <dgm:chPref val="3"/>
        </dgm:presLayoutVars>
      </dgm:prSet>
      <dgm:spPr/>
    </dgm:pt>
    <dgm:pt modelId="{1B9AF957-DDE6-48E6-93E7-230380F44395}" type="pres">
      <dgm:prSet presAssocID="{2F55CEDC-3017-4EBC-8235-D090710BA04B}" presName="level3hierChild" presStyleCnt="0"/>
      <dgm:spPr/>
    </dgm:pt>
    <dgm:pt modelId="{473BC7D8-1B36-4268-9E9A-8A2E24F84D40}" type="pres">
      <dgm:prSet presAssocID="{6788240E-CF1B-4DFD-85D3-9103288791F2}" presName="conn2-1" presStyleLbl="parChTrans1D3" presStyleIdx="1" presStyleCnt="2"/>
      <dgm:spPr/>
    </dgm:pt>
    <dgm:pt modelId="{E4B46EC9-46D5-4CD1-A184-E690F667AD1C}" type="pres">
      <dgm:prSet presAssocID="{6788240E-CF1B-4DFD-85D3-9103288791F2}" presName="connTx" presStyleLbl="parChTrans1D3" presStyleIdx="1" presStyleCnt="2"/>
      <dgm:spPr/>
    </dgm:pt>
    <dgm:pt modelId="{F4BF23B6-9F52-4F73-88C3-B4480360A088}" type="pres">
      <dgm:prSet presAssocID="{4E283420-0BC2-4604-8AF8-74D323CF60A7}" presName="root2" presStyleCnt="0"/>
      <dgm:spPr/>
    </dgm:pt>
    <dgm:pt modelId="{D1AAB303-D285-4F9B-A970-086CFF12D776}" type="pres">
      <dgm:prSet presAssocID="{4E283420-0BC2-4604-8AF8-74D323CF60A7}" presName="LevelTwoTextNode" presStyleLbl="node3" presStyleIdx="1" presStyleCnt="2">
        <dgm:presLayoutVars>
          <dgm:chPref val="3"/>
        </dgm:presLayoutVars>
      </dgm:prSet>
      <dgm:spPr/>
    </dgm:pt>
    <dgm:pt modelId="{C78883C9-433B-4BFF-9D4C-1AAE28DD5CC9}" type="pres">
      <dgm:prSet presAssocID="{4E283420-0BC2-4604-8AF8-74D323CF60A7}" presName="level3hierChild" presStyleCnt="0"/>
      <dgm:spPr/>
    </dgm:pt>
    <dgm:pt modelId="{C168D75B-1E47-467F-B7C2-101FA5344ADF}" type="pres">
      <dgm:prSet presAssocID="{5FDCB853-FD65-48A7-842E-50470BA9BE9B}" presName="conn2-1" presStyleLbl="parChTrans1D4" presStyleIdx="2" presStyleCnt="4"/>
      <dgm:spPr/>
    </dgm:pt>
    <dgm:pt modelId="{6CB21E9E-4491-403A-BFB4-7B664C6806A2}" type="pres">
      <dgm:prSet presAssocID="{5FDCB853-FD65-48A7-842E-50470BA9BE9B}" presName="connTx" presStyleLbl="parChTrans1D4" presStyleIdx="2" presStyleCnt="4"/>
      <dgm:spPr/>
    </dgm:pt>
    <dgm:pt modelId="{F2E1CCBD-E21C-42E8-94D6-10878131418B}" type="pres">
      <dgm:prSet presAssocID="{8836D929-1BFB-4C56-9DDA-8014537B5C34}" presName="root2" presStyleCnt="0"/>
      <dgm:spPr/>
    </dgm:pt>
    <dgm:pt modelId="{0FF5F279-4717-4754-B5E6-3A0B31BE4D57}" type="pres">
      <dgm:prSet presAssocID="{8836D929-1BFB-4C56-9DDA-8014537B5C34}" presName="LevelTwoTextNode" presStyleLbl="node4" presStyleIdx="2" presStyleCnt="4">
        <dgm:presLayoutVars>
          <dgm:chPref val="3"/>
        </dgm:presLayoutVars>
      </dgm:prSet>
      <dgm:spPr/>
    </dgm:pt>
    <dgm:pt modelId="{4AB3F321-ADC9-4050-B5CF-26125A37AB3D}" type="pres">
      <dgm:prSet presAssocID="{8836D929-1BFB-4C56-9DDA-8014537B5C34}" presName="level3hierChild" presStyleCnt="0"/>
      <dgm:spPr/>
    </dgm:pt>
    <dgm:pt modelId="{9C4AA9B1-87C4-452B-BFF6-20E925C4AC16}" type="pres">
      <dgm:prSet presAssocID="{C66B636D-EE34-407A-9F20-A5005EB7E036}" presName="conn2-1" presStyleLbl="parChTrans1D4" presStyleIdx="3" presStyleCnt="4"/>
      <dgm:spPr/>
    </dgm:pt>
    <dgm:pt modelId="{BA5AAF3B-8D76-455C-8FC3-5EB40D0A969A}" type="pres">
      <dgm:prSet presAssocID="{C66B636D-EE34-407A-9F20-A5005EB7E036}" presName="connTx" presStyleLbl="parChTrans1D4" presStyleIdx="3" presStyleCnt="4"/>
      <dgm:spPr/>
    </dgm:pt>
    <dgm:pt modelId="{931A471F-CB27-4006-BA56-CD737E35A128}" type="pres">
      <dgm:prSet presAssocID="{CFC65236-81B4-499E-9D33-0B8826E161B5}" presName="root2" presStyleCnt="0"/>
      <dgm:spPr/>
    </dgm:pt>
    <dgm:pt modelId="{B3417158-CBD1-4F46-BBC2-14370A1C6696}" type="pres">
      <dgm:prSet presAssocID="{CFC65236-81B4-499E-9D33-0B8826E161B5}" presName="LevelTwoTextNode" presStyleLbl="node4" presStyleIdx="3" presStyleCnt="4">
        <dgm:presLayoutVars>
          <dgm:chPref val="3"/>
        </dgm:presLayoutVars>
      </dgm:prSet>
      <dgm:spPr/>
    </dgm:pt>
    <dgm:pt modelId="{7FDF5286-014C-4174-BA84-DF7BFB63FA53}" type="pres">
      <dgm:prSet presAssocID="{CFC65236-81B4-499E-9D33-0B8826E161B5}" presName="level3hierChild" presStyleCnt="0"/>
      <dgm:spPr/>
    </dgm:pt>
  </dgm:ptLst>
  <dgm:cxnLst>
    <dgm:cxn modelId="{19CF570F-8C70-4601-9803-6C92DFAB1646}" type="presOf" srcId="{C66B636D-EE34-407A-9F20-A5005EB7E036}" destId="{BA5AAF3B-8D76-455C-8FC3-5EB40D0A969A}" srcOrd="1" destOrd="0" presId="urn:microsoft.com/office/officeart/2005/8/layout/hierarchy2"/>
    <dgm:cxn modelId="{6F90B210-6522-4D51-A743-E57A48EAD441}" type="presOf" srcId="{8836D929-1BFB-4C56-9DDA-8014537B5C34}" destId="{0FF5F279-4717-4754-B5E6-3A0B31BE4D57}" srcOrd="0" destOrd="0" presId="urn:microsoft.com/office/officeart/2005/8/layout/hierarchy2"/>
    <dgm:cxn modelId="{C827041F-5156-4E00-9BC2-DE02AE0642FA}" type="presOf" srcId="{4A3CE617-A58A-4E17-B852-C8A6EA500CFE}" destId="{825521AC-EC11-4259-B34A-4A23782C8648}" srcOrd="0" destOrd="0" presId="urn:microsoft.com/office/officeart/2005/8/layout/hierarchy2"/>
    <dgm:cxn modelId="{638D7F26-9C95-4ED5-9B88-44750ECD8B7C}" type="presOf" srcId="{C66B636D-EE34-407A-9F20-A5005EB7E036}" destId="{9C4AA9B1-87C4-452B-BFF6-20E925C4AC16}" srcOrd="0" destOrd="0" presId="urn:microsoft.com/office/officeart/2005/8/layout/hierarchy2"/>
    <dgm:cxn modelId="{C630DB29-07CC-4D7C-8E58-FB60A7F74930}" type="presOf" srcId="{5FDCB853-FD65-48A7-842E-50470BA9BE9B}" destId="{C168D75B-1E47-467F-B7C2-101FA5344ADF}" srcOrd="0" destOrd="0" presId="urn:microsoft.com/office/officeart/2005/8/layout/hierarchy2"/>
    <dgm:cxn modelId="{29686B2E-AD9F-47E4-9833-0D2EF1518534}" type="presOf" srcId="{A801F82D-955B-4A0D-A67A-E7580E1C819D}" destId="{6E6A63AA-69D9-4C0B-8AA2-4F7EF682E172}" srcOrd="1" destOrd="0" presId="urn:microsoft.com/office/officeart/2005/8/layout/hierarchy2"/>
    <dgm:cxn modelId="{2B49EC32-D707-4766-94B0-CE27C05BCA67}" type="presOf" srcId="{AE833DF5-C8E0-463A-A53F-85CDB180571B}" destId="{3997B8BC-8E6E-4F05-9157-725927BEECBE}" srcOrd="0" destOrd="0" presId="urn:microsoft.com/office/officeart/2005/8/layout/hierarchy2"/>
    <dgm:cxn modelId="{A2EF7033-E127-4A7A-B3F3-9F924BD3153A}" type="presOf" srcId="{E7FDA5D3-020B-490B-8219-249ED26CED47}" destId="{CC0220C9-269D-4A38-B4F1-90BFE16B02C4}" srcOrd="0" destOrd="0" presId="urn:microsoft.com/office/officeart/2005/8/layout/hierarchy2"/>
    <dgm:cxn modelId="{6AF42A39-FE7A-4A94-8515-C755533F3398}" type="presOf" srcId="{3B3BF8E0-FD12-4AAD-8DC0-4837767E1322}" destId="{FF67E828-6B9F-4B64-A312-629B0522A081}" srcOrd="0" destOrd="0" presId="urn:microsoft.com/office/officeart/2005/8/layout/hierarchy2"/>
    <dgm:cxn modelId="{8BA3383A-BA08-44FB-AECB-78A029028638}" type="presOf" srcId="{D2BDAB19-D4BB-4E34-97CB-43DC356A6C91}" destId="{BFDDADBF-D9F0-445A-B8AE-29E6E326165E}" srcOrd="0" destOrd="0" presId="urn:microsoft.com/office/officeart/2005/8/layout/hierarchy2"/>
    <dgm:cxn modelId="{BF2C3E60-92C5-49CD-B6A3-45E1CE971EEB}" type="presOf" srcId="{CBDAE436-ABDC-4934-A061-9FD4AE23CD87}" destId="{3E783FE1-075D-4680-8D63-ABFB7E92B2EA}" srcOrd="1" destOrd="0" presId="urn:microsoft.com/office/officeart/2005/8/layout/hierarchy2"/>
    <dgm:cxn modelId="{72DB6845-CCF0-415A-893B-51EF64C90AB9}" type="presOf" srcId="{5FDCB853-FD65-48A7-842E-50470BA9BE9B}" destId="{6CB21E9E-4491-403A-BFB4-7B664C6806A2}" srcOrd="1" destOrd="0" presId="urn:microsoft.com/office/officeart/2005/8/layout/hierarchy2"/>
    <dgm:cxn modelId="{EBCA8B6B-305F-4A0F-ABCC-27256A3D0E94}" srcId="{D2BDAB19-D4BB-4E34-97CB-43DC356A6C91}" destId="{E7FDA5D3-020B-490B-8219-249ED26CED47}" srcOrd="0" destOrd="0" parTransId="{3B3BF8E0-FD12-4AAD-8DC0-4837767E1322}" sibTransId="{5CCB4E56-967A-4951-BB7A-9F0FE6414683}"/>
    <dgm:cxn modelId="{F705796C-B5DE-4381-A44F-45D2403D3981}" type="presOf" srcId="{5DE332F7-26EA-486A-AEAE-0AB4F6AD8EAB}" destId="{6B13D92E-123E-4776-9460-45C439963068}" srcOrd="1" destOrd="0" presId="urn:microsoft.com/office/officeart/2005/8/layout/hierarchy2"/>
    <dgm:cxn modelId="{C7F42150-AAB5-4E49-84D2-3CB5BFABC255}" srcId="{13CF5006-21D4-45D7-BF86-35E2487CF1D1}" destId="{D2BDAB19-D4BB-4E34-97CB-43DC356A6C91}" srcOrd="0" destOrd="0" parTransId="{A801F82D-955B-4A0D-A67A-E7580E1C819D}" sibTransId="{335F7CF3-2F5D-4AB4-9AD3-98984D377E49}"/>
    <dgm:cxn modelId="{B7EC2477-D7B9-40E1-BAB4-643BA6415F99}" srcId="{2F55CEDC-3017-4EBC-8235-D090710BA04B}" destId="{4E283420-0BC2-4604-8AF8-74D323CF60A7}" srcOrd="0" destOrd="0" parTransId="{6788240E-CF1B-4DFD-85D3-9103288791F2}" sibTransId="{445E2611-E61E-49D3-A80C-B6C230545814}"/>
    <dgm:cxn modelId="{ED897583-D8E0-49AC-9131-A16D0816DFAB}" srcId="{E7FDA5D3-020B-490B-8219-249ED26CED47}" destId="{4A3CE617-A58A-4E17-B852-C8A6EA500CFE}" srcOrd="0" destOrd="0" parTransId="{5DE332F7-26EA-486A-AEAE-0AB4F6AD8EAB}" sibTransId="{CDEC67BC-ABAD-41E2-AA91-601E11DD2123}"/>
    <dgm:cxn modelId="{F6908883-EAD8-4ECA-BDC6-A55002DB9145}" type="presOf" srcId="{3B3BF8E0-FD12-4AAD-8DC0-4837767E1322}" destId="{BC85C1F2-D3AF-4B3A-8E7C-980FF055FF42}" srcOrd="1" destOrd="0" presId="urn:microsoft.com/office/officeart/2005/8/layout/hierarchy2"/>
    <dgm:cxn modelId="{ED18A78A-ED32-4F61-A26A-8FF1E7443EDF}" type="presOf" srcId="{5A4E8775-DEE5-494E-9D87-6A1FF72780A7}" destId="{A1EDB563-51AC-4C35-A637-D8AC450F0999}" srcOrd="1" destOrd="0" presId="urn:microsoft.com/office/officeart/2005/8/layout/hierarchy2"/>
    <dgm:cxn modelId="{FEEC8CAE-C663-4326-B025-420FDD8F0078}" type="presOf" srcId="{CBDAE436-ABDC-4934-A061-9FD4AE23CD87}" destId="{46492E45-04B8-4A2A-9633-8C2328B80D91}" srcOrd="0" destOrd="0" presId="urn:microsoft.com/office/officeart/2005/8/layout/hierarchy2"/>
    <dgm:cxn modelId="{3992A8B3-DD41-43A4-96E2-71488714D926}" type="presOf" srcId="{A801F82D-955B-4A0D-A67A-E7580E1C819D}" destId="{55B0EB9A-9F95-4A67-AD85-67CD0ADE55CE}" srcOrd="0" destOrd="0" presId="urn:microsoft.com/office/officeart/2005/8/layout/hierarchy2"/>
    <dgm:cxn modelId="{0F32DFBB-6D75-4429-9BA1-6BFF8E51D3F0}" type="presOf" srcId="{CFC65236-81B4-499E-9D33-0B8826E161B5}" destId="{B3417158-CBD1-4F46-BBC2-14370A1C6696}" srcOrd="0" destOrd="0" presId="urn:microsoft.com/office/officeart/2005/8/layout/hierarchy2"/>
    <dgm:cxn modelId="{6B8435BD-9E52-476E-B8D6-513D152AE17D}" type="presOf" srcId="{5A4E8775-DEE5-494E-9D87-6A1FF72780A7}" destId="{568D401B-4B8A-4B1B-BECF-A869C322B7B6}" srcOrd="0" destOrd="0" presId="urn:microsoft.com/office/officeart/2005/8/layout/hierarchy2"/>
    <dgm:cxn modelId="{887A53C3-AAA9-4191-B6C8-214CC00DB6E3}" type="presOf" srcId="{6788240E-CF1B-4DFD-85D3-9103288791F2}" destId="{473BC7D8-1B36-4268-9E9A-8A2E24F84D40}" srcOrd="0" destOrd="0" presId="urn:microsoft.com/office/officeart/2005/8/layout/hierarchy2"/>
    <dgm:cxn modelId="{75986BCF-50D6-40AC-9578-8DFD7F982481}" srcId="{4E283420-0BC2-4604-8AF8-74D323CF60A7}" destId="{CFC65236-81B4-499E-9D33-0B8826E161B5}" srcOrd="1" destOrd="0" parTransId="{C66B636D-EE34-407A-9F20-A5005EB7E036}" sibTransId="{72A30E4B-C9CD-435E-BDE3-097CE4C97831}"/>
    <dgm:cxn modelId="{7C1C00D7-DE6B-4C3E-91B5-1D0627081DE9}" type="presOf" srcId="{4E283420-0BC2-4604-8AF8-74D323CF60A7}" destId="{D1AAB303-D285-4F9B-A970-086CFF12D776}" srcOrd="0" destOrd="0" presId="urn:microsoft.com/office/officeart/2005/8/layout/hierarchy2"/>
    <dgm:cxn modelId="{C2D39AD9-C4FC-4975-AB19-E2B323BE96FA}" type="presOf" srcId="{13CF5006-21D4-45D7-BF86-35E2487CF1D1}" destId="{8132E325-18D4-4ABD-86B1-A749847A474F}" srcOrd="0" destOrd="0" presId="urn:microsoft.com/office/officeart/2005/8/layout/hierarchy2"/>
    <dgm:cxn modelId="{C043A0E6-ECCE-4508-AD31-CB4515009AB4}" srcId="{E7FDA5D3-020B-490B-8219-249ED26CED47}" destId="{BFE27025-1324-4D94-A47B-A4EEC58402FF}" srcOrd="1" destOrd="0" parTransId="{CBDAE436-ABDC-4934-A061-9FD4AE23CD87}" sibTransId="{794D8D6E-AA25-45EE-A051-94D852A86B63}"/>
    <dgm:cxn modelId="{CA3A9AE8-4B32-4E18-8371-11A460055A65}" type="presOf" srcId="{6788240E-CF1B-4DFD-85D3-9103288791F2}" destId="{E4B46EC9-46D5-4CD1-A184-E690F667AD1C}" srcOrd="1" destOrd="0" presId="urn:microsoft.com/office/officeart/2005/8/layout/hierarchy2"/>
    <dgm:cxn modelId="{B2CBB2EF-B15C-4935-BD19-B1850451C974}" type="presOf" srcId="{2F55CEDC-3017-4EBC-8235-D090710BA04B}" destId="{5BB4A9D4-2BD4-4099-A601-43F9A1AFAF8B}" srcOrd="0" destOrd="0" presId="urn:microsoft.com/office/officeart/2005/8/layout/hierarchy2"/>
    <dgm:cxn modelId="{D27DBFF1-B0E2-4B0B-BEBA-440441FE1739}" srcId="{13CF5006-21D4-45D7-BF86-35E2487CF1D1}" destId="{2F55CEDC-3017-4EBC-8235-D090710BA04B}" srcOrd="1" destOrd="0" parTransId="{5A4E8775-DEE5-494E-9D87-6A1FF72780A7}" sibTransId="{9A09D804-5554-4BEB-94B9-AEBCB490C167}"/>
    <dgm:cxn modelId="{BD2994FC-AB7E-46A4-BD21-357700DA2C4A}" type="presOf" srcId="{5DE332F7-26EA-486A-AEAE-0AB4F6AD8EAB}" destId="{CFC6783D-EE8D-4D2A-88BD-8759897A95AF}" srcOrd="0" destOrd="0" presId="urn:microsoft.com/office/officeart/2005/8/layout/hierarchy2"/>
    <dgm:cxn modelId="{6E0D23FD-1B25-4C69-8DA4-32319AA8F0CF}" srcId="{4E283420-0BC2-4604-8AF8-74D323CF60A7}" destId="{8836D929-1BFB-4C56-9DDA-8014537B5C34}" srcOrd="0" destOrd="0" parTransId="{5FDCB853-FD65-48A7-842E-50470BA9BE9B}" sibTransId="{8ED32401-DEC9-4074-AEC4-0BC2744E5E94}"/>
    <dgm:cxn modelId="{56AD21FE-10DE-4D4E-9A6A-A1FFED25C347}" type="presOf" srcId="{BFE27025-1324-4D94-A47B-A4EEC58402FF}" destId="{27DD99B6-051E-4E30-8C6A-99E6E70CD6D0}" srcOrd="0" destOrd="0" presId="urn:microsoft.com/office/officeart/2005/8/layout/hierarchy2"/>
    <dgm:cxn modelId="{F4EF45FF-A1AD-44C1-9255-BD44F3F914D1}" srcId="{AE833DF5-C8E0-463A-A53F-85CDB180571B}" destId="{13CF5006-21D4-45D7-BF86-35E2487CF1D1}" srcOrd="0" destOrd="0" parTransId="{43E91C30-B18A-4C38-B41B-861C27041E2F}" sibTransId="{DA6F68FB-8AD5-4C21-BDFC-D0EDE470FB65}"/>
    <dgm:cxn modelId="{AE2D79D3-8E1A-49F6-A533-8DDDEB16F8B7}" type="presParOf" srcId="{3997B8BC-8E6E-4F05-9157-725927BEECBE}" destId="{F9BCAE94-A080-4D38-B252-ABD9A915BB77}" srcOrd="0" destOrd="0" presId="urn:microsoft.com/office/officeart/2005/8/layout/hierarchy2"/>
    <dgm:cxn modelId="{7B5EA01E-5E6A-4CB4-B279-FC5F65FD8EA8}" type="presParOf" srcId="{F9BCAE94-A080-4D38-B252-ABD9A915BB77}" destId="{8132E325-18D4-4ABD-86B1-A749847A474F}" srcOrd="0" destOrd="0" presId="urn:microsoft.com/office/officeart/2005/8/layout/hierarchy2"/>
    <dgm:cxn modelId="{CDB9FDF2-8043-4240-A66E-57F1DDA77B78}" type="presParOf" srcId="{F9BCAE94-A080-4D38-B252-ABD9A915BB77}" destId="{DB9A6D86-999A-4AC1-9B09-344908A72927}" srcOrd="1" destOrd="0" presId="urn:microsoft.com/office/officeart/2005/8/layout/hierarchy2"/>
    <dgm:cxn modelId="{8538C7A4-9CFD-4583-9C2D-F572907C1756}" type="presParOf" srcId="{DB9A6D86-999A-4AC1-9B09-344908A72927}" destId="{55B0EB9A-9F95-4A67-AD85-67CD0ADE55CE}" srcOrd="0" destOrd="0" presId="urn:microsoft.com/office/officeart/2005/8/layout/hierarchy2"/>
    <dgm:cxn modelId="{9AF8936D-3B3C-475A-8490-9E9EDD92E064}" type="presParOf" srcId="{55B0EB9A-9F95-4A67-AD85-67CD0ADE55CE}" destId="{6E6A63AA-69D9-4C0B-8AA2-4F7EF682E172}" srcOrd="0" destOrd="0" presId="urn:microsoft.com/office/officeart/2005/8/layout/hierarchy2"/>
    <dgm:cxn modelId="{861537C9-FB46-4B40-9F4F-8F44251AF2D8}" type="presParOf" srcId="{DB9A6D86-999A-4AC1-9B09-344908A72927}" destId="{417CE7D7-0440-465E-9706-3F4D09ED945F}" srcOrd="1" destOrd="0" presId="urn:microsoft.com/office/officeart/2005/8/layout/hierarchy2"/>
    <dgm:cxn modelId="{E8FA0CBC-1BE7-483D-B7FD-B9D06B9E0A9B}" type="presParOf" srcId="{417CE7D7-0440-465E-9706-3F4D09ED945F}" destId="{BFDDADBF-D9F0-445A-B8AE-29E6E326165E}" srcOrd="0" destOrd="0" presId="urn:microsoft.com/office/officeart/2005/8/layout/hierarchy2"/>
    <dgm:cxn modelId="{4C2A7629-95F2-49A5-A92D-8CA1DF81891A}" type="presParOf" srcId="{417CE7D7-0440-465E-9706-3F4D09ED945F}" destId="{95532CCF-9DE9-43D1-8855-4245E20583F4}" srcOrd="1" destOrd="0" presId="urn:microsoft.com/office/officeart/2005/8/layout/hierarchy2"/>
    <dgm:cxn modelId="{1FF22EC6-912E-4961-A8AF-EB53DEAB8A97}" type="presParOf" srcId="{95532CCF-9DE9-43D1-8855-4245E20583F4}" destId="{FF67E828-6B9F-4B64-A312-629B0522A081}" srcOrd="0" destOrd="0" presId="urn:microsoft.com/office/officeart/2005/8/layout/hierarchy2"/>
    <dgm:cxn modelId="{9CF2CE24-5D43-40CF-B39A-9B1A91BB0BA4}" type="presParOf" srcId="{FF67E828-6B9F-4B64-A312-629B0522A081}" destId="{BC85C1F2-D3AF-4B3A-8E7C-980FF055FF42}" srcOrd="0" destOrd="0" presId="urn:microsoft.com/office/officeart/2005/8/layout/hierarchy2"/>
    <dgm:cxn modelId="{E6AF6EBB-BC8B-42A2-9562-D9CD3563B82C}" type="presParOf" srcId="{95532CCF-9DE9-43D1-8855-4245E20583F4}" destId="{91A57FB9-9718-4CB9-88BC-D2320CDB6522}" srcOrd="1" destOrd="0" presId="urn:microsoft.com/office/officeart/2005/8/layout/hierarchy2"/>
    <dgm:cxn modelId="{67B6CF8E-5719-48F4-A781-5DC7E882455A}" type="presParOf" srcId="{91A57FB9-9718-4CB9-88BC-D2320CDB6522}" destId="{CC0220C9-269D-4A38-B4F1-90BFE16B02C4}" srcOrd="0" destOrd="0" presId="urn:microsoft.com/office/officeart/2005/8/layout/hierarchy2"/>
    <dgm:cxn modelId="{0ACF3AAD-7474-4648-99ED-4C44FDD45695}" type="presParOf" srcId="{91A57FB9-9718-4CB9-88BC-D2320CDB6522}" destId="{3D17D603-FBC5-43E1-BD53-5FC6DE15E524}" srcOrd="1" destOrd="0" presId="urn:microsoft.com/office/officeart/2005/8/layout/hierarchy2"/>
    <dgm:cxn modelId="{F4463E3C-B7FF-4BCB-92D4-E6A0DDBB4F89}" type="presParOf" srcId="{3D17D603-FBC5-43E1-BD53-5FC6DE15E524}" destId="{CFC6783D-EE8D-4D2A-88BD-8759897A95AF}" srcOrd="0" destOrd="0" presId="urn:microsoft.com/office/officeart/2005/8/layout/hierarchy2"/>
    <dgm:cxn modelId="{B75F4B22-E90A-4CB0-B541-B03D74D2512A}" type="presParOf" srcId="{CFC6783D-EE8D-4D2A-88BD-8759897A95AF}" destId="{6B13D92E-123E-4776-9460-45C439963068}" srcOrd="0" destOrd="0" presId="urn:microsoft.com/office/officeart/2005/8/layout/hierarchy2"/>
    <dgm:cxn modelId="{1E11EF87-E9FD-43E6-BC87-6C3CC4FF83FB}" type="presParOf" srcId="{3D17D603-FBC5-43E1-BD53-5FC6DE15E524}" destId="{72748FE6-42A5-44C7-9946-944A3557E5B9}" srcOrd="1" destOrd="0" presId="urn:microsoft.com/office/officeart/2005/8/layout/hierarchy2"/>
    <dgm:cxn modelId="{85DE93FD-5A9A-4FD6-8D69-9A967933F488}" type="presParOf" srcId="{72748FE6-42A5-44C7-9946-944A3557E5B9}" destId="{825521AC-EC11-4259-B34A-4A23782C8648}" srcOrd="0" destOrd="0" presId="urn:microsoft.com/office/officeart/2005/8/layout/hierarchy2"/>
    <dgm:cxn modelId="{3C89295D-7BF4-4EE1-9BF3-022099A04CEA}" type="presParOf" srcId="{72748FE6-42A5-44C7-9946-944A3557E5B9}" destId="{9F7C0168-B6AB-409D-A83A-2B481E7E655A}" srcOrd="1" destOrd="0" presId="urn:microsoft.com/office/officeart/2005/8/layout/hierarchy2"/>
    <dgm:cxn modelId="{D1F17240-3045-4E80-A499-781A84BCBCF2}" type="presParOf" srcId="{3D17D603-FBC5-43E1-BD53-5FC6DE15E524}" destId="{46492E45-04B8-4A2A-9633-8C2328B80D91}" srcOrd="2" destOrd="0" presId="urn:microsoft.com/office/officeart/2005/8/layout/hierarchy2"/>
    <dgm:cxn modelId="{A7868CBE-AC1F-43A6-AAE7-DDEA9330ABF8}" type="presParOf" srcId="{46492E45-04B8-4A2A-9633-8C2328B80D91}" destId="{3E783FE1-075D-4680-8D63-ABFB7E92B2EA}" srcOrd="0" destOrd="0" presId="urn:microsoft.com/office/officeart/2005/8/layout/hierarchy2"/>
    <dgm:cxn modelId="{1AE9141C-8E1F-4F0E-9D0A-88E75D7153BB}" type="presParOf" srcId="{3D17D603-FBC5-43E1-BD53-5FC6DE15E524}" destId="{35F285A2-5721-4DEF-B18F-F7CF9A501BBD}" srcOrd="3" destOrd="0" presId="urn:microsoft.com/office/officeart/2005/8/layout/hierarchy2"/>
    <dgm:cxn modelId="{12ECADDB-A571-4297-9D20-A61AD0848C5A}" type="presParOf" srcId="{35F285A2-5721-4DEF-B18F-F7CF9A501BBD}" destId="{27DD99B6-051E-4E30-8C6A-99E6E70CD6D0}" srcOrd="0" destOrd="0" presId="urn:microsoft.com/office/officeart/2005/8/layout/hierarchy2"/>
    <dgm:cxn modelId="{A491F2D5-72E4-4DCC-A672-650E4E637BD7}" type="presParOf" srcId="{35F285A2-5721-4DEF-B18F-F7CF9A501BBD}" destId="{20B516BC-74DF-4678-ABF1-3D46CEE2A023}" srcOrd="1" destOrd="0" presId="urn:microsoft.com/office/officeart/2005/8/layout/hierarchy2"/>
    <dgm:cxn modelId="{A85B6373-1D0B-45EE-B67C-AB57493B8937}" type="presParOf" srcId="{DB9A6D86-999A-4AC1-9B09-344908A72927}" destId="{568D401B-4B8A-4B1B-BECF-A869C322B7B6}" srcOrd="2" destOrd="0" presId="urn:microsoft.com/office/officeart/2005/8/layout/hierarchy2"/>
    <dgm:cxn modelId="{B7FF3381-33BF-45AD-8750-AF00EC85649E}" type="presParOf" srcId="{568D401B-4B8A-4B1B-BECF-A869C322B7B6}" destId="{A1EDB563-51AC-4C35-A637-D8AC450F0999}" srcOrd="0" destOrd="0" presId="urn:microsoft.com/office/officeart/2005/8/layout/hierarchy2"/>
    <dgm:cxn modelId="{583CA375-D095-4286-AE45-E7C17493BB6B}" type="presParOf" srcId="{DB9A6D86-999A-4AC1-9B09-344908A72927}" destId="{81B6FB66-0AB3-430C-B27D-B92B8B9A571C}" srcOrd="3" destOrd="0" presId="urn:microsoft.com/office/officeart/2005/8/layout/hierarchy2"/>
    <dgm:cxn modelId="{85E23418-DCF3-44A7-A612-52F9E85047CB}" type="presParOf" srcId="{81B6FB66-0AB3-430C-B27D-B92B8B9A571C}" destId="{5BB4A9D4-2BD4-4099-A601-43F9A1AFAF8B}" srcOrd="0" destOrd="0" presId="urn:microsoft.com/office/officeart/2005/8/layout/hierarchy2"/>
    <dgm:cxn modelId="{3ECD055D-C626-42B0-93CD-D41269E740AB}" type="presParOf" srcId="{81B6FB66-0AB3-430C-B27D-B92B8B9A571C}" destId="{1B9AF957-DDE6-48E6-93E7-230380F44395}" srcOrd="1" destOrd="0" presId="urn:microsoft.com/office/officeart/2005/8/layout/hierarchy2"/>
    <dgm:cxn modelId="{8D0A6FC9-5F6D-4825-899B-FDEDC22A1952}" type="presParOf" srcId="{1B9AF957-DDE6-48E6-93E7-230380F44395}" destId="{473BC7D8-1B36-4268-9E9A-8A2E24F84D40}" srcOrd="0" destOrd="0" presId="urn:microsoft.com/office/officeart/2005/8/layout/hierarchy2"/>
    <dgm:cxn modelId="{37C767CC-E7FE-4BC9-9F20-50CF6C4B70AE}" type="presParOf" srcId="{473BC7D8-1B36-4268-9E9A-8A2E24F84D40}" destId="{E4B46EC9-46D5-4CD1-A184-E690F667AD1C}" srcOrd="0" destOrd="0" presId="urn:microsoft.com/office/officeart/2005/8/layout/hierarchy2"/>
    <dgm:cxn modelId="{07FD0259-1FA5-42E1-BB74-A8352C0C52EC}" type="presParOf" srcId="{1B9AF957-DDE6-48E6-93E7-230380F44395}" destId="{F4BF23B6-9F52-4F73-88C3-B4480360A088}" srcOrd="1" destOrd="0" presId="urn:microsoft.com/office/officeart/2005/8/layout/hierarchy2"/>
    <dgm:cxn modelId="{0BDD05F3-A551-4D92-8B76-98A5A395D8EF}" type="presParOf" srcId="{F4BF23B6-9F52-4F73-88C3-B4480360A088}" destId="{D1AAB303-D285-4F9B-A970-086CFF12D776}" srcOrd="0" destOrd="0" presId="urn:microsoft.com/office/officeart/2005/8/layout/hierarchy2"/>
    <dgm:cxn modelId="{EE97CFC5-DE33-45C5-945C-EF5EB183615F}" type="presParOf" srcId="{F4BF23B6-9F52-4F73-88C3-B4480360A088}" destId="{C78883C9-433B-4BFF-9D4C-1AAE28DD5CC9}" srcOrd="1" destOrd="0" presId="urn:microsoft.com/office/officeart/2005/8/layout/hierarchy2"/>
    <dgm:cxn modelId="{CFC2A6C5-9127-4E9E-85F0-E10305179367}" type="presParOf" srcId="{C78883C9-433B-4BFF-9D4C-1AAE28DD5CC9}" destId="{C168D75B-1E47-467F-B7C2-101FA5344ADF}" srcOrd="0" destOrd="0" presId="urn:microsoft.com/office/officeart/2005/8/layout/hierarchy2"/>
    <dgm:cxn modelId="{57E89769-8944-4AF4-B431-7C5814759451}" type="presParOf" srcId="{C168D75B-1E47-467F-B7C2-101FA5344ADF}" destId="{6CB21E9E-4491-403A-BFB4-7B664C6806A2}" srcOrd="0" destOrd="0" presId="urn:microsoft.com/office/officeart/2005/8/layout/hierarchy2"/>
    <dgm:cxn modelId="{87C4EBD2-C2F6-4465-9D02-E1339074872F}" type="presParOf" srcId="{C78883C9-433B-4BFF-9D4C-1AAE28DD5CC9}" destId="{F2E1CCBD-E21C-42E8-94D6-10878131418B}" srcOrd="1" destOrd="0" presId="urn:microsoft.com/office/officeart/2005/8/layout/hierarchy2"/>
    <dgm:cxn modelId="{35C8FF32-6CD5-45AD-8151-3167E64DAE64}" type="presParOf" srcId="{F2E1CCBD-E21C-42E8-94D6-10878131418B}" destId="{0FF5F279-4717-4754-B5E6-3A0B31BE4D57}" srcOrd="0" destOrd="0" presId="urn:microsoft.com/office/officeart/2005/8/layout/hierarchy2"/>
    <dgm:cxn modelId="{B667FC58-D1DB-4E80-B27D-82BFF693DB4E}" type="presParOf" srcId="{F2E1CCBD-E21C-42E8-94D6-10878131418B}" destId="{4AB3F321-ADC9-4050-B5CF-26125A37AB3D}" srcOrd="1" destOrd="0" presId="urn:microsoft.com/office/officeart/2005/8/layout/hierarchy2"/>
    <dgm:cxn modelId="{7323AED1-162B-449D-A326-51ADFF25E286}" type="presParOf" srcId="{C78883C9-433B-4BFF-9D4C-1AAE28DD5CC9}" destId="{9C4AA9B1-87C4-452B-BFF6-20E925C4AC16}" srcOrd="2" destOrd="0" presId="urn:microsoft.com/office/officeart/2005/8/layout/hierarchy2"/>
    <dgm:cxn modelId="{C0CE9A4A-E544-4304-9FF9-3430FF9F777A}" type="presParOf" srcId="{9C4AA9B1-87C4-452B-BFF6-20E925C4AC16}" destId="{BA5AAF3B-8D76-455C-8FC3-5EB40D0A969A}" srcOrd="0" destOrd="0" presId="urn:microsoft.com/office/officeart/2005/8/layout/hierarchy2"/>
    <dgm:cxn modelId="{9B101E62-7C4F-4D95-818B-7E5BA712AC2B}" type="presParOf" srcId="{C78883C9-433B-4BFF-9D4C-1AAE28DD5CC9}" destId="{931A471F-CB27-4006-BA56-CD737E35A128}" srcOrd="3" destOrd="0" presId="urn:microsoft.com/office/officeart/2005/8/layout/hierarchy2"/>
    <dgm:cxn modelId="{BD3E591C-6950-402D-99F9-EB4D5716E439}" type="presParOf" srcId="{931A471F-CB27-4006-BA56-CD737E35A128}" destId="{B3417158-CBD1-4F46-BBC2-14370A1C6696}" srcOrd="0" destOrd="0" presId="urn:microsoft.com/office/officeart/2005/8/layout/hierarchy2"/>
    <dgm:cxn modelId="{1D018159-29EA-4C8F-8A1E-D5B6EF7CC5D4}" type="presParOf" srcId="{931A471F-CB27-4006-BA56-CD737E35A128}" destId="{7FDF5286-014C-4174-BA84-DF7BFB63FA5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F37AA-4F22-44B1-9279-920C522CFC69}">
      <dsp:nvSpPr>
        <dsp:cNvPr id="0" name=""/>
        <dsp:cNvSpPr/>
      </dsp:nvSpPr>
      <dsp:spPr>
        <a:xfrm>
          <a:off x="1828799" y="50799"/>
          <a:ext cx="2438400" cy="24384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HTML</a:t>
          </a:r>
        </a:p>
      </dsp:txBody>
      <dsp:txXfrm>
        <a:off x="2153920" y="477519"/>
        <a:ext cx="1788160" cy="1097280"/>
      </dsp:txXfrm>
    </dsp:sp>
    <dsp:sp modelId="{C49A077A-7310-464B-87F5-250F300F5A3E}">
      <dsp:nvSpPr>
        <dsp:cNvPr id="0" name=""/>
        <dsp:cNvSpPr/>
      </dsp:nvSpPr>
      <dsp:spPr>
        <a:xfrm>
          <a:off x="2708656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Scripts</a:t>
          </a:r>
        </a:p>
      </dsp:txBody>
      <dsp:txXfrm>
        <a:off x="3454400" y="2204720"/>
        <a:ext cx="1463040" cy="1341120"/>
      </dsp:txXfrm>
    </dsp:sp>
    <dsp:sp modelId="{1C9E0784-D224-41B9-BE4D-D08E4808C4C9}">
      <dsp:nvSpPr>
        <dsp:cNvPr id="0" name=""/>
        <dsp:cNvSpPr/>
      </dsp:nvSpPr>
      <dsp:spPr>
        <a:xfrm>
          <a:off x="948943" y="1574800"/>
          <a:ext cx="2438400" cy="243840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CSS</a:t>
          </a:r>
        </a:p>
      </dsp:txBody>
      <dsp:txXfrm>
        <a:off x="1178560" y="2204720"/>
        <a:ext cx="1463040" cy="1341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6C1D0-848F-40EA-8D8C-CBFA20BA1BC3}">
      <dsp:nvSpPr>
        <dsp:cNvPr id="0" name=""/>
        <dsp:cNvSpPr/>
      </dsp:nvSpPr>
      <dsp:spPr>
        <a:xfrm rot="5400000">
          <a:off x="-126866" y="128470"/>
          <a:ext cx="845777" cy="5920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1" y="297625"/>
        <a:ext cx="592044" cy="253733"/>
      </dsp:txXfrm>
    </dsp:sp>
    <dsp:sp modelId="{95330E08-D3FD-463E-9E64-5F8A714E5AB2}">
      <dsp:nvSpPr>
        <dsp:cNvPr id="0" name=""/>
        <dsp:cNvSpPr/>
      </dsp:nvSpPr>
      <dsp:spPr>
        <a:xfrm rot="5400000">
          <a:off x="2307144" y="-1713495"/>
          <a:ext cx="549755" cy="39799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Inline styles</a:t>
          </a:r>
        </a:p>
      </dsp:txBody>
      <dsp:txXfrm rot="-5400000">
        <a:off x="592045" y="28441"/>
        <a:ext cx="3953118" cy="496081"/>
      </dsp:txXfrm>
    </dsp:sp>
    <dsp:sp modelId="{3D52EC7F-D567-473A-B96D-7F04D7775B74}">
      <dsp:nvSpPr>
        <dsp:cNvPr id="0" name=""/>
        <dsp:cNvSpPr/>
      </dsp:nvSpPr>
      <dsp:spPr>
        <a:xfrm rot="5400000">
          <a:off x="-126866" y="819142"/>
          <a:ext cx="845777" cy="5920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 </a:t>
          </a:r>
        </a:p>
      </dsp:txBody>
      <dsp:txXfrm rot="-5400000">
        <a:off x="1" y="988297"/>
        <a:ext cx="592044" cy="253733"/>
      </dsp:txXfrm>
    </dsp:sp>
    <dsp:sp modelId="{E7A54FD5-93CD-40F6-99E6-945CB9A60054}">
      <dsp:nvSpPr>
        <dsp:cNvPr id="0" name=""/>
        <dsp:cNvSpPr/>
      </dsp:nvSpPr>
      <dsp:spPr>
        <a:xfrm rot="5400000">
          <a:off x="2307144" y="-1022824"/>
          <a:ext cx="549755" cy="39799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Internal Style Sheet</a:t>
          </a:r>
        </a:p>
      </dsp:txBody>
      <dsp:txXfrm rot="-5400000">
        <a:off x="592045" y="719112"/>
        <a:ext cx="3953118" cy="496081"/>
      </dsp:txXfrm>
    </dsp:sp>
    <dsp:sp modelId="{200C5535-5169-4AD1-ACA9-3C95FC086EC5}">
      <dsp:nvSpPr>
        <dsp:cNvPr id="0" name=""/>
        <dsp:cNvSpPr/>
      </dsp:nvSpPr>
      <dsp:spPr>
        <a:xfrm rot="5400000">
          <a:off x="-126866" y="1509813"/>
          <a:ext cx="845777" cy="592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 </a:t>
          </a:r>
        </a:p>
      </dsp:txBody>
      <dsp:txXfrm rot="-5400000">
        <a:off x="1" y="1678968"/>
        <a:ext cx="592044" cy="253733"/>
      </dsp:txXfrm>
    </dsp:sp>
    <dsp:sp modelId="{0C6EA1FE-B30B-4625-BABA-17908A55DB6C}">
      <dsp:nvSpPr>
        <dsp:cNvPr id="0" name=""/>
        <dsp:cNvSpPr/>
      </dsp:nvSpPr>
      <dsp:spPr>
        <a:xfrm rot="5400000">
          <a:off x="2307144" y="-332153"/>
          <a:ext cx="549755" cy="39799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External Style Sheet</a:t>
          </a:r>
        </a:p>
      </dsp:txBody>
      <dsp:txXfrm rot="-5400000">
        <a:off x="592045" y="1409783"/>
        <a:ext cx="3953118" cy="496081"/>
      </dsp:txXfrm>
    </dsp:sp>
    <dsp:sp modelId="{52A51FA9-EE3B-4F86-AB8D-9564DB8603F3}">
      <dsp:nvSpPr>
        <dsp:cNvPr id="0" name=""/>
        <dsp:cNvSpPr/>
      </dsp:nvSpPr>
      <dsp:spPr>
        <a:xfrm rot="5400000">
          <a:off x="-126866" y="2200484"/>
          <a:ext cx="845777" cy="59204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1" y="2369639"/>
        <a:ext cx="592044" cy="253733"/>
      </dsp:txXfrm>
    </dsp:sp>
    <dsp:sp modelId="{52848F5E-E1E2-4B04-934D-0D71F3FF6EFB}">
      <dsp:nvSpPr>
        <dsp:cNvPr id="0" name=""/>
        <dsp:cNvSpPr/>
      </dsp:nvSpPr>
      <dsp:spPr>
        <a:xfrm rot="5400000">
          <a:off x="2307144" y="358518"/>
          <a:ext cx="549755" cy="39799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Browser Default Styles</a:t>
          </a:r>
        </a:p>
      </dsp:txBody>
      <dsp:txXfrm rot="-5400000">
        <a:off x="592045" y="2100455"/>
        <a:ext cx="3953118" cy="496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D539F-0D90-42EB-A046-2B46DBBBAA79}">
      <dsp:nvSpPr>
        <dsp:cNvPr id="0" name=""/>
        <dsp:cNvSpPr/>
      </dsp:nvSpPr>
      <dsp:spPr>
        <a:xfrm>
          <a:off x="1339" y="1073429"/>
          <a:ext cx="2157883" cy="10789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>
              <a:solidFill>
                <a:srgbClr val="FF0000"/>
              </a:solidFill>
            </a:rPr>
            <a:t>ul</a:t>
          </a:r>
        </a:p>
      </dsp:txBody>
      <dsp:txXfrm>
        <a:off x="32940" y="1105030"/>
        <a:ext cx="2094681" cy="1015739"/>
      </dsp:txXfrm>
    </dsp:sp>
    <dsp:sp modelId="{B28F7F98-F589-4AD3-AC1B-C6799B18956A}">
      <dsp:nvSpPr>
        <dsp:cNvPr id="0" name=""/>
        <dsp:cNvSpPr/>
      </dsp:nvSpPr>
      <dsp:spPr>
        <a:xfrm rot="19457599">
          <a:off x="2059311" y="1272601"/>
          <a:ext cx="1062976" cy="60205"/>
        </a:xfrm>
        <a:custGeom>
          <a:avLst/>
          <a:gdLst/>
          <a:ahLst/>
          <a:cxnLst/>
          <a:rect l="0" t="0" r="0" b="0"/>
          <a:pathLst>
            <a:path>
              <a:moveTo>
                <a:pt x="0" y="30102"/>
              </a:moveTo>
              <a:lnTo>
                <a:pt x="1062976" y="30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2564225" y="1276129"/>
        <a:ext cx="53148" cy="53148"/>
      </dsp:txXfrm>
    </dsp:sp>
    <dsp:sp modelId="{F6C063C5-0F73-4E3E-9AAC-5CB2B8F9B962}">
      <dsp:nvSpPr>
        <dsp:cNvPr id="0" name=""/>
        <dsp:cNvSpPr/>
      </dsp:nvSpPr>
      <dsp:spPr>
        <a:xfrm>
          <a:off x="3022376" y="453037"/>
          <a:ext cx="2157883" cy="10789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>
              <a:solidFill>
                <a:srgbClr val="0000FF"/>
              </a:solidFill>
            </a:rPr>
            <a:t>li</a:t>
          </a:r>
        </a:p>
      </dsp:txBody>
      <dsp:txXfrm>
        <a:off x="3053977" y="484638"/>
        <a:ext cx="2094681" cy="1015739"/>
      </dsp:txXfrm>
    </dsp:sp>
    <dsp:sp modelId="{93347C36-A78E-4E63-A9B3-F66BDEB3B915}">
      <dsp:nvSpPr>
        <dsp:cNvPr id="0" name=""/>
        <dsp:cNvSpPr/>
      </dsp:nvSpPr>
      <dsp:spPr>
        <a:xfrm rot="2142401">
          <a:off x="2059311" y="1892993"/>
          <a:ext cx="1062976" cy="60205"/>
        </a:xfrm>
        <a:custGeom>
          <a:avLst/>
          <a:gdLst/>
          <a:ahLst/>
          <a:cxnLst/>
          <a:rect l="0" t="0" r="0" b="0"/>
          <a:pathLst>
            <a:path>
              <a:moveTo>
                <a:pt x="0" y="30102"/>
              </a:moveTo>
              <a:lnTo>
                <a:pt x="1062976" y="301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2564225" y="1896521"/>
        <a:ext cx="53148" cy="53148"/>
      </dsp:txXfrm>
    </dsp:sp>
    <dsp:sp modelId="{61FAA7BC-0706-4B2B-BAF1-EB4EA4A1B9C2}">
      <dsp:nvSpPr>
        <dsp:cNvPr id="0" name=""/>
        <dsp:cNvSpPr/>
      </dsp:nvSpPr>
      <dsp:spPr>
        <a:xfrm>
          <a:off x="3022376" y="1693820"/>
          <a:ext cx="2157883" cy="10789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>
              <a:solidFill>
                <a:srgbClr val="0000FF"/>
              </a:solidFill>
            </a:rPr>
            <a:t>li</a:t>
          </a:r>
        </a:p>
      </dsp:txBody>
      <dsp:txXfrm>
        <a:off x="3053977" y="1725421"/>
        <a:ext cx="2094681" cy="10157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2E325-18D4-4ABD-86B1-A749847A474F}">
      <dsp:nvSpPr>
        <dsp:cNvPr id="0" name=""/>
        <dsp:cNvSpPr/>
      </dsp:nvSpPr>
      <dsp:spPr>
        <a:xfrm>
          <a:off x="4142" y="1515483"/>
          <a:ext cx="1170714" cy="5853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solidFill>
                <a:srgbClr val="FF0000"/>
              </a:solidFill>
            </a:rPr>
            <a:t>ul</a:t>
          </a:r>
        </a:p>
      </dsp:txBody>
      <dsp:txXfrm>
        <a:off x="21287" y="1532628"/>
        <a:ext cx="1136424" cy="551067"/>
      </dsp:txXfrm>
    </dsp:sp>
    <dsp:sp modelId="{55B0EB9A-9F95-4A67-AD85-67CD0ADE55CE}">
      <dsp:nvSpPr>
        <dsp:cNvPr id="0" name=""/>
        <dsp:cNvSpPr/>
      </dsp:nvSpPr>
      <dsp:spPr>
        <a:xfrm rot="18289469">
          <a:off x="998988" y="1457013"/>
          <a:ext cx="82002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820022" y="145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88499" y="1451081"/>
        <a:ext cx="41001" cy="41001"/>
      </dsp:txXfrm>
    </dsp:sp>
    <dsp:sp modelId="{BFDDADBF-D9F0-445A-B8AE-29E6E326165E}">
      <dsp:nvSpPr>
        <dsp:cNvPr id="0" name=""/>
        <dsp:cNvSpPr/>
      </dsp:nvSpPr>
      <dsp:spPr>
        <a:xfrm>
          <a:off x="1643142" y="842322"/>
          <a:ext cx="1170714" cy="5853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0000FF"/>
              </a:solidFill>
            </a:rPr>
            <a:t>li</a:t>
          </a:r>
        </a:p>
      </dsp:txBody>
      <dsp:txXfrm>
        <a:off x="1660287" y="859467"/>
        <a:ext cx="1136424" cy="551067"/>
      </dsp:txXfrm>
    </dsp:sp>
    <dsp:sp modelId="{FF67E828-6B9F-4B64-A312-629B0522A081}">
      <dsp:nvSpPr>
        <dsp:cNvPr id="0" name=""/>
        <dsp:cNvSpPr/>
      </dsp:nvSpPr>
      <dsp:spPr>
        <a:xfrm>
          <a:off x="2813857" y="1120433"/>
          <a:ext cx="46828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468285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6292" y="1123294"/>
        <a:ext cx="23414" cy="23414"/>
      </dsp:txXfrm>
    </dsp:sp>
    <dsp:sp modelId="{CC0220C9-269D-4A38-B4F1-90BFE16B02C4}">
      <dsp:nvSpPr>
        <dsp:cNvPr id="0" name=""/>
        <dsp:cNvSpPr/>
      </dsp:nvSpPr>
      <dsp:spPr>
        <a:xfrm>
          <a:off x="3282142" y="842322"/>
          <a:ext cx="1170714" cy="5853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ul</a:t>
          </a:r>
        </a:p>
      </dsp:txBody>
      <dsp:txXfrm>
        <a:off x="3299287" y="859467"/>
        <a:ext cx="1136424" cy="551067"/>
      </dsp:txXfrm>
    </dsp:sp>
    <dsp:sp modelId="{CFC6783D-EE8D-4D2A-88BD-8759897A95AF}">
      <dsp:nvSpPr>
        <dsp:cNvPr id="0" name=""/>
        <dsp:cNvSpPr/>
      </dsp:nvSpPr>
      <dsp:spPr>
        <a:xfrm rot="19457599">
          <a:off x="4398652" y="952143"/>
          <a:ext cx="57669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76695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2582" y="952293"/>
        <a:ext cx="28834" cy="28834"/>
      </dsp:txXfrm>
    </dsp:sp>
    <dsp:sp modelId="{825521AC-EC11-4259-B34A-4A23782C8648}">
      <dsp:nvSpPr>
        <dsp:cNvPr id="0" name=""/>
        <dsp:cNvSpPr/>
      </dsp:nvSpPr>
      <dsp:spPr>
        <a:xfrm>
          <a:off x="4921142" y="505742"/>
          <a:ext cx="1170714" cy="5853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0000FF"/>
              </a:solidFill>
            </a:rPr>
            <a:t>li</a:t>
          </a:r>
        </a:p>
      </dsp:txBody>
      <dsp:txXfrm>
        <a:off x="4938287" y="522887"/>
        <a:ext cx="1136424" cy="551067"/>
      </dsp:txXfrm>
    </dsp:sp>
    <dsp:sp modelId="{46492E45-04B8-4A2A-9633-8C2328B80D91}">
      <dsp:nvSpPr>
        <dsp:cNvPr id="0" name=""/>
        <dsp:cNvSpPr/>
      </dsp:nvSpPr>
      <dsp:spPr>
        <a:xfrm rot="2142401">
          <a:off x="4398652" y="1288723"/>
          <a:ext cx="57669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76695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2582" y="1288874"/>
        <a:ext cx="28834" cy="28834"/>
      </dsp:txXfrm>
    </dsp:sp>
    <dsp:sp modelId="{27DD99B6-051E-4E30-8C6A-99E6E70CD6D0}">
      <dsp:nvSpPr>
        <dsp:cNvPr id="0" name=""/>
        <dsp:cNvSpPr/>
      </dsp:nvSpPr>
      <dsp:spPr>
        <a:xfrm>
          <a:off x="4921142" y="1178903"/>
          <a:ext cx="1170714" cy="5853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0000FF"/>
              </a:solidFill>
            </a:rPr>
            <a:t>li</a:t>
          </a:r>
        </a:p>
      </dsp:txBody>
      <dsp:txXfrm>
        <a:off x="4938287" y="1196048"/>
        <a:ext cx="1136424" cy="551067"/>
      </dsp:txXfrm>
    </dsp:sp>
    <dsp:sp modelId="{568D401B-4B8A-4B1B-BECF-A869C322B7B6}">
      <dsp:nvSpPr>
        <dsp:cNvPr id="0" name=""/>
        <dsp:cNvSpPr/>
      </dsp:nvSpPr>
      <dsp:spPr>
        <a:xfrm rot="3310531">
          <a:off x="998988" y="2130174"/>
          <a:ext cx="820022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820022" y="1456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88499" y="2124241"/>
        <a:ext cx="41001" cy="41001"/>
      </dsp:txXfrm>
    </dsp:sp>
    <dsp:sp modelId="{5BB4A9D4-2BD4-4099-A601-43F9A1AFAF8B}">
      <dsp:nvSpPr>
        <dsp:cNvPr id="0" name=""/>
        <dsp:cNvSpPr/>
      </dsp:nvSpPr>
      <dsp:spPr>
        <a:xfrm>
          <a:off x="1643142" y="2188644"/>
          <a:ext cx="1170714" cy="5853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0000FF"/>
              </a:solidFill>
            </a:rPr>
            <a:t>li</a:t>
          </a:r>
        </a:p>
      </dsp:txBody>
      <dsp:txXfrm>
        <a:off x="1660287" y="2205789"/>
        <a:ext cx="1136424" cy="551067"/>
      </dsp:txXfrm>
    </dsp:sp>
    <dsp:sp modelId="{473BC7D8-1B36-4268-9E9A-8A2E24F84D40}">
      <dsp:nvSpPr>
        <dsp:cNvPr id="0" name=""/>
        <dsp:cNvSpPr/>
      </dsp:nvSpPr>
      <dsp:spPr>
        <a:xfrm>
          <a:off x="2813857" y="2466754"/>
          <a:ext cx="46828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468285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6292" y="2469615"/>
        <a:ext cx="23414" cy="23414"/>
      </dsp:txXfrm>
    </dsp:sp>
    <dsp:sp modelId="{D1AAB303-D285-4F9B-A970-086CFF12D776}">
      <dsp:nvSpPr>
        <dsp:cNvPr id="0" name=""/>
        <dsp:cNvSpPr/>
      </dsp:nvSpPr>
      <dsp:spPr>
        <a:xfrm>
          <a:off x="3282142" y="2188644"/>
          <a:ext cx="1170714" cy="5853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ol</a:t>
          </a:r>
        </a:p>
      </dsp:txBody>
      <dsp:txXfrm>
        <a:off x="3299287" y="2205789"/>
        <a:ext cx="1136424" cy="551067"/>
      </dsp:txXfrm>
    </dsp:sp>
    <dsp:sp modelId="{C168D75B-1E47-467F-B7C2-101FA5344ADF}">
      <dsp:nvSpPr>
        <dsp:cNvPr id="0" name=""/>
        <dsp:cNvSpPr/>
      </dsp:nvSpPr>
      <dsp:spPr>
        <a:xfrm rot="19457599">
          <a:off x="4398652" y="2298464"/>
          <a:ext cx="57669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76695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2582" y="2298615"/>
        <a:ext cx="28834" cy="28834"/>
      </dsp:txXfrm>
    </dsp:sp>
    <dsp:sp modelId="{0FF5F279-4717-4754-B5E6-3A0B31BE4D57}">
      <dsp:nvSpPr>
        <dsp:cNvPr id="0" name=""/>
        <dsp:cNvSpPr/>
      </dsp:nvSpPr>
      <dsp:spPr>
        <a:xfrm>
          <a:off x="4921142" y="1852063"/>
          <a:ext cx="1170714" cy="5853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0000FF"/>
              </a:solidFill>
            </a:rPr>
            <a:t>li</a:t>
          </a:r>
        </a:p>
      </dsp:txBody>
      <dsp:txXfrm>
        <a:off x="4938287" y="1869208"/>
        <a:ext cx="1136424" cy="551067"/>
      </dsp:txXfrm>
    </dsp:sp>
    <dsp:sp modelId="{9C4AA9B1-87C4-452B-BFF6-20E925C4AC16}">
      <dsp:nvSpPr>
        <dsp:cNvPr id="0" name=""/>
        <dsp:cNvSpPr/>
      </dsp:nvSpPr>
      <dsp:spPr>
        <a:xfrm rot="2142401">
          <a:off x="4398652" y="2635045"/>
          <a:ext cx="576695" cy="29135"/>
        </a:xfrm>
        <a:custGeom>
          <a:avLst/>
          <a:gdLst/>
          <a:ahLst/>
          <a:cxnLst/>
          <a:rect l="0" t="0" r="0" b="0"/>
          <a:pathLst>
            <a:path>
              <a:moveTo>
                <a:pt x="0" y="14567"/>
              </a:moveTo>
              <a:lnTo>
                <a:pt x="576695" y="1456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2582" y="2635195"/>
        <a:ext cx="28834" cy="28834"/>
      </dsp:txXfrm>
    </dsp:sp>
    <dsp:sp modelId="{B3417158-CBD1-4F46-BBC2-14370A1C6696}">
      <dsp:nvSpPr>
        <dsp:cNvPr id="0" name=""/>
        <dsp:cNvSpPr/>
      </dsp:nvSpPr>
      <dsp:spPr>
        <a:xfrm>
          <a:off x="4921142" y="2525224"/>
          <a:ext cx="1170714" cy="58535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>
              <a:solidFill>
                <a:srgbClr val="0000FF"/>
              </a:solidFill>
            </a:rPr>
            <a:t>li</a:t>
          </a:r>
        </a:p>
      </dsp:txBody>
      <dsp:txXfrm>
        <a:off x="4938287" y="2542369"/>
        <a:ext cx="1136424" cy="551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Graphic Design and Web Business Development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Cascading Style Sheets (CSS) Part 1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html css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2222"/>
            <a:ext cx="4505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 commerce 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"/>
          <a:stretch/>
        </p:blipFill>
        <p:spPr bwMode="auto">
          <a:xfrm>
            <a:off x="8534400" y="3286126"/>
            <a:ext cx="3333750" cy="31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410200" cy="508000"/>
            <a:chOff x="789624" y="1191463"/>
            <a:chExt cx="5410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209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4. Syntax- CSS creation rules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Magnitude value: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Px	- Pixel – Smallest unit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Pc	- pica - 1pica = 4.23333333 millimet - 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In	- inch - 1 inch = 2,54 centimet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Mm	- milimet 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Cm	- centimet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Percent %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Relative:</a:t>
            </a:r>
          </a:p>
          <a:p>
            <a:pPr lvl="2">
              <a:lnSpc>
                <a:spcPct val="80000"/>
              </a:lnSpc>
            </a:pPr>
            <a:r>
              <a:rPr lang="en-US" sz="2800">
                <a:latin typeface="Cambria" panose="02040503050406030204" pitchFamily="18" charset="0"/>
              </a:rPr>
              <a:t>Larger</a:t>
            </a:r>
          </a:p>
          <a:p>
            <a:pPr lvl="2">
              <a:lnSpc>
                <a:spcPct val="80000"/>
              </a:lnSpc>
            </a:pPr>
            <a:r>
              <a:rPr lang="en-US" sz="2800">
                <a:latin typeface="Cambria" panose="02040503050406030204" pitchFamily="18" charset="0"/>
              </a:rPr>
              <a:t>Smaller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Absolute size: xx-small,x-small,small,medium, large, x-large, xx-large</a:t>
            </a:r>
            <a:endParaRPr lang="vi-VN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5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5. CSS classification and usage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There are 3 types of CSS: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Type 1: Inline Style Sheet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Type 2: Internal Style Sheet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Type 3: External Style Sheet</a:t>
            </a:r>
          </a:p>
          <a:p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1026" name="Picture 2" descr="http://csharpcorner.mindcrackerinc.netdna-cdn.com/UploadFile/e6a884/types-of-css/Images/types%20of%20c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200400"/>
            <a:ext cx="64198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66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Type 1: Inline Style Sheet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Defined in the style attribute of each HTML tag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Syntax :</a:t>
            </a:r>
          </a:p>
          <a:p>
            <a:pPr marL="457200" lvl="1" indent="0">
              <a:buNone/>
            </a:pPr>
            <a:r>
              <a:rPr lang="en-US">
                <a:latin typeface="Cambria" panose="02040503050406030204" pitchFamily="18" charset="0"/>
              </a:rPr>
              <a:t>&lt;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TagName</a:t>
            </a:r>
            <a:r>
              <a:rPr lang="en-US">
                <a:latin typeface="Cambria" panose="02040503050406030204" pitchFamily="18" charset="0"/>
              </a:rPr>
              <a:t> style=</a:t>
            </a:r>
            <a:r>
              <a:rPr lang="vi-VN">
                <a:latin typeface="Cambria" panose="02040503050406030204" pitchFamily="18" charset="0"/>
              </a:rPr>
              <a:t>"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property1</a:t>
            </a:r>
            <a:r>
              <a:rPr lang="en-US">
                <a:latin typeface="Cambria" panose="02040503050406030204" pitchFamily="18" charset="0"/>
              </a:rPr>
              <a:t>:value1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;</a:t>
            </a:r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property2</a:t>
            </a:r>
            <a:r>
              <a:rPr lang="en-US">
                <a:latin typeface="Cambria" panose="02040503050406030204" pitchFamily="18" charset="0"/>
              </a:rPr>
              <a:t>:value2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; </a:t>
            </a:r>
            <a:r>
              <a:rPr lang="en-US">
                <a:latin typeface="Cambria" panose="02040503050406030204" pitchFamily="18" charset="0"/>
              </a:rPr>
              <a:t>……..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;</a:t>
            </a:r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propertyN</a:t>
            </a:r>
            <a:r>
              <a:rPr lang="en-US">
                <a:latin typeface="Cambria" panose="02040503050406030204" pitchFamily="18" charset="0"/>
              </a:rPr>
              <a:t>:valueN;</a:t>
            </a:r>
            <a:r>
              <a:rPr lang="vi-VN">
                <a:latin typeface="Cambria" panose="02040503050406030204" pitchFamily="18" charset="0"/>
              </a:rPr>
              <a:t>"</a:t>
            </a:r>
            <a:r>
              <a:rPr lang="en-US">
                <a:latin typeface="Cambria" panose="02040503050406030204" pitchFamily="18" charset="0"/>
              </a:rPr>
              <a:t>&gt; </a:t>
            </a:r>
          </a:p>
          <a:p>
            <a:pPr marL="457200" lvl="1" indent="0">
              <a:buNone/>
            </a:pPr>
            <a:r>
              <a:rPr lang="en-US" i="1">
                <a:latin typeface="Cambria" panose="02040503050406030204" pitchFamily="18" charset="0"/>
              </a:rPr>
              <a:t>	Data</a:t>
            </a:r>
          </a:p>
          <a:p>
            <a:pPr marL="457200" lvl="1" indent="0">
              <a:buNone/>
            </a:pPr>
            <a:r>
              <a:rPr lang="en-US">
                <a:latin typeface="Cambria" panose="02040503050406030204" pitchFamily="18" charset="0"/>
              </a:rPr>
              <a:t>&lt;/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TagName</a:t>
            </a:r>
            <a:r>
              <a:rPr lang="en-US">
                <a:latin typeface="Cambria" panose="020405030504060302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 example: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vi-VN" sz="2800">
                <a:latin typeface="Cambria" panose="02040503050406030204" pitchFamily="18" charset="0"/>
              </a:rPr>
              <a:t>&lt;</a:t>
            </a:r>
            <a:r>
              <a:rPr lang="vi-VN" sz="2800">
                <a:solidFill>
                  <a:srgbClr val="FF0000"/>
                </a:solidFill>
                <a:latin typeface="Cambria" panose="02040503050406030204" pitchFamily="18" charset="0"/>
              </a:rPr>
              <a:t>p</a:t>
            </a:r>
            <a:r>
              <a:rPr lang="vi-VN" sz="2800">
                <a:latin typeface="Cambria" panose="02040503050406030204" pitchFamily="18" charset="0"/>
              </a:rPr>
              <a:t> style="</a:t>
            </a:r>
            <a:r>
              <a:rPr lang="vi-VN" sz="2800">
                <a:solidFill>
                  <a:srgbClr val="0000FF"/>
                </a:solidFill>
                <a:latin typeface="Cambria" panose="02040503050406030204" pitchFamily="18" charset="0"/>
              </a:rPr>
              <a:t>color</a:t>
            </a:r>
            <a:r>
              <a:rPr lang="vi-VN" sz="2800">
                <a:latin typeface="Cambria" panose="02040503050406030204" pitchFamily="18" charset="0"/>
              </a:rPr>
              <a:t>: </a:t>
            </a:r>
            <a:r>
              <a:rPr lang="en-US" sz="2800">
                <a:latin typeface="Cambria" panose="02040503050406030204" pitchFamily="18" charset="0"/>
              </a:rPr>
              <a:t>red</a:t>
            </a:r>
            <a:r>
              <a:rPr lang="vi-VN" sz="2800">
                <a:latin typeface="Cambria" panose="02040503050406030204" pitchFamily="18" charset="0"/>
              </a:rPr>
              <a:t>; </a:t>
            </a:r>
            <a:r>
              <a:rPr lang="vi-VN" sz="2800">
                <a:solidFill>
                  <a:srgbClr val="0000FF"/>
                </a:solidFill>
                <a:latin typeface="Cambria" panose="02040503050406030204" pitchFamily="18" charset="0"/>
              </a:rPr>
              <a:t>margin-left</a:t>
            </a:r>
            <a:r>
              <a:rPr lang="vi-VN" sz="2800">
                <a:latin typeface="Cambria" panose="02040503050406030204" pitchFamily="18" charset="0"/>
              </a:rPr>
              <a:t>: 20px</a:t>
            </a:r>
            <a:r>
              <a:rPr lang="en-US" sz="2800">
                <a:latin typeface="Cambria" panose="02040503050406030204" pitchFamily="18" charset="0"/>
              </a:rPr>
              <a:t>; 	</a:t>
            </a:r>
            <a:r>
              <a:rPr lang="vi-VN" sz="2800">
                <a:solidFill>
                  <a:srgbClr val="0000FF"/>
                </a:solidFill>
                <a:latin typeface="Cambria" panose="02040503050406030204" pitchFamily="18" charset="0"/>
              </a:rPr>
              <a:t>font-size</a:t>
            </a:r>
            <a:r>
              <a:rPr lang="vi-VN" sz="2800">
                <a:latin typeface="Cambria" panose="02040503050406030204" pitchFamily="18" charset="0"/>
              </a:rPr>
              <a:t>:</a:t>
            </a:r>
            <a:r>
              <a:rPr lang="en-US" sz="2800">
                <a:latin typeface="Cambria" panose="02040503050406030204" pitchFamily="18" charset="0"/>
              </a:rPr>
              <a:t> </a:t>
            </a:r>
            <a:r>
              <a:rPr lang="vi-VN" sz="2800">
                <a:latin typeface="Cambria" panose="02040503050406030204" pitchFamily="18" charset="0"/>
              </a:rPr>
              <a:t>48px;"&gt; </a:t>
            </a:r>
            <a:r>
              <a:rPr lang="vi-VN" sz="2800" i="1">
                <a:latin typeface="Cambria" panose="02040503050406030204" pitchFamily="18" charset="0"/>
              </a:rPr>
              <a:t>This is a paragraph </a:t>
            </a:r>
            <a:r>
              <a:rPr lang="vi-VN" sz="2800">
                <a:latin typeface="Cambria" panose="02040503050406030204" pitchFamily="18" charset="0"/>
              </a:rPr>
              <a:t>&lt;/</a:t>
            </a:r>
            <a:r>
              <a:rPr lang="vi-VN" sz="2800">
                <a:solidFill>
                  <a:srgbClr val="FF0000"/>
                </a:solidFill>
                <a:latin typeface="Cambria" panose="02040503050406030204" pitchFamily="18" charset="0"/>
              </a:rPr>
              <a:t>p</a:t>
            </a:r>
            <a:r>
              <a:rPr lang="vi-VN" sz="2800">
                <a:latin typeface="Cambria" panose="02040503050406030204" pitchFamily="18" charset="0"/>
              </a:rPr>
              <a:t>&gt;</a:t>
            </a: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Type 2: Internal Style Sheet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 Embed in the &lt;style&gt; tag of the HTML page (placed in the &lt;head&gt;)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>
                <a:latin typeface="Cambria" panose="02040503050406030204" pitchFamily="18" charset="0"/>
              </a:rPr>
              <a:t>&lt;head&gt;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b="1">
                <a:latin typeface="Cambria" panose="02040503050406030204" pitchFamily="18" charset="0"/>
              </a:rPr>
              <a:t>&lt;style type=“text/css” &gt;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SelectorName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{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property1</a:t>
            </a:r>
            <a:r>
              <a:rPr lang="en-US" sz="2800">
                <a:latin typeface="Cambria" panose="02040503050406030204" pitchFamily="18" charset="0"/>
              </a:rPr>
              <a:t>: value1;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property2</a:t>
            </a:r>
            <a:r>
              <a:rPr lang="en-US" sz="2800">
                <a:latin typeface="Cambria" panose="02040503050406030204" pitchFamily="18" charset="0"/>
              </a:rPr>
              <a:t>: value2;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	………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propertyN</a:t>
            </a:r>
            <a:r>
              <a:rPr lang="en-US" sz="2800">
                <a:latin typeface="Cambria" panose="02040503050406030204" pitchFamily="18" charset="0"/>
              </a:rPr>
              <a:t>: valueN;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b="1">
                <a:latin typeface="Cambria" panose="02040503050406030204" pitchFamily="18" charset="0"/>
              </a:rPr>
              <a:t>&lt;/style&gt;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>
                <a:latin typeface="Cambria" panose="02040503050406030204" pitchFamily="18" charset="0"/>
              </a:rPr>
              <a:t>&lt;/head&gt;</a:t>
            </a:r>
          </a:p>
          <a:p>
            <a:pPr>
              <a:lnSpc>
                <a:spcPct val="80000"/>
              </a:lnSpc>
            </a:pP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0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Type 2: Internal Style Sheet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 For example 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1327607"/>
            <a:ext cx="9525000" cy="513986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vi-VN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lvl="1"/>
            <a:r>
              <a:rPr lang="vi-VN" sz="2000" b="1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&lt;style type="text/css“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vi-VN" sz="2000" b="1">
              <a:solidFill>
                <a:srgbClr val="0000FF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vi-VN" sz="2000" b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</a:p>
          <a:p>
            <a:pPr lvl="2"/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2000" b="1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:blue;</a:t>
            </a:r>
          </a:p>
          <a:p>
            <a:pPr lvl="2"/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2000" b="1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:1</a:t>
            </a:r>
            <a:r>
              <a:rPr lang="en-US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pt;</a:t>
            </a:r>
          </a:p>
          <a:p>
            <a:pPr lvl="2"/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2000" b="1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:Verdana;</a:t>
            </a:r>
          </a:p>
          <a:p>
            <a:pPr lvl="2"/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vi-VN" sz="2000" b="1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text-align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:center</a:t>
            </a:r>
          </a:p>
          <a:p>
            <a:pPr lvl="2"/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2"/>
            <a:r>
              <a:rPr lang="vi-VN" sz="2000" b="1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p.left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vi-VN" sz="2000" b="1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text-align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:left}</a:t>
            </a:r>
          </a:p>
          <a:p>
            <a:pPr lvl="1"/>
            <a:r>
              <a:rPr lang="vi-VN" sz="2000" b="1">
                <a:solidFill>
                  <a:srgbClr val="0000FF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  <a:p>
            <a:r>
              <a:rPr lang="vi-VN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r>
              <a:rPr lang="vi-VN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r>
              <a:rPr lang="en-US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&lt;p&gt; </a:t>
            </a:r>
            <a:r>
              <a:rPr lang="en-US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CSS according to ESS, design in p tag, blue font size 14 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&lt;/p&gt;</a:t>
            </a:r>
          </a:p>
          <a:p>
            <a:r>
              <a:rPr lang="en-US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&lt;p class=</a:t>
            </a:r>
            <a:r>
              <a:rPr lang="en-US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lang="en-US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vi-VN" sz="20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In class left &lt;/p&gt;</a:t>
            </a:r>
          </a:p>
          <a:p>
            <a:r>
              <a:rPr lang="vi-VN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12650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Type 3: External Style Sheet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All styles are saved in a file with the extension *.css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Syntax like in Internal CSS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Link by tag link: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&lt;head&gt;</a:t>
            </a:r>
          </a:p>
          <a:p>
            <a:pPr marL="857250" lvl="2" indent="0">
              <a:lnSpc>
                <a:spcPct val="80000"/>
              </a:lnSpc>
              <a:buNone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&lt;link rel="stylesheet" href="URL" type="text/css"&gt;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&lt;/head&gt;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Link with style tag using @import url.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&lt;head&gt;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	&lt;style type=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"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text/css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"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		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@import url(URL);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	&lt;/style&gt;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47644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Type 3: External Style Sheet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Example: Using a separate CSS file saved in the same web directory:</a:t>
            </a:r>
            <a:endParaRPr lang="vi-VN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143376" y="3252786"/>
            <a:ext cx="7743824" cy="334245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vi-VN" sz="2400"/>
              <a:t>&lt;head&gt; </a:t>
            </a:r>
            <a:endParaRPr lang="en-US" sz="2400"/>
          </a:p>
          <a:p>
            <a:pPr eaLnBrk="1" hangingPunct="1">
              <a:spcBef>
                <a:spcPct val="50000"/>
              </a:spcBef>
            </a:pPr>
            <a:r>
              <a:rPr lang="vi-VN" sz="2400"/>
              <a:t>&lt;</a:t>
            </a:r>
            <a:r>
              <a:rPr lang="vi-VN" sz="2400">
                <a:solidFill>
                  <a:srgbClr val="0000FF"/>
                </a:solidFill>
              </a:rPr>
              <a:t>link</a:t>
            </a:r>
            <a:r>
              <a:rPr lang="vi-VN" sz="2400"/>
              <a:t> rel="stylesheet" type="text/css" </a:t>
            </a:r>
            <a:r>
              <a:rPr lang="vi-VN" sz="2400">
                <a:solidFill>
                  <a:srgbClr val="0000FF"/>
                </a:solidFill>
              </a:rPr>
              <a:t>href="ex1.css"</a:t>
            </a:r>
            <a:r>
              <a:rPr lang="vi-VN" sz="2400"/>
              <a:t> /&gt; &lt;/head&gt; </a:t>
            </a:r>
            <a:endParaRPr lang="en-US" sz="2400"/>
          </a:p>
          <a:p>
            <a:pPr eaLnBrk="1" hangingPunct="1">
              <a:spcBef>
                <a:spcPct val="50000"/>
              </a:spcBef>
            </a:pPr>
            <a:r>
              <a:rPr lang="vi-VN" sz="2400">
                <a:solidFill>
                  <a:srgbClr val="0000FF"/>
                </a:solidFill>
              </a:rPr>
              <a:t>&lt;body</a:t>
            </a:r>
            <a:r>
              <a:rPr lang="vi-VN" sz="2400"/>
              <a:t>&gt; &lt;</a:t>
            </a:r>
            <a:r>
              <a:rPr lang="vi-VN" sz="2400">
                <a:solidFill>
                  <a:srgbClr val="0000FF"/>
                </a:solidFill>
              </a:rPr>
              <a:t>h1</a:t>
            </a:r>
            <a:r>
              <a:rPr lang="vi-VN" sz="2400"/>
              <a:t>&gt;This header is 36 pt</a:t>
            </a:r>
            <a:r>
              <a:rPr lang="vi-VN" sz="2400">
                <a:solidFill>
                  <a:srgbClr val="0000FF"/>
                </a:solidFill>
              </a:rPr>
              <a:t>&lt;/h1</a:t>
            </a:r>
            <a:r>
              <a:rPr lang="vi-VN" sz="2400"/>
              <a:t>&gt; </a:t>
            </a:r>
            <a:endParaRPr lang="en-US" sz="2400"/>
          </a:p>
          <a:p>
            <a:pPr eaLnBrk="1" hangingPunct="1">
              <a:spcBef>
                <a:spcPct val="50000"/>
              </a:spcBef>
            </a:pPr>
            <a:r>
              <a:rPr lang="vi-VN" sz="2400"/>
              <a:t>&lt;</a:t>
            </a:r>
            <a:r>
              <a:rPr lang="vi-VN" sz="2400">
                <a:solidFill>
                  <a:srgbClr val="0000FF"/>
                </a:solidFill>
              </a:rPr>
              <a:t>h2</a:t>
            </a:r>
            <a:r>
              <a:rPr lang="vi-VN" sz="2400"/>
              <a:t>&gt;This header is blue&lt;</a:t>
            </a:r>
            <a:r>
              <a:rPr lang="vi-VN" sz="2400">
                <a:solidFill>
                  <a:srgbClr val="0000FF"/>
                </a:solidFill>
              </a:rPr>
              <a:t>/h2</a:t>
            </a:r>
            <a:r>
              <a:rPr lang="vi-VN" sz="2400"/>
              <a:t>&gt;</a:t>
            </a:r>
            <a:endParaRPr lang="en-US" sz="2400"/>
          </a:p>
          <a:p>
            <a:pPr eaLnBrk="1" hangingPunct="1">
              <a:spcBef>
                <a:spcPct val="50000"/>
              </a:spcBef>
            </a:pPr>
            <a:r>
              <a:rPr lang="vi-VN" sz="2400"/>
              <a:t> </a:t>
            </a:r>
            <a:r>
              <a:rPr lang="vi-VN" sz="2400">
                <a:solidFill>
                  <a:srgbClr val="0000FF"/>
                </a:solidFill>
              </a:rPr>
              <a:t>&lt;p&gt;</a:t>
            </a:r>
            <a:r>
              <a:rPr lang="vi-VN" sz="2400"/>
              <a:t>This paragraph has a left margin of 50 pixels</a:t>
            </a:r>
            <a:r>
              <a:rPr lang="vi-VN" sz="2400">
                <a:solidFill>
                  <a:srgbClr val="0000FF"/>
                </a:solidFill>
              </a:rPr>
              <a:t>&lt;/p&gt;</a:t>
            </a:r>
            <a:r>
              <a:rPr lang="vi-VN" sz="2400"/>
              <a:t> </a:t>
            </a:r>
            <a:r>
              <a:rPr lang="vi-VN" sz="2400">
                <a:solidFill>
                  <a:srgbClr val="0000FF"/>
                </a:solidFill>
              </a:rPr>
              <a:t>&lt;/body&gt;</a:t>
            </a:r>
            <a:r>
              <a:rPr lang="vi-VN" sz="2400"/>
              <a:t> </a:t>
            </a:r>
            <a:endParaRPr lang="en-US" sz="2400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393825" y="1657349"/>
            <a:ext cx="3673475" cy="14652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CC3300"/>
                </a:solidFill>
              </a:rPr>
              <a:t>file “ex1.css”:</a:t>
            </a:r>
          </a:p>
          <a:p>
            <a:pPr eaLnBrk="1" hangingPunct="1"/>
            <a:r>
              <a:rPr lang="vi-VN"/>
              <a:t>body {background-color: yellow} h1 {font-size: 36pt} </a:t>
            </a:r>
            <a:endParaRPr lang="en-US"/>
          </a:p>
          <a:p>
            <a:pPr eaLnBrk="1" hangingPunct="1"/>
            <a:r>
              <a:rPr lang="vi-VN"/>
              <a:t>h2 {color: blue} </a:t>
            </a:r>
            <a:endParaRPr lang="en-US"/>
          </a:p>
          <a:p>
            <a:pPr eaLnBrk="1" hangingPunct="1"/>
            <a:r>
              <a:rPr lang="vi-VN"/>
              <a:t>p {margin-left: 50px} </a:t>
            </a:r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5006975" y="1866106"/>
            <a:ext cx="2460625" cy="1162843"/>
          </a:xfrm>
          <a:custGeom>
            <a:avLst/>
            <a:gdLst>
              <a:gd name="T0" fmla="*/ 0 w 1872"/>
              <a:gd name="T1" fmla="*/ 0 h 1200"/>
              <a:gd name="T2" fmla="*/ 2147483647 w 1872"/>
              <a:gd name="T3" fmla="*/ 2147483647 h 1200"/>
              <a:gd name="T4" fmla="*/ 2147483647 w 1872"/>
              <a:gd name="T5" fmla="*/ 2147483647 h 1200"/>
              <a:gd name="T6" fmla="*/ 0 60000 65536"/>
              <a:gd name="T7" fmla="*/ 0 60000 65536"/>
              <a:gd name="T8" fmla="*/ 0 60000 65536"/>
              <a:gd name="T9" fmla="*/ 0 w 1872"/>
              <a:gd name="T10" fmla="*/ 0 h 1200"/>
              <a:gd name="T11" fmla="*/ 1872 w 1872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1200">
                <a:moveTo>
                  <a:pt x="0" y="0"/>
                </a:moveTo>
                <a:cubicBezTo>
                  <a:pt x="516" y="68"/>
                  <a:pt x="1032" y="136"/>
                  <a:pt x="1344" y="336"/>
                </a:cubicBezTo>
                <a:cubicBezTo>
                  <a:pt x="1656" y="536"/>
                  <a:pt x="1764" y="868"/>
                  <a:pt x="1872" y="120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82611" y="3867149"/>
            <a:ext cx="2813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Attention: not separate</a:t>
            </a:r>
            <a:endParaRPr lang="vi-VN" sz="2000">
              <a:solidFill>
                <a:srgbClr val="FF0000"/>
              </a:solidFill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1927225" y="3028949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06424" y="4597399"/>
            <a:ext cx="3232152" cy="1785104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solidFill>
                  <a:srgbClr val="336699"/>
                </a:solidFill>
              </a:rPr>
              <a:t>Another ways: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&lt;style …&gt;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  @import url(ex1.css);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/>
              <a:t>&lt;/style&gt;</a:t>
            </a:r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399479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Compare CSS Types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90920"/>
              </p:ext>
            </p:extLst>
          </p:nvPr>
        </p:nvGraphicFramePr>
        <p:xfrm>
          <a:off x="317090" y="1127760"/>
          <a:ext cx="11570111" cy="519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2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599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mbria" panose="02040503050406030204" pitchFamily="18" charset="0"/>
                        </a:rPr>
                        <a:t>Inline CSS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mbria" panose="02040503050406030204" pitchFamily="18" charset="0"/>
                        </a:rPr>
                        <a:t>Internal CSS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mbria" panose="02040503050406030204" pitchFamily="18" charset="0"/>
                        </a:rPr>
                        <a:t>External</a:t>
                      </a:r>
                      <a:r>
                        <a:rPr lang="en-US" sz="2400" b="1" baseline="0">
                          <a:latin typeface="Cambria" panose="02040503050406030204" pitchFamily="18" charset="0"/>
                        </a:rPr>
                        <a:t> CSS</a:t>
                      </a:r>
                      <a:endParaRPr lang="en-US" sz="2400" b="1">
                        <a:latin typeface="Cambria" panose="020405030504060302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>
                          <a:latin typeface="Cambria" panose="02040503050406030204" pitchFamily="18" charset="0"/>
                        </a:rPr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Cambria" panose="02040503050406030204" pitchFamily="18" charset="0"/>
                        </a:rPr>
                        <a:t>&lt;p</a:t>
                      </a:r>
                      <a:r>
                        <a:rPr lang="en-US" sz="2000" baseline="0">
                          <a:latin typeface="Cambria" panose="02040503050406030204" pitchFamily="18" charset="0"/>
                        </a:rPr>
                        <a:t> style=“color:red;”</a:t>
                      </a:r>
                      <a:r>
                        <a:rPr lang="en-US" sz="2000">
                          <a:latin typeface="Cambria" panose="02040503050406030204" pitchFamily="18" charset="0"/>
                        </a:rPr>
                        <a:t>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Cambria" panose="02040503050406030204" pitchFamily="18" charset="0"/>
                        </a:rPr>
                        <a:t>Obama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>
                          <a:latin typeface="Cambria" panose="02040503050406030204" pitchFamily="18" charset="0"/>
                        </a:rPr>
                        <a:t>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>
                          <a:latin typeface="Cambria" panose="02040503050406030204" pitchFamily="18" charset="0"/>
                        </a:rPr>
                        <a:t>&lt;style type=“text/css”&gt;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>
                          <a:latin typeface="Cambria" panose="02040503050406030204" pitchFamily="18" charset="0"/>
                        </a:rPr>
                        <a:t>   .Title1{color:red;}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Cambria" panose="02040503050406030204" pitchFamily="18" charset="0"/>
                        </a:rPr>
                        <a:t>&lt;/style&gt;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>
                          <a:latin typeface="Cambria" panose="02040503050406030204" pitchFamily="18" charset="0"/>
                        </a:rPr>
                        <a:t>&lt;p class=“Title1”&gt;Obama&lt;/p&gt;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&lt;link rel="stylesheet" type="text/css" href="ex1.css" /&gt;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>
                          <a:latin typeface="Cambria" panose="02040503050406030204" pitchFamily="18" charset="0"/>
                        </a:rPr>
                        <a:t>&lt;p class=“Title1”&gt;Obama&lt;/p&gt;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>
                          <a:latin typeface="Cambria" panose="02040503050406030204" pitchFamily="18" charset="0"/>
                        </a:rPr>
                        <a:t>Advantage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900">
                          <a:latin typeface="Cambria" panose="02040503050406030204" pitchFamily="18" charset="0"/>
                        </a:rPr>
                        <a:t>Easy to manage Style according to each tag of Web documents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900">
                          <a:latin typeface="Cambria" panose="02040503050406030204" pitchFamily="18" charset="0"/>
                        </a:rPr>
                        <a:t>Has the highest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900">
                          <a:latin typeface="Cambria" panose="02040503050406030204" pitchFamily="18" charset="0"/>
                        </a:rPr>
                        <a:t>Easily manage Styles for each Web document.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900">
                          <a:latin typeface="Cambria" panose="02040503050406030204" pitchFamily="18" charset="0"/>
                        </a:rPr>
                        <a:t>No need to download additional information pages for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900">
                          <a:latin typeface="Cambria" panose="02040503050406030204" pitchFamily="18" charset="0"/>
                        </a:rPr>
                        <a:t>Styles can be set for multiple Web documents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900">
                          <a:latin typeface="Cambria" panose="02040503050406030204" pitchFamily="18" charset="0"/>
                        </a:rPr>
                        <a:t>Style information is cached by the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>
                          <a:latin typeface="Cambria" panose="02040503050406030204" pitchFamily="18" charset="0"/>
                        </a:rPr>
                        <a:t>Disadvantage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900">
                          <a:latin typeface="Cambria" panose="02040503050406030204" pitchFamily="18" charset="0"/>
                        </a:rPr>
                        <a:t>It is necessary to manually re-declare the Style information in each Web document and other documents.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sz="1900">
                          <a:latin typeface="Cambria" panose="02040503050406030204" pitchFamily="18" charset="0"/>
                        </a:rPr>
                        <a:t>Difficult to update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900">
                          <a:latin typeface="Cambria" panose="02040503050406030204" pitchFamily="18" charset="0"/>
                        </a:rPr>
                        <a:t>- Need to re-declare style information for other documents in each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900">
                          <a:latin typeface="Cambria" panose="02040503050406030204" pitchFamily="18" charset="0"/>
                        </a:rPr>
                        <a:t>- It takes time to download *.css files and slows down web compilation in the browser for the first time using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63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6. Details of commonly used elements in CSS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CSS Comments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Declare Selector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Multiple style sheets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Class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Identification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Pseudo Class &amp; Element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Child &amp; Descendent Selectors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Group of commonly used attributes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CSS Comments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Comments like C#, Java…</a:t>
            </a:r>
          </a:p>
          <a:p>
            <a:pPr>
              <a:lnSpc>
                <a:spcPct val="80000"/>
              </a:lnSpc>
            </a:pPr>
            <a:endParaRPr lang="en-US" sz="2800"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>
                <a:solidFill>
                  <a:srgbClr val="006600"/>
                </a:solidFill>
                <a:latin typeface="Cambria" panose="02040503050406030204" pitchFamily="18" charset="0"/>
              </a:rPr>
              <a:t>/* This is a comment */ </a:t>
            </a:r>
          </a:p>
          <a:p>
            <a:pPr>
              <a:lnSpc>
                <a:spcPct val="80000"/>
              </a:lnSpc>
              <a:buNone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p</a:t>
            </a:r>
            <a:r>
              <a:rPr lang="en-US" sz="2800">
                <a:latin typeface="Cambria" panose="02040503050406030204" pitchFamily="18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text-align</a:t>
            </a:r>
            <a:r>
              <a:rPr lang="en-US" sz="2800">
                <a:latin typeface="Cambria" panose="02040503050406030204" pitchFamily="18" charset="0"/>
              </a:rPr>
              <a:t>: center;</a:t>
            </a:r>
          </a:p>
          <a:p>
            <a:pPr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6600"/>
                </a:solidFill>
                <a:latin typeface="Cambria" panose="02040503050406030204" pitchFamily="18" charset="0"/>
              </a:rPr>
              <a:t>/* This is another comment */ </a:t>
            </a:r>
          </a:p>
          <a:p>
            <a:pPr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color</a:t>
            </a:r>
            <a:r>
              <a:rPr lang="en-US" sz="2800">
                <a:latin typeface="Cambria" panose="02040503050406030204" pitchFamily="18" charset="0"/>
              </a:rPr>
              <a:t>: black; </a:t>
            </a:r>
          </a:p>
          <a:p>
            <a:pPr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font-family</a:t>
            </a:r>
            <a:r>
              <a:rPr lang="en-US" sz="2800">
                <a:latin typeface="Cambria" panose="02040503050406030204" pitchFamily="18" charset="0"/>
              </a:rPr>
              <a:t>: arial;</a:t>
            </a:r>
          </a:p>
          <a:p>
            <a:pPr>
              <a:lnSpc>
                <a:spcPct val="80000"/>
              </a:lnSpc>
              <a:buNone/>
            </a:pPr>
            <a:r>
              <a:rPr lang="en-US" sz="2800">
                <a:latin typeface="Cambria" panose="02040503050406030204" pitchFamily="18" charset="0"/>
              </a:rPr>
              <a:t>} </a:t>
            </a:r>
          </a:p>
          <a:p>
            <a:pPr>
              <a:lnSpc>
                <a:spcPct val="80000"/>
              </a:lnSpc>
            </a:pP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9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Objectives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Understanding the concept of CSS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Understand the rules and syntax of the CSS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Know how to apply CSS language to support web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Declare Selector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Basic rule (1 tag):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37563" y="3671433"/>
            <a:ext cx="51054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p </a:t>
            </a:r>
          </a:p>
          <a:p>
            <a:pPr eaLnBrk="1" hangingPunct="1"/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{ </a:t>
            </a:r>
          </a:p>
          <a:p>
            <a:pPr lvl="1" eaLnBrk="1" hangingPunct="1"/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text-align: center</a:t>
            </a:r>
            <a:r>
              <a:rPr lang="en-US" sz="2800" b="1">
                <a:solidFill>
                  <a:srgbClr val="CC3300"/>
                </a:solidFill>
                <a:latin typeface="Cambria" panose="02040503050406030204" pitchFamily="18" charset="0"/>
              </a:rPr>
              <a:t>;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</a:p>
          <a:p>
            <a:pPr lvl="1" eaLnBrk="1" hangingPunct="1"/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color: black; </a:t>
            </a:r>
          </a:p>
          <a:p>
            <a:pPr lvl="1" eaLnBrk="1" hangingPunct="1"/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font-family: arial </a:t>
            </a:r>
          </a:p>
          <a:p>
            <a:pPr eaLnBrk="1" hangingPunct="1"/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}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7563" y="1199455"/>
            <a:ext cx="51054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Selector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	property1: value1;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	property2: value2;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9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Declare Selector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multiple tags: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500" y="1295400"/>
            <a:ext cx="69723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Selector1, selector2, selector3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{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	property1: value1;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	property2: value2;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286000" y="4195762"/>
            <a:ext cx="3352800" cy="16716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h1{color: green}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h2{color: green}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00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hr{color: green}</a:t>
            </a:r>
            <a:endParaRPr lang="en-US" sz="2800">
              <a:solidFill>
                <a:srgbClr val="000000"/>
              </a:solidFill>
              <a:latin typeface="Cambria" panose="02040503050406030204" pitchFamily="18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911975" y="4123640"/>
            <a:ext cx="3006725" cy="181588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h1,h2,hr 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{ 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  color: green 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} 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 rot="10800000">
            <a:off x="5714546" y="4953000"/>
            <a:ext cx="1143000" cy="230981"/>
          </a:xfrm>
          <a:prstGeom prst="leftArrow">
            <a:avLst>
              <a:gd name="adj1" fmla="val 50000"/>
              <a:gd name="adj2" fmla="val 1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9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Multiple style sheets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77987" y="1068279"/>
            <a:ext cx="373380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i="1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extenal style: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h3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  color: red;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  text-align: left;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  font-size: 8pt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715000" y="1468667"/>
            <a:ext cx="4191000" cy="267765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 i="1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Internal style: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h3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    text-align: right;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    font-size: 20pt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590800" y="4858992"/>
            <a:ext cx="4724400" cy="138499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color: red; 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text-align: right; 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font-size: 20pt </a:t>
            </a:r>
          </a:p>
        </p:txBody>
      </p:sp>
      <p:cxnSp>
        <p:nvCxnSpPr>
          <p:cNvPr id="15" name="AutoShape 7"/>
          <p:cNvCxnSpPr>
            <a:cxnSpLocks noChangeShapeType="1"/>
            <a:stCxn id="10" idx="2"/>
            <a:endCxn id="12" idx="0"/>
          </p:cNvCxnSpPr>
          <p:nvPr/>
        </p:nvCxnSpPr>
        <p:spPr bwMode="auto">
          <a:xfrm rot="16200000" flipH="1">
            <a:off x="3907858" y="3813850"/>
            <a:ext cx="682170" cy="140811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8"/>
          <p:cNvCxnSpPr>
            <a:cxnSpLocks noChangeShapeType="1"/>
          </p:cNvCxnSpPr>
          <p:nvPr/>
        </p:nvCxnSpPr>
        <p:spPr bwMode="auto">
          <a:xfrm rot="5400000">
            <a:off x="6507223" y="3794579"/>
            <a:ext cx="712668" cy="140811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3299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Multiple style sheets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81" y="1219200"/>
            <a:ext cx="3000375" cy="14287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029200" y="2263581"/>
            <a:ext cx="6019800" cy="72457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77069" y="2759693"/>
            <a:ext cx="1479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External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67243" y="3090950"/>
            <a:ext cx="141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Internal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72187" y="1356479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rel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"text/css"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"ex2.css"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174921"/>
            <a:ext cx="5934075" cy="2149399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592337" y="2057400"/>
            <a:ext cx="136066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62800" y="2819400"/>
            <a:ext cx="0" cy="12453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689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Class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Declare the class associated with a specific tag: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tag_name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.class_name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Declare a class without a tag: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.class_name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The class name should be meaningful, avoid starting with numbers as well as spaces (because sometimes some browsers do not support it)</a:t>
            </a:r>
            <a:endParaRPr lang="en-US" sz="2800" b="1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9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Class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85800" y="1225241"/>
            <a:ext cx="9757909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p.right {text-align: right}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p.center {text-align: center}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081314" y="2530911"/>
            <a:ext cx="10820400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&lt;p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  <a:cs typeface="Consolas" pitchFamily="49" charset="0"/>
              </a:rPr>
              <a:t>class="right"&gt;</a:t>
            </a: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 	This paragraph will be right-aligned. &lt;/p&gt; 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&lt;p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  <a:cs typeface="Consolas" pitchFamily="49" charset="0"/>
              </a:rPr>
              <a:t>class="center</a:t>
            </a: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"&gt; This paragraph will be center-aligned. &lt;/p&gt; 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85800" y="4104872"/>
            <a:ext cx="6362700" cy="652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.can_giua {text-align: center} 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081314" y="4961499"/>
            <a:ext cx="10820400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&lt;h1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  <a:cs typeface="Consolas" pitchFamily="49" charset="0"/>
              </a:rPr>
              <a:t>class="</a:t>
            </a:r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can_giua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  <a:cs typeface="Consolas" pitchFamily="49" charset="0"/>
              </a:rPr>
              <a:t>"&gt;</a:t>
            </a: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This heading will be center-aligned&lt;/h1&gt;</a:t>
            </a:r>
          </a:p>
          <a:p>
            <a:pPr>
              <a:defRPr/>
            </a:pP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 &lt;p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  <a:cs typeface="Consolas" pitchFamily="49" charset="0"/>
              </a:rPr>
              <a:t>class="</a:t>
            </a:r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can_giua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  <a:cs typeface="Consolas" pitchFamily="49" charset="0"/>
              </a:rPr>
              <a:t>"&gt; </a:t>
            </a:r>
            <a:r>
              <a:rPr lang="en-US" sz="2800">
                <a:latin typeface="Cambria" panose="02040503050406030204" pitchFamily="18" charset="0"/>
                <a:cs typeface="Consolas" pitchFamily="49" charset="0"/>
              </a:rPr>
              <a:t>This paragraph will also be center-aligned. &lt;/p&gt; </a:t>
            </a:r>
          </a:p>
        </p:txBody>
      </p:sp>
    </p:spTree>
    <p:extLst>
      <p:ext uri="{BB962C8B-B14F-4D97-AF65-F5344CB8AC3E}">
        <p14:creationId xmlns:p14="http://schemas.microsoft.com/office/powerpoint/2010/main" val="164359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Class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90234" y="1094537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Tag with multiple classes?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488" y="1676400"/>
            <a:ext cx="10653712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vi-VN" sz="2800">
                <a:solidFill>
                  <a:srgbClr val="0000FF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dl.center</a:t>
            </a:r>
            <a:r>
              <a:rPr lang="vi-VN" sz="2800">
                <a:solidFill>
                  <a:srgbClr val="000000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{text-align: center;color: blue}</a:t>
            </a:r>
          </a:p>
          <a:p>
            <a:pPr eaLnBrk="1" hangingPunct="1"/>
            <a:r>
              <a:rPr lang="vi-VN" sz="2800">
                <a:solidFill>
                  <a:srgbClr val="0000FF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dl.bold</a:t>
            </a:r>
            <a:r>
              <a:rPr lang="vi-VN" sz="2800">
                <a:solidFill>
                  <a:srgbClr val="000000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 {font-weight: bold}</a:t>
            </a:r>
            <a:endParaRPr lang="en-US" sz="2800">
              <a:solidFill>
                <a:srgbClr val="000000"/>
              </a:solidFill>
              <a:latin typeface="Cambria" panose="02040503050406030204" pitchFamily="18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&lt;dl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class="center bold"&gt; </a:t>
            </a: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DL including center and bold &lt;/dl&gt;</a:t>
            </a:r>
          </a:p>
        </p:txBody>
      </p: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471488" y="3357379"/>
            <a:ext cx="10653712" cy="2622419"/>
            <a:chOff x="457200" y="3886200"/>
            <a:chExt cx="10654522" cy="2621693"/>
          </a:xfrm>
        </p:grpSpPr>
        <p:sp>
          <p:nvSpPr>
            <p:cNvPr id="18" name="TextBox 17"/>
            <p:cNvSpPr txBox="1"/>
            <p:nvPr/>
          </p:nvSpPr>
          <p:spPr>
            <a:xfrm>
              <a:off x="457200" y="3886200"/>
              <a:ext cx="10654522" cy="224614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sz="2800">
                  <a:solidFill>
                    <a:srgbClr val="0000FF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.right</a:t>
              </a:r>
              <a:r>
                <a:rPr lang="en-US" sz="28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{text-align:right}</a:t>
              </a:r>
            </a:p>
            <a:p>
              <a:pPr eaLnBrk="1" hangingPunct="1"/>
              <a:r>
                <a:rPr lang="en-US" sz="28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sz="2800">
                  <a:solidFill>
                    <a:srgbClr val="0000FF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.left</a:t>
              </a:r>
              <a:r>
                <a:rPr lang="en-US" sz="28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{text-align:left}</a:t>
              </a:r>
            </a:p>
            <a:p>
              <a:pPr lvl="1" eaLnBrk="1" hangingPunct="1"/>
              <a:r>
                <a:rPr lang="en-US" sz="28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&lt;p class="</a:t>
              </a:r>
              <a:r>
                <a:rPr lang="en-US" sz="2800">
                  <a:solidFill>
                    <a:srgbClr val="0000FF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left</a:t>
              </a:r>
              <a:r>
                <a:rPr lang="en-US" sz="28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"&gt; class left&lt;/p&gt;</a:t>
              </a:r>
            </a:p>
            <a:p>
              <a:pPr lvl="1" eaLnBrk="1" hangingPunct="1"/>
              <a:r>
                <a:rPr lang="en-US" sz="28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&lt;p class="</a:t>
              </a:r>
              <a:r>
                <a:rPr lang="en-US" sz="2800">
                  <a:solidFill>
                    <a:srgbClr val="0000FF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right</a:t>
              </a:r>
              <a:r>
                <a:rPr lang="en-US" sz="28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"&gt; class right&lt;/p&gt;</a:t>
              </a:r>
            </a:p>
            <a:p>
              <a:pPr lvl="1" eaLnBrk="1" hangingPunct="1"/>
              <a:r>
                <a:rPr lang="en-US" sz="28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&lt;p class="</a:t>
              </a:r>
              <a:r>
                <a:rPr lang="en-US" sz="2800">
                  <a:solidFill>
                    <a:srgbClr val="0000FF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right left</a:t>
              </a:r>
              <a:r>
                <a:rPr lang="en-US" sz="280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"&gt; class right, left&lt;/p&gt;</a:t>
              </a:r>
              <a:endParaRPr lang="en-US" sz="20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76673" y="6046228"/>
              <a:ext cx="952500" cy="46166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>
                <a:defRPr/>
              </a:pPr>
              <a:r>
                <a:rPr lang="en-US" sz="2400" b="1" spc="5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Arial" charset="0"/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544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Identification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Declare for specific tag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tag_name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#indentification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General declaration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#indentification</a:t>
            </a:r>
          </a:p>
        </p:txBody>
      </p:sp>
    </p:spTree>
    <p:extLst>
      <p:ext uri="{BB962C8B-B14F-4D97-AF65-F5344CB8AC3E}">
        <p14:creationId xmlns:p14="http://schemas.microsoft.com/office/powerpoint/2010/main" val="3040734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Identification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910" y="1083651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b="1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2812" y="1249691"/>
            <a:ext cx="3545266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b="1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green {color: green}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82093" y="2315771"/>
            <a:ext cx="6019800" cy="22467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p#para1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lvl="1"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text-align: center; </a:t>
            </a:r>
          </a:p>
          <a:p>
            <a:pPr lvl="1"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color: red 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857072" y="5099713"/>
            <a:ext cx="5600059" cy="95410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&lt;p</a:t>
            </a:r>
            <a:r>
              <a:rPr lang="en-US" sz="2800" b="1">
                <a:solidFill>
                  <a:srgbClr val="336699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 id=“green”</a:t>
            </a:r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&gt; Market News &lt;/p&gt;</a:t>
            </a:r>
          </a:p>
          <a:p>
            <a:pPr eaLnBrk="1" hangingPunct="1"/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en-US" sz="2800" b="1">
                <a:solidFill>
                  <a:srgbClr val="660033"/>
                </a:solidFill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id=“para1”</a:t>
            </a:r>
            <a:r>
              <a:rPr lang="en-US" sz="2800">
                <a:latin typeface="Cambria" panose="02040503050406030204" pitchFamily="18" charset="0"/>
                <a:ea typeface="Consolas" panose="020B0609020204030204" pitchFamily="49" charset="0"/>
                <a:cs typeface="Consolas" panose="020B0609020204030204" pitchFamily="49" charset="0"/>
              </a:rPr>
              <a:t>&gt; Stock market &lt;/p&gt;</a:t>
            </a:r>
            <a:endParaRPr lang="vi-VN" sz="2800">
              <a:latin typeface="Cambria" panose="02040503050406030204" pitchFamily="18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76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Pseudo Class &amp; Element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Pseudo class: identified by a colon</a:t>
            </a:r>
          </a:p>
          <a:p>
            <a:pPr lvl="1">
              <a:buNone/>
            </a:pPr>
            <a:r>
              <a:rPr lang="en-US">
                <a:latin typeface="Cambria" panose="02040503050406030204" pitchFamily="18" charset="0"/>
              </a:rPr>
              <a:t> p:first-line { font-size: larger}</a:t>
            </a:r>
          </a:p>
          <a:p>
            <a:pPr lvl="1">
              <a:buNone/>
            </a:pPr>
            <a:r>
              <a:rPr lang="en-US">
                <a:latin typeface="Cambria" panose="02040503050406030204" pitchFamily="18" charset="0"/>
              </a:rPr>
              <a:t> p:first-letter { font-size:24px;color:orange}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Formatting based on the state of the link, mouse events.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Can be combined with other Selectors. Commonly used with links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a:link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a:visited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a:hover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a:active</a:t>
            </a:r>
            <a:endParaRPr lang="vi-VN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80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content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DHTML concept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Introduction to CSS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How CSS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Syntax- CSS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CSS classification and usage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Details of commonly used elements in CSS</a:t>
            </a:r>
          </a:p>
        </p:txBody>
      </p:sp>
    </p:spTree>
    <p:extLst>
      <p:ext uri="{BB962C8B-B14F-4D97-AF65-F5344CB8AC3E}">
        <p14:creationId xmlns:p14="http://schemas.microsoft.com/office/powerpoint/2010/main" val="462124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 dirty="0">
                  <a:latin typeface="Cambria" panose="02040503050406030204" pitchFamily="18" charset="0"/>
                </a:rPr>
                <a:t>Pseudo Class &amp; Element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vi-VN" sz="2800" dirty="0">
                <a:latin typeface="Cambria" panose="02040503050406030204" pitchFamily="18" charset="0"/>
              </a:rPr>
              <a:t>Pseudo</a:t>
            </a:r>
            <a:r>
              <a:rPr lang="en-US" sz="2800" dirty="0">
                <a:latin typeface="Cambria" panose="02040503050406030204" pitchFamily="18" charset="0"/>
              </a:rPr>
              <a:t>(pseudocode -</a:t>
            </a:r>
            <a:r>
              <a:rPr lang="en-US" sz="2800" dirty="0"/>
              <a:t> /'</a:t>
            </a:r>
            <a:r>
              <a:rPr lang="en-US" sz="2800" dirty="0" err="1"/>
              <a:t>sju:dəʊ</a:t>
            </a:r>
            <a:r>
              <a:rPr lang="en-US" sz="2800" dirty="0"/>
              <a:t> </a:t>
            </a:r>
            <a:r>
              <a:rPr lang="en-US" sz="2800"/>
              <a:t>kəʊd/ </a:t>
            </a:r>
            <a:r>
              <a:rPr lang="en-US" sz="2800">
                <a:latin typeface="Cambria" panose="02040503050406030204" pitchFamily="18" charset="0"/>
              </a:rPr>
              <a:t>)</a:t>
            </a:r>
            <a:r>
              <a:rPr lang="vi-VN" sz="2800">
                <a:latin typeface="Cambria" panose="02040503050406030204" pitchFamily="18" charset="0"/>
              </a:rPr>
              <a:t> </a:t>
            </a:r>
            <a:r>
              <a:rPr lang="en-US" sz="2800">
                <a:latin typeface="Cambria" panose="02040503050406030204" pitchFamily="18" charset="0"/>
              </a:rPr>
              <a:t>Element based on the first position of the character, of the line of text</a:t>
            </a:r>
            <a:endParaRPr lang="vi-VN" sz="2800" dirty="0">
              <a:latin typeface="Cambria" panose="02040503050406030204" pitchFamily="18" charset="0"/>
            </a:endParaRPr>
          </a:p>
          <a:p>
            <a:pPr lvl="1">
              <a:lnSpc>
                <a:spcPct val="80000"/>
              </a:lnSpc>
            </a:pPr>
            <a:r>
              <a:rPr lang="vi-VN" dirty="0">
                <a:latin typeface="Cambria" panose="02040503050406030204" pitchFamily="18" charset="0"/>
              </a:rPr>
              <a:t>:first-letter, :first-line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Can be combined with other Selector.</a:t>
            </a:r>
            <a:endParaRPr lang="en-US" sz="2800" dirty="0">
              <a:latin typeface="Cambria" panose="020405030504060302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For example: 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vi-VN" dirty="0">
                <a:latin typeface="Cambria" panose="02040503050406030204" pitchFamily="18" charset="0"/>
              </a:rPr>
              <a:t>&lt;style type="text/css"&gt;</a:t>
            </a:r>
          </a:p>
          <a:p>
            <a:pPr lvl="1">
              <a:lnSpc>
                <a:spcPct val="80000"/>
              </a:lnSpc>
              <a:buNone/>
            </a:pPr>
            <a:r>
              <a:rPr lang="vi-VN" dirty="0">
                <a:latin typeface="Cambria" panose="02040503050406030204" pitchFamily="18" charset="0"/>
              </a:rPr>
              <a:t>	</a:t>
            </a:r>
            <a:r>
              <a:rPr lang="vi-VN" dirty="0">
                <a:solidFill>
                  <a:srgbClr val="0000FF"/>
                </a:solidFill>
                <a:latin typeface="Cambria" panose="02040503050406030204" pitchFamily="18" charset="0"/>
              </a:rPr>
              <a:t>div:</a:t>
            </a:r>
            <a:r>
              <a:rPr lang="vi-VN" b="1" dirty="0">
                <a:solidFill>
                  <a:srgbClr val="0000FF"/>
                </a:solidFill>
                <a:latin typeface="Cambria" panose="02040503050406030204" pitchFamily="18" charset="0"/>
              </a:rPr>
              <a:t>first-line</a:t>
            </a:r>
            <a:r>
              <a:rPr lang="vi-VN" dirty="0">
                <a:latin typeface="Cambria" panose="02040503050406030204" pitchFamily="18" charset="0"/>
              </a:rPr>
              <a:t>{font-size:24px; font-variant:small-caps}</a:t>
            </a:r>
          </a:p>
          <a:p>
            <a:pPr lvl="1">
              <a:lnSpc>
                <a:spcPct val="80000"/>
              </a:lnSpc>
              <a:buNone/>
            </a:pPr>
            <a:r>
              <a:rPr lang="vi-VN" dirty="0">
                <a:latin typeface="Cambria" panose="02040503050406030204" pitchFamily="18" charset="0"/>
              </a:rPr>
              <a:t>	</a:t>
            </a:r>
            <a:r>
              <a:rPr lang="vi-VN" dirty="0">
                <a:solidFill>
                  <a:srgbClr val="0000FF"/>
                </a:solidFill>
                <a:latin typeface="Cambria" panose="02040503050406030204" pitchFamily="18" charset="0"/>
              </a:rPr>
              <a:t>div:</a:t>
            </a:r>
            <a:r>
              <a:rPr lang="vi-VN" b="1" dirty="0">
                <a:solidFill>
                  <a:srgbClr val="0000FF"/>
                </a:solidFill>
                <a:latin typeface="Cambria" panose="02040503050406030204" pitchFamily="18" charset="0"/>
              </a:rPr>
              <a:t>first-letter</a:t>
            </a:r>
            <a:r>
              <a:rPr lang="vi-VN" dirty="0">
                <a:latin typeface="Cambria" panose="02040503050406030204" pitchFamily="18" charset="0"/>
              </a:rPr>
              <a:t>{font-size:44px;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color:red</a:t>
            </a:r>
            <a:r>
              <a:rPr lang="vi-VN" dirty="0">
                <a:latin typeface="Cambria" panose="02040503050406030204" pitchFamily="18" charset="0"/>
              </a:rPr>
              <a:t>}</a:t>
            </a:r>
          </a:p>
          <a:p>
            <a:pPr lvl="1">
              <a:lnSpc>
                <a:spcPct val="80000"/>
              </a:lnSpc>
              <a:buNone/>
            </a:pPr>
            <a:r>
              <a:rPr lang="vi-VN" dirty="0">
                <a:latin typeface="Cambria" panose="02040503050406030204" pitchFamily="18" charset="0"/>
              </a:rPr>
              <a:t>&lt;/style&gt;</a:t>
            </a:r>
            <a:endParaRPr lang="en-US" dirty="0">
              <a:latin typeface="Cambria" panose="02040503050406030204" pitchFamily="18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dirty="0">
                <a:latin typeface="Cambria" panose="02040503050406030204" pitchFamily="18" charset="0"/>
              </a:rPr>
              <a:t>&lt;div&gt; The first line must be a line with font-size 24px, the first letter with font-size 44 px and what happens with the second? &lt;/div&gt;</a:t>
            </a:r>
            <a:endParaRPr lang="vi-V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00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Child  &amp; Descendent Selectors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Child Selectors: Declare styles for elements located in a certain element (level 1)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parent</a:t>
            </a:r>
            <a:r>
              <a:rPr lang="en-US" sz="2800" b="1">
                <a:latin typeface="Cambria" panose="02040503050406030204" pitchFamily="18" charset="0"/>
              </a:rPr>
              <a:t> &gt;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child</a:t>
            </a:r>
            <a:r>
              <a:rPr lang="en-US" sz="2800" b="1">
                <a:latin typeface="Cambria" panose="02040503050406030204" pitchFamily="18" charset="0"/>
              </a:rPr>
              <a:t> </a:t>
            </a:r>
            <a:r>
              <a:rPr lang="en-US" sz="2800">
                <a:latin typeface="Cambria" panose="02040503050406030204" pitchFamily="18" charset="0"/>
              </a:rPr>
              <a:t>{ … }</a:t>
            </a:r>
          </a:p>
          <a:p>
            <a:pPr>
              <a:buNone/>
            </a:pPr>
            <a:endParaRPr 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891055543"/>
              </p:ext>
            </p:extLst>
          </p:nvPr>
        </p:nvGraphicFramePr>
        <p:xfrm>
          <a:off x="2743200" y="2590800"/>
          <a:ext cx="5181600" cy="322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88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Child  &amp; Descendent Selectors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Descendent Selectors: Declare all elements that satisfy the condition in a certain element</a:t>
            </a:r>
          </a:p>
          <a:p>
            <a:pPr>
              <a:buNone/>
            </a:pP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	parent </a:t>
            </a:r>
            <a:r>
              <a:rPr lang="en-US" sz="2800" b="1">
                <a:latin typeface="Cambria" panose="02040503050406030204" pitchFamily="18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descendent</a:t>
            </a:r>
            <a:r>
              <a:rPr lang="en-US" sz="2800" b="1">
                <a:latin typeface="Cambria" panose="02040503050406030204" pitchFamily="18" charset="0"/>
              </a:rPr>
              <a:t> </a:t>
            </a:r>
            <a:r>
              <a:rPr lang="en-US" sz="2800">
                <a:latin typeface="Cambria" panose="02040503050406030204" pitchFamily="18" charset="0"/>
              </a:rPr>
              <a:t>{…}</a:t>
            </a:r>
          </a:p>
          <a:p>
            <a:pPr>
              <a:buNone/>
            </a:pPr>
            <a:endParaRPr 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23626855"/>
              </p:ext>
            </p:extLst>
          </p:nvPr>
        </p:nvGraphicFramePr>
        <p:xfrm>
          <a:off x="2286000" y="2708276"/>
          <a:ext cx="6096000" cy="361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132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Group of commonly used attributes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Group for background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Group for text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Group for border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Some other groups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02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Group for background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9144000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806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Group for background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8876"/>
            <a:ext cx="91440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425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Group for text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6"/>
            <a:ext cx="9144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619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Group for text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91440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728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Group for text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9144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98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Group for text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91440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5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DHTML concept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DHTML (Dynamic HyperText Markup Language)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438400"/>
            <a:ext cx="5099843" cy="3339720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146307655"/>
              </p:ext>
            </p:extLst>
          </p:nvPr>
        </p:nvGraphicFramePr>
        <p:xfrm>
          <a:off x="-152400" y="18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7913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Group for border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42405"/>
            <a:ext cx="8305800" cy="53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80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Group for border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33476"/>
            <a:ext cx="9144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386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Group for border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19029"/>
            <a:ext cx="7467600" cy="528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296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Group for border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3476"/>
            <a:ext cx="91440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149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Other Attributes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76325"/>
            <a:ext cx="8305800" cy="5374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819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Other Attributes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8" y="1076325"/>
            <a:ext cx="7884732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955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534400" cy="508000"/>
            <a:chOff x="789624" y="1191463"/>
            <a:chExt cx="8534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333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</a:pPr>
              <a:r>
                <a:rPr lang="en-US" sz="2800" b="1">
                  <a:latin typeface="Cambria" panose="02040503050406030204" pitchFamily="18" charset="0"/>
                </a:rPr>
                <a:t>Other Attributes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0" y="1137105"/>
            <a:ext cx="914400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598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Introduction to CSS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vi-VN" sz="2800">
                <a:latin typeface="Cambria" panose="02040503050406030204" pitchFamily="18" charset="0"/>
              </a:rPr>
              <a:t> </a:t>
            </a:r>
            <a:r>
              <a:rPr lang="en-US" sz="2800">
                <a:latin typeface="Cambria" panose="02040503050406030204" pitchFamily="18" charset="0"/>
              </a:rPr>
              <a:t>CSS -</a:t>
            </a:r>
            <a:r>
              <a:rPr lang="vi-VN" sz="2800">
                <a:latin typeface="Cambria" panose="02040503050406030204" pitchFamily="18" charset="0"/>
              </a:rPr>
              <a:t> Cascading Style Sheets </a:t>
            </a:r>
            <a:endParaRPr lang="en-US" sz="2800">
              <a:latin typeface="Cambria" panose="02040503050406030204" pitchFamily="18" charset="0"/>
            </a:endParaRPr>
          </a:p>
          <a:p>
            <a:pPr lvl="1" algn="just"/>
            <a:r>
              <a:rPr lang="en-US">
                <a:latin typeface="Cambria" panose="02040503050406030204" pitchFamily="18" charset="0"/>
              </a:rPr>
              <a:t>Used to describe how to display elements on a WEB page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Use the same as the TEMPLATE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Can be reused for other sites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Can change the attribute of each page or the whole site quickly (cascading)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style sheet defines the layout, presentation, colors, etc. for HTML tags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For example: for pink body tag, red p tag, Times New Roman font type, italic type, etc.</a:t>
            </a:r>
            <a:endParaRPr lang="vi-VN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0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Introduction to CSS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2497432"/>
            <a:ext cx="1785938" cy="1981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4250032"/>
            <a:ext cx="1876425" cy="1971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821032"/>
            <a:ext cx="2009775" cy="215741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22183" y="2978445"/>
            <a:ext cx="2012089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48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+ CSS</a:t>
            </a:r>
          </a:p>
        </p:txBody>
      </p:sp>
      <p:cxnSp>
        <p:nvCxnSpPr>
          <p:cNvPr id="16" name="Straight Arrow Connector 15"/>
          <p:cNvCxnSpPr>
            <a:stCxn id="15" idx="3"/>
            <a:endCxn id="12" idx="1"/>
          </p:cNvCxnSpPr>
          <p:nvPr/>
        </p:nvCxnSpPr>
        <p:spPr>
          <a:xfrm flipV="1">
            <a:off x="6234113" y="1900532"/>
            <a:ext cx="1690687" cy="1493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  <a:endCxn id="11" idx="1"/>
          </p:cNvCxnSpPr>
          <p:nvPr/>
        </p:nvCxnSpPr>
        <p:spPr>
          <a:xfrm>
            <a:off x="6234113" y="3394370"/>
            <a:ext cx="1690687" cy="184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43200" y="4400199"/>
            <a:ext cx="1185742" cy="4616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b="1" spc="50">
                <a:ln w="11430"/>
                <a:gradFill>
                  <a:gsLst>
                    <a:gs pos="25000">
                      <a:srgbClr val="006600"/>
                    </a:gs>
                    <a:gs pos="100000">
                      <a:srgbClr val="003300"/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1286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Introduction to CSS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Advantages:</a:t>
            </a:r>
          </a:p>
          <a:p>
            <a:pPr lvl="1" algn="just">
              <a:lnSpc>
                <a:spcPct val="110000"/>
              </a:lnSpc>
            </a:pPr>
            <a:r>
              <a:rPr lang="en-US">
                <a:latin typeface="Cambria" panose="02040503050406030204" pitchFamily="18" charset="0"/>
              </a:rPr>
              <a:t>Better control over page layout, font design and typography</a:t>
            </a:r>
          </a:p>
          <a:p>
            <a:pPr lvl="1" algn="just">
              <a:lnSpc>
                <a:spcPct val="110000"/>
              </a:lnSpc>
            </a:pPr>
            <a:r>
              <a:rPr lang="en-US">
                <a:latin typeface="Cambria" panose="02040503050406030204" pitchFamily="18" charset="0"/>
              </a:rPr>
              <a:t>Easier to keep the site up and running</a:t>
            </a:r>
          </a:p>
          <a:p>
            <a:pPr lvl="1" algn="just">
              <a:lnSpc>
                <a:spcPct val="110000"/>
              </a:lnSpc>
            </a:pPr>
            <a:r>
              <a:rPr lang="en-US">
                <a:latin typeface="Cambria" panose="02040503050406030204" pitchFamily="18" charset="0"/>
              </a:rPr>
              <a:t>Type information is separated from the site structure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Weakness: </a:t>
            </a:r>
          </a:p>
          <a:p>
            <a:pPr lvl="1" algn="just">
              <a:lnSpc>
                <a:spcPct val="110000"/>
              </a:lnSpc>
            </a:pPr>
            <a:r>
              <a:rPr lang="en-US">
                <a:latin typeface="Cambria" panose="02040503050406030204" pitchFamily="18" charset="0"/>
              </a:rPr>
              <a:t>Not widely supported, or not fully supported</a:t>
            </a:r>
          </a:p>
          <a:p>
            <a:pPr lvl="1" algn="just">
              <a:lnSpc>
                <a:spcPct val="110000"/>
              </a:lnSpc>
            </a:pPr>
            <a:r>
              <a:rPr lang="en-US">
                <a:latin typeface="Cambria" panose="02040503050406030204" pitchFamily="18" charset="0"/>
              </a:rPr>
              <a:t>Browser dependency</a:t>
            </a:r>
          </a:p>
        </p:txBody>
      </p:sp>
    </p:spTree>
    <p:extLst>
      <p:ext uri="{BB962C8B-B14F-4D97-AF65-F5344CB8AC3E}">
        <p14:creationId xmlns:p14="http://schemas.microsoft.com/office/powerpoint/2010/main" val="190211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867400" cy="508000"/>
            <a:chOff x="789624" y="1191463"/>
            <a:chExt cx="5867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666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3. How CSS Works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browser generates the element from HTML, formatted with styles in CSS.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Order of precedence (descending):</a:t>
            </a:r>
          </a:p>
          <a:p>
            <a:pPr marL="457200" indent="-457200" algn="just"/>
            <a:endParaRPr lang="vi-VN" sz="2800">
              <a:latin typeface="Cambria" panose="02040503050406030204" pitchFamily="18" charset="0"/>
            </a:endParaRPr>
          </a:p>
          <a:p>
            <a:pPr marL="838200" lvl="1" indent="-381000" algn="just">
              <a:buNone/>
            </a:pPr>
            <a:endParaRPr lang="vi-VN">
              <a:latin typeface="Cambria" panose="020405030504060302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95211902"/>
              </p:ext>
            </p:extLst>
          </p:nvPr>
        </p:nvGraphicFramePr>
        <p:xfrm>
          <a:off x="4038600" y="2667000"/>
          <a:ext cx="4572000" cy="292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63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91200" cy="508000"/>
            <a:chOff x="789624" y="1191463"/>
            <a:chExt cx="5791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90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4. Syntax- CSS creation rules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syntax of CSS is usually organized into three parts: selectors, properties, and values:</a:t>
            </a:r>
          </a:p>
          <a:p>
            <a:pPr algn="just"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selector</a:t>
            </a:r>
            <a:r>
              <a:rPr lang="en-US" sz="2800">
                <a:latin typeface="Cambria" panose="02040503050406030204" pitchFamily="18" charset="0"/>
              </a:rPr>
              <a:t> {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property</a:t>
            </a:r>
            <a:r>
              <a:rPr lang="en-US" sz="2800">
                <a:latin typeface="Cambria" panose="02040503050406030204" pitchFamily="18" charset="0"/>
              </a:rPr>
              <a:t>: value}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1679574" y="2847977"/>
            <a:ext cx="8759826" cy="2677656"/>
            <a:chOff x="1066800" y="2469528"/>
            <a:chExt cx="8760414" cy="2677771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1066800" y="3013391"/>
              <a:ext cx="3157679" cy="523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FF0000"/>
                  </a:solidFill>
                  <a:latin typeface="Cambria" panose="02040503050406030204" pitchFamily="18" charset="0"/>
                </a:rPr>
                <a:t>body</a:t>
              </a:r>
              <a:r>
                <a:rPr lang="en-US" sz="2800">
                  <a:latin typeface="Cambria" panose="02040503050406030204" pitchFamily="18" charset="0"/>
                </a:rPr>
                <a:t> {</a:t>
              </a:r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color</a:t>
              </a:r>
              <a:r>
                <a:rPr lang="en-US" sz="2800">
                  <a:latin typeface="Cambria" panose="02040503050406030204" pitchFamily="18" charset="0"/>
                </a:rPr>
                <a:t>: black} 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066800" y="3546792"/>
              <a:ext cx="4438949" cy="523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FF0000"/>
                  </a:solidFill>
                  <a:latin typeface="Cambria" panose="02040503050406030204" pitchFamily="18" charset="0"/>
                </a:rPr>
                <a:t>p</a:t>
              </a:r>
              <a:r>
                <a:rPr lang="en-US" sz="2800">
                  <a:latin typeface="Cambria" panose="02040503050406030204" pitchFamily="18" charset="0"/>
                </a:rPr>
                <a:t> {</a:t>
              </a:r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font-family</a:t>
              </a:r>
              <a:r>
                <a:rPr lang="en-US" sz="2800">
                  <a:latin typeface="Cambria" panose="02040503050406030204" pitchFamily="18" charset="0"/>
                </a:rPr>
                <a:t>: </a:t>
              </a:r>
              <a:r>
                <a:rPr lang="en-US" sz="2800">
                  <a:solidFill>
                    <a:srgbClr val="CC3300"/>
                  </a:solidFill>
                  <a:latin typeface="Cambria" panose="02040503050406030204" pitchFamily="18" charset="0"/>
                </a:rPr>
                <a:t>"</a:t>
              </a:r>
              <a:r>
                <a:rPr lang="en-US" sz="2800">
                  <a:latin typeface="Cambria" panose="02040503050406030204" pitchFamily="18" charset="0"/>
                </a:rPr>
                <a:t>sans serif</a:t>
              </a:r>
              <a:r>
                <a:rPr lang="en-US" sz="2800">
                  <a:solidFill>
                    <a:srgbClr val="CC3300"/>
                  </a:solidFill>
                  <a:latin typeface="Cambria" panose="02040503050406030204" pitchFamily="18" charset="0"/>
                </a:rPr>
                <a:t>"</a:t>
              </a:r>
              <a:r>
                <a:rPr lang="en-US" sz="2800">
                  <a:latin typeface="Cambria" panose="02040503050406030204" pitchFamily="18" charset="0"/>
                </a:rPr>
                <a:t>} 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1066800" y="4156392"/>
              <a:ext cx="4917318" cy="523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FF0000"/>
                  </a:solidFill>
                  <a:latin typeface="Cambria" panose="02040503050406030204" pitchFamily="18" charset="0"/>
                </a:rPr>
                <a:t>p</a:t>
              </a:r>
              <a:r>
                <a:rPr lang="en-US" sz="2800">
                  <a:latin typeface="Cambria" panose="02040503050406030204" pitchFamily="18" charset="0"/>
                </a:rPr>
                <a:t> {</a:t>
              </a:r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text-align</a:t>
              </a:r>
              <a:r>
                <a:rPr lang="en-US" sz="2800">
                  <a:latin typeface="Cambria" panose="02040503050406030204" pitchFamily="18" charset="0"/>
                </a:rPr>
                <a:t>:center; </a:t>
              </a:r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color</a:t>
              </a:r>
              <a:r>
                <a:rPr lang="en-US" sz="2800">
                  <a:latin typeface="Cambria" panose="02040503050406030204" pitchFamily="18" charset="0"/>
                </a:rPr>
                <a:t>:red} 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998164" y="2469528"/>
              <a:ext cx="3829050" cy="26777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rgbClr val="FF0000"/>
                  </a:solidFill>
                  <a:latin typeface="Cambria" panose="02040503050406030204" pitchFamily="18" charset="0"/>
                </a:rPr>
                <a:t>p</a:t>
              </a:r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 </a:t>
              </a:r>
            </a:p>
            <a:p>
              <a:pPr eaLnBrk="1" hangingPunct="1"/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{ </a:t>
              </a:r>
            </a:p>
            <a:p>
              <a:pPr lvl="1" eaLnBrk="1" hangingPunct="1"/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text-align: </a:t>
              </a:r>
              <a:r>
                <a:rPr lang="en-US" sz="2800">
                  <a:latin typeface="Cambria" panose="02040503050406030204" pitchFamily="18" charset="0"/>
                </a:rPr>
                <a:t>center</a:t>
              </a:r>
              <a:r>
                <a:rPr lang="en-US" sz="2800">
                  <a:solidFill>
                    <a:srgbClr val="CC3300"/>
                  </a:solidFill>
                  <a:latin typeface="Cambria" panose="02040503050406030204" pitchFamily="18" charset="0"/>
                </a:rPr>
                <a:t>;</a:t>
              </a:r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 </a:t>
              </a:r>
            </a:p>
            <a:p>
              <a:pPr lvl="1" eaLnBrk="1" hangingPunct="1"/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color: </a:t>
              </a:r>
              <a:r>
                <a:rPr lang="en-US" sz="2800">
                  <a:latin typeface="Cambria" panose="02040503050406030204" pitchFamily="18" charset="0"/>
                </a:rPr>
                <a:t>black</a:t>
              </a:r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; </a:t>
              </a:r>
            </a:p>
            <a:p>
              <a:pPr lvl="1" eaLnBrk="1" hangingPunct="1"/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font-family: </a:t>
              </a:r>
              <a:r>
                <a:rPr lang="en-US" sz="2800">
                  <a:latin typeface="Cambria" panose="02040503050406030204" pitchFamily="18" charset="0"/>
                </a:rPr>
                <a:t>arial </a:t>
              </a:r>
            </a:p>
            <a:p>
              <a:pPr eaLnBrk="1" hangingPunct="1"/>
              <a:r>
                <a:rPr lang="en-US" sz="2800">
                  <a:solidFill>
                    <a:srgbClr val="0000FF"/>
                  </a:solidFill>
                  <a:latin typeface="Cambria" panose="02040503050406030204" pitchFamily="18" charset="0"/>
                </a:rPr>
                <a:t>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94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2036</Words>
  <Application>Microsoft Office PowerPoint</Application>
  <PresentationFormat>Widescreen</PresentationFormat>
  <Paragraphs>392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765</cp:revision>
  <dcterms:created xsi:type="dcterms:W3CDTF">2011-04-06T04:04:31Z</dcterms:created>
  <dcterms:modified xsi:type="dcterms:W3CDTF">2024-01-09T03:56:04Z</dcterms:modified>
</cp:coreProperties>
</file>