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3" r:id="rId4"/>
    <p:sldId id="265" r:id="rId5"/>
    <p:sldId id="268" r:id="rId6"/>
    <p:sldId id="266" r:id="rId7"/>
    <p:sldId id="269" r:id="rId8"/>
    <p:sldId id="271" r:id="rId9"/>
    <p:sldId id="272" r:id="rId10"/>
    <p:sldId id="267" r:id="rId11"/>
    <p:sldId id="270" r:id="rId12"/>
    <p:sldId id="273" r:id="rId13"/>
    <p:sldId id="274" r:id="rId14"/>
    <p:sldId id="276" r:id="rId15"/>
    <p:sldId id="27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84" autoAdjust="0"/>
    <p:restoredTop sz="91382" autoAdjust="0"/>
  </p:normalViewPr>
  <p:slideViewPr>
    <p:cSldViewPr>
      <p:cViewPr varScale="1">
        <p:scale>
          <a:sx n="65" d="100"/>
          <a:sy n="65" d="100"/>
        </p:scale>
        <p:origin x="374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JSon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JSonArray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An array object that consists of many ordered children. The subword parts are enclosed in "[]" pairs and separated by ",". Each child element can be a single value like: number, string, true-false, null or another object, maybe even an array.</a:t>
            </a:r>
            <a:endParaRPr lang="vi-VN" sz="2800">
              <a:latin typeface="Cambria" panose="02040503050406030204" pitchFamily="18" charset="0"/>
            </a:endParaRPr>
          </a:p>
        </p:txBody>
      </p:sp>
      <p:pic>
        <p:nvPicPr>
          <p:cNvPr id="2050" name="Picture 2" descr="https://duythanhcse.files.wordpress.com/2014/12/android_51_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76600"/>
            <a:ext cx="6812599" cy="14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1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JSonArray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800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24000"/>
            <a:ext cx="3286125" cy="3571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4738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JSonArray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80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323455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81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JSonArray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8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910" y="1021551"/>
            <a:ext cx="1018709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70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7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data={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"products"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"code"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"p1"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"DELL Inspiron 14NR"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"quantity"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"price"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098658"/>
                </a:solidFill>
                <a:latin typeface="Consolas" panose="020B0609020204030204" pitchFamily="49" charset="0"/>
              </a:rPr>
              <a:t>150000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"code"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"p2"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"HP Inspiron 113"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"quantity"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098658"/>
                </a:solidFill>
                <a:latin typeface="Consolas" panose="020B0609020204030204" pitchFamily="49" charset="0"/>
              </a:rPr>
              <a:t>130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"price"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098658"/>
                </a:solidFill>
                <a:latin typeface="Consolas" panose="020B0609020204030204" pitchFamily="49" charset="0"/>
              </a:rPr>
              <a:t>140000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                    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],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"cateid"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"cate1"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"catename"</a:t>
            </a:r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700">
                <a:solidFill>
                  <a:srgbClr val="A31515"/>
                </a:solidFill>
                <a:latin typeface="Consolas" panose="020B0609020204030204" pitchFamily="49" charset="0"/>
              </a:rPr>
              <a:t>"Computer-laptop"</a:t>
            </a:r>
            <a:endParaRPr lang="en-US" sz="17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70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7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8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JSonArray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8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2932" y="1295400"/>
            <a:ext cx="117883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showProduct()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str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"Cate ID:"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data.cateid +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"&lt;br/&gt;"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str +=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"Cate Name:"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data.catename +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"&lt;br/&gt;"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table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"&lt;table border='1'&gt;"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header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"&lt;tr&gt;&lt;td&gt;Code&lt;/td&gt;&lt;td&gt;Name&lt;/td&gt;&lt;td&gt;Quantity&lt;/td&gt;&lt;td&gt;Price&lt;/td&gt;&lt;/tr&gt;"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table += header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 &lt; data.products.length; i++){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sp = data.products[i]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tr 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"&lt;tr&gt;&lt;td&gt;"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sp.code +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"&lt;/td&gt;&lt;td&gt;"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sp.name +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"&lt;/td&gt;&lt;td&gt;"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+ sp.quantity +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"&lt;/td&gt;&lt;td&gt;"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+ sp.price +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"&lt;/td&gt;&lt;/tr&gt;"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table += tr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table += 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"&lt;/table&gt;"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div = document.getElementById(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"infor"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    div.innerHTML = table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&lt;/script&gt;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4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JSonArray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vi-VN" sz="280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62379"/>
            <a:ext cx="9067800" cy="335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5800" y="1076325"/>
            <a:ext cx="1036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"Show Product"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onclick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"showProduct()"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"infor"</a:t>
            </a:r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&gt;&lt;/div&gt;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4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Objectives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Know the JSON data structure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Declare and exploit using Json</a:t>
            </a:r>
            <a:endParaRPr lang="vi-V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Introducing JSon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JSon concept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Json Object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Json Array</a:t>
            </a:r>
            <a:endParaRPr lang="vi-V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 concept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JSON (JavaScript Object Notation) is data defined in the JavaScript language, ECMA-262 standard 1999, the structure is a simple  a format  text  with nested data fields. JSON is used to exchange data between components of a system  compatible with most languages C, C++, C#, Java, JavaScript, Perl, Python...</a:t>
            </a:r>
            <a:endParaRPr lang="vi-V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3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 concept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71628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JSON is built on two main structures:</a:t>
            </a:r>
            <a:endParaRPr lang="vi-VN" sz="2800">
              <a:latin typeface="Cambria" panose="02040503050406030204" pitchFamily="18" charset="0"/>
            </a:endParaRPr>
          </a:p>
          <a:p>
            <a:pPr algn="just"/>
            <a:r>
              <a:rPr lang="en-US" sz="2800">
                <a:latin typeface="Cambria" panose="02040503050406030204" pitchFamily="18" charset="0"/>
              </a:rPr>
              <a:t>Set of name/value pairs, in many different languages this value pair can be object, record, struct, dictionary, hash table, keyed list...</a:t>
            </a:r>
          </a:p>
          <a:p>
            <a:pPr algn="just"/>
            <a:r>
              <a:rPr lang="en-US" sz="2800">
                <a:latin typeface="Cambria" panose="02040503050406030204" pitchFamily="18" charset="0"/>
              </a:rPr>
              <a:t>Collection of a list of values, which can be array, vector, list or sequence.</a:t>
            </a:r>
            <a:endParaRPr lang="vi-VN" sz="280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990600"/>
            <a:ext cx="4305300" cy="41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7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An Object object contains unordered string/value pairs, enclosed in "{}" pairs, the values inside are formatted "string:value" and separated by a ",". Value here can be string, number, true- false, null... You can see the description with the following example:</a:t>
            </a:r>
            <a:endParaRPr lang="vi-VN" sz="2800">
              <a:latin typeface="Cambria" panose="02040503050406030204" pitchFamily="18" charset="0"/>
            </a:endParaRPr>
          </a:p>
        </p:txBody>
      </p:sp>
      <p:pic>
        <p:nvPicPr>
          <p:cNvPr id="1028" name="Picture 4" descr="https://duythanhcse.files.wordpress.com/2014/12/android_51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3352800"/>
            <a:ext cx="656272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0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vi-VN" sz="2800">
              <a:latin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89" y="1219200"/>
            <a:ext cx="70866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1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vi-VN" sz="28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028700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user = {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"100005823642721"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"first_name"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"Duy Thanh"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"gender"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"male"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"last_name"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"Trần"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"link"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"https://www.facebook.com/duythanhcse"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"locale"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"en_US"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"birthday"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"20/12/1961"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"Duy Thanh Trần"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"username"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>
                <a:solidFill>
                  <a:srgbClr val="A31515"/>
                </a:solidFill>
                <a:latin typeface="Consolas" panose="020B0609020204030204" pitchFamily="49" charset="0"/>
              </a:rPr>
              <a:t>"duythanhcse"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    }       </a:t>
            </a: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78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JSonObject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endParaRPr lang="vi-VN" sz="280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1028700"/>
            <a:ext cx="1120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="info"&gt;&lt;/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p = document.getElementById(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"info"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p.innerHTML = user.id +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"&lt;br/&gt;"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+ user.first_name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81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792</Words>
  <Application>Microsoft Office PowerPoint</Application>
  <PresentationFormat>Widescreen</PresentationFormat>
  <Paragraphs>113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632</cp:revision>
  <dcterms:created xsi:type="dcterms:W3CDTF">2011-04-06T04:04:31Z</dcterms:created>
  <dcterms:modified xsi:type="dcterms:W3CDTF">2024-01-09T03:57:38Z</dcterms:modified>
</cp:coreProperties>
</file>