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8" r:id="rId2"/>
    <p:sldId id="279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80" r:id="rId15"/>
    <p:sldId id="281" r:id="rId16"/>
    <p:sldId id="282" r:id="rId17"/>
    <p:sldId id="283" r:id="rId18"/>
    <p:sldId id="284" r:id="rId19"/>
    <p:sldId id="286" r:id="rId20"/>
    <p:sldId id="285" r:id="rId21"/>
    <p:sldId id="287" r:id="rId22"/>
    <p:sldId id="288" r:id="rId23"/>
    <p:sldId id="289" r:id="rId24"/>
    <p:sldId id="290" r:id="rId25"/>
    <p:sldId id="291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292" r:id="rId36"/>
    <p:sldId id="293" r:id="rId37"/>
    <p:sldId id="305" r:id="rId38"/>
    <p:sldId id="304" r:id="rId39"/>
    <p:sldId id="306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97E2-5A51-4AFD-B3C7-41F7C6B8EF05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10206-EF96-4B20-8422-D1E571F8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9636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8304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6567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3760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5495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1367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017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3964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0791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4792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303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7092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5286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7476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7087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641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5373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18394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39504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6220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84001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329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29112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715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33659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6650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13889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37127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96792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49600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82537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85246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9348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030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1100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498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8325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74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269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298D-8EBE-43AC-A6F9-B5B0E7B2900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B32F-1BDF-40B2-A4A0-6226F79BD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63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298D-8EBE-43AC-A6F9-B5B0E7B2900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B32F-1BDF-40B2-A4A0-6226F79BD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47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298D-8EBE-43AC-A6F9-B5B0E7B2900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B32F-1BDF-40B2-A4A0-6226F79BD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591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 type="title">
  <p:cSld name="제목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228600" lvl="0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1710" b="1"/>
            </a:lvl1pPr>
            <a:lvl2pPr marL="457200" lvl="1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685800" lvl="2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914400" lvl="3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1143000" lvl="4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1371600" lvl="5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1600200" lvl="6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1828800" lvl="7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2057400" lvl="8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title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5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body" idx="2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228600" lvl="0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2750" b="1"/>
            </a:lvl1pPr>
            <a:lvl2pPr marL="457200" lvl="1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2750" b="1"/>
            </a:lvl2pPr>
            <a:lvl3pPr marL="685800" lvl="2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2750" b="1"/>
            </a:lvl3pPr>
            <a:lvl4pPr marL="914400" lvl="3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2750" b="1"/>
            </a:lvl4pPr>
            <a:lvl5pPr marL="1143000" lvl="4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2750" b="1"/>
            </a:lvl5pPr>
            <a:lvl6pPr marL="1371600" lvl="5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1600200" lvl="6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1828800" lvl="7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2057400" lvl="8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6000750" y="6209709"/>
            <a:ext cx="184253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78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부제" type="tx">
  <p:cSld name="제목 및 부제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56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body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228600" lvl="0" indent="-114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2700"/>
            </a:lvl1pPr>
            <a:lvl2pPr marL="457200" lvl="1" indent="-114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2700"/>
            </a:lvl2pPr>
            <a:lvl3pPr marL="685800" lvl="2" indent="-114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2700"/>
            </a:lvl3pPr>
            <a:lvl4pPr marL="914400" lvl="3" indent="-114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2700"/>
            </a:lvl4pPr>
            <a:lvl5pPr marL="1143000" lvl="4" indent="-114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2700"/>
            </a:lvl5pPr>
            <a:lvl6pPr marL="1371600" lvl="5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1600200" lvl="6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1828800" lvl="7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2057400" lvl="8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5979516" y="6540500"/>
            <a:ext cx="22661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6297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298D-8EBE-43AC-A6F9-B5B0E7B2900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B32F-1BDF-40B2-A4A0-6226F79BD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97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298D-8EBE-43AC-A6F9-B5B0E7B2900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B32F-1BDF-40B2-A4A0-6226F79BD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8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298D-8EBE-43AC-A6F9-B5B0E7B2900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B32F-1BDF-40B2-A4A0-6226F79BD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23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298D-8EBE-43AC-A6F9-B5B0E7B2900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B32F-1BDF-40B2-A4A0-6226F79BD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6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298D-8EBE-43AC-A6F9-B5B0E7B2900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B32F-1BDF-40B2-A4A0-6226F79BD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10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298D-8EBE-43AC-A6F9-B5B0E7B2900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B32F-1BDF-40B2-A4A0-6226F79BD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28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298D-8EBE-43AC-A6F9-B5B0E7B2900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B32F-1BDF-40B2-A4A0-6226F79BD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77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298D-8EBE-43AC-A6F9-B5B0E7B2900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B32F-1BDF-40B2-A4A0-6226F79BD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24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7298D-8EBE-43AC-A6F9-B5B0E7B2900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0B32F-1BDF-40B2-A4A0-6226F79BD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23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etbootstrap.com/" TargetMode="Externa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Artboard Copy 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49779"/>
            <a:ext cx="12192001" cy="707922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758813" y="967363"/>
            <a:ext cx="9887416" cy="57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90000"/>
              </a:lnSpc>
              <a:buClr>
                <a:srgbClr val="FFFFFF"/>
              </a:buClr>
              <a:buSzPts val="7500"/>
            </a:pPr>
            <a:r>
              <a:rPr lang="en-US" altLang="ko-KR" sz="3750" dirty="0" smtClean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3</a:t>
            </a:r>
            <a:r>
              <a:rPr lang="ko-KR" altLang="en-US" sz="3750" dirty="0" smtClean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차시 </a:t>
            </a:r>
            <a:r>
              <a:rPr lang="en-US" altLang="ko-KR" sz="3750" dirty="0" smtClean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– </a:t>
            </a:r>
            <a:r>
              <a:rPr lang="ko-KR" altLang="en-US" sz="3750" dirty="0" smtClean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완성 및 프로그래밍 맛보기</a:t>
            </a:r>
            <a:endParaRPr sz="9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  <p:pic>
        <p:nvPicPr>
          <p:cNvPr id="86" name="Google Shape;86;p1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"/>
          <p:cNvCxnSpPr/>
          <p:nvPr/>
        </p:nvCxnSpPr>
        <p:spPr>
          <a:xfrm>
            <a:off x="3344567" y="2692038"/>
            <a:ext cx="505992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9" name="Google Shape;89;p1"/>
          <p:cNvSpPr txBox="1"/>
          <p:nvPr/>
        </p:nvSpPr>
        <p:spPr>
          <a:xfrm>
            <a:off x="758813" y="2531738"/>
            <a:ext cx="283875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buClr>
                <a:srgbClr val="FFFFFF"/>
              </a:buClr>
              <a:buSzPts val="3500"/>
            </a:pPr>
            <a:r>
              <a:rPr lang="ko-KR" altLang="en-US" sz="1750" dirty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설리번프로젝트 </a:t>
            </a:r>
            <a:r>
              <a:rPr lang="ko-KR" altLang="en-US" sz="1750" dirty="0" err="1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이덕행</a:t>
            </a:r>
            <a:endParaRPr sz="9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217188" y="2531738"/>
            <a:ext cx="304140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buClr>
                <a:srgbClr val="FFFFFF"/>
              </a:buClr>
              <a:buSzPts val="3500"/>
            </a:pPr>
            <a:r>
              <a:rPr lang="en-US" sz="1750" dirty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jefflee.ldh@gmail.com </a:t>
            </a:r>
            <a:endParaRPr sz="9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1836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1" y="0"/>
            <a:ext cx="12192001" cy="6858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Clr>
                <a:srgbClr val="FFFFFF"/>
              </a:buClr>
              <a:buSzPts val="3200"/>
            </a:pPr>
            <a:endParaRPr sz="16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491" y="470830"/>
            <a:ext cx="6901021" cy="59163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33571" y="2245360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복사해보자</a:t>
            </a:r>
            <a:r>
              <a:rPr lang="en-US" altLang="ko-KR" sz="1600" dirty="0">
                <a:solidFill>
                  <a:srgbClr val="FF0000"/>
                </a:solidFill>
              </a:rPr>
              <a:t>!  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31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1" y="0"/>
            <a:ext cx="12192001" cy="6858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Clr>
                <a:srgbClr val="FFFFFF"/>
              </a:buClr>
              <a:buSzPts val="3200"/>
            </a:pPr>
            <a:endParaRPr sz="16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008" y="490362"/>
            <a:ext cx="6747987" cy="58772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33571" y="2245360"/>
            <a:ext cx="2246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바로 밑에 </a:t>
            </a:r>
            <a:r>
              <a:rPr lang="ko-KR" altLang="en-US" sz="1600" dirty="0" err="1">
                <a:solidFill>
                  <a:srgbClr val="FF0000"/>
                </a:solidFill>
              </a:rPr>
              <a:t>붙여넣자</a:t>
            </a:r>
            <a:r>
              <a:rPr lang="en-US" altLang="ko-KR" sz="1600" dirty="0">
                <a:solidFill>
                  <a:srgbClr val="FF0000"/>
                </a:solidFill>
              </a:rPr>
              <a:t>!  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6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1" y="0"/>
            <a:ext cx="12192001" cy="6858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Clr>
                <a:srgbClr val="FFFFFF"/>
              </a:buClr>
              <a:buSzPts val="3200"/>
            </a:pPr>
            <a:endParaRPr sz="16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71" y="1120817"/>
            <a:ext cx="5939530" cy="461636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471" y="1120817"/>
            <a:ext cx="5831579" cy="461636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729729" y="1256109"/>
            <a:ext cx="1117601" cy="3288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9" name="직사각형 18"/>
          <p:cNvSpPr/>
          <p:nvPr/>
        </p:nvSpPr>
        <p:spPr>
          <a:xfrm>
            <a:off x="6729729" y="1816518"/>
            <a:ext cx="538481" cy="3288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20" name="직사각형 19"/>
          <p:cNvSpPr/>
          <p:nvPr/>
        </p:nvSpPr>
        <p:spPr>
          <a:xfrm>
            <a:off x="6460488" y="2887592"/>
            <a:ext cx="538481" cy="3288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21" name="직사각형 20"/>
          <p:cNvSpPr/>
          <p:nvPr/>
        </p:nvSpPr>
        <p:spPr>
          <a:xfrm>
            <a:off x="6729728" y="3225819"/>
            <a:ext cx="731521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22" name="직사각형 21"/>
          <p:cNvSpPr/>
          <p:nvPr/>
        </p:nvSpPr>
        <p:spPr>
          <a:xfrm>
            <a:off x="6729728" y="4124959"/>
            <a:ext cx="802641" cy="2123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23" name="직사각형 22"/>
          <p:cNvSpPr/>
          <p:nvPr/>
        </p:nvSpPr>
        <p:spPr>
          <a:xfrm>
            <a:off x="6460488" y="5381723"/>
            <a:ext cx="2077721" cy="2062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24" name="직사각형 23"/>
          <p:cNvSpPr/>
          <p:nvPr/>
        </p:nvSpPr>
        <p:spPr>
          <a:xfrm>
            <a:off x="7298689" y="4359104"/>
            <a:ext cx="985521" cy="4343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25" name="직사각형 24"/>
          <p:cNvSpPr/>
          <p:nvPr/>
        </p:nvSpPr>
        <p:spPr>
          <a:xfrm>
            <a:off x="9396729" y="1256109"/>
            <a:ext cx="1427481" cy="3288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26" name="직사각형 25"/>
          <p:cNvSpPr/>
          <p:nvPr/>
        </p:nvSpPr>
        <p:spPr>
          <a:xfrm>
            <a:off x="9058909" y="3429000"/>
            <a:ext cx="1427481" cy="3288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408565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1" y="0"/>
            <a:ext cx="12192001" cy="6858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Clr>
                <a:srgbClr val="FFFFFF"/>
              </a:buClr>
              <a:buSzPts val="3200"/>
            </a:pPr>
            <a:endParaRPr sz="16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09" y="842011"/>
            <a:ext cx="10402873" cy="517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EA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1475288" y="2828133"/>
            <a:ext cx="9241350" cy="82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algn="ctr">
              <a:buClr>
                <a:srgbClr val="FFFFFF"/>
              </a:buClr>
              <a:buSzPts val="10000"/>
            </a:pPr>
            <a:r>
              <a:rPr lang="ko-KR" altLang="en-US" sz="5000" dirty="0" smtClean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딱 </a:t>
            </a:r>
            <a:r>
              <a:rPr lang="en-US" altLang="ko-KR" sz="5000" dirty="0" smtClean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3</a:t>
            </a:r>
            <a:r>
              <a:rPr lang="ko-KR" altLang="en-US" sz="5000" dirty="0" smtClean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개까지 해봅시다</a:t>
            </a:r>
            <a:r>
              <a:rPr lang="en-US" altLang="ko-KR" sz="5000" dirty="0" smtClean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!   </a:t>
            </a:r>
            <a:endParaRPr sz="9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20017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1" y="0"/>
            <a:ext cx="12192001" cy="6858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Clr>
                <a:srgbClr val="FFFFFF"/>
              </a:buClr>
              <a:buSzPts val="3200"/>
            </a:pPr>
            <a:endParaRPr sz="16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863" y="1081088"/>
            <a:ext cx="9632275" cy="46958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679189" y="3428999"/>
            <a:ext cx="2464436" cy="23479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6071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1" y="0"/>
            <a:ext cx="12192001" cy="6858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Clr>
                <a:srgbClr val="FFFFFF"/>
              </a:buClr>
              <a:buSzPts val="3200"/>
            </a:pPr>
            <a:endParaRPr sz="16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18350"/>
            <a:ext cx="6157912" cy="41224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112" y="1310370"/>
            <a:ext cx="6006623" cy="41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1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1" y="0"/>
            <a:ext cx="12192001" cy="6858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Clr>
                <a:srgbClr val="FFFFFF"/>
              </a:buClr>
              <a:buSzPts val="3200"/>
            </a:pPr>
            <a:endParaRPr sz="16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9" y="1367759"/>
            <a:ext cx="6157912" cy="4122483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113831"/>
              </p:ext>
            </p:extLst>
          </p:nvPr>
        </p:nvGraphicFramePr>
        <p:xfrm>
          <a:off x="6762749" y="1600200"/>
          <a:ext cx="469582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913">
                  <a:extLst>
                    <a:ext uri="{9D8B030D-6E8A-4147-A177-3AD203B41FA5}">
                      <a16:colId xmlns:a16="http://schemas.microsoft.com/office/drawing/2014/main" val="1650856990"/>
                    </a:ext>
                  </a:extLst>
                </a:gridCol>
                <a:gridCol w="2347913">
                  <a:extLst>
                    <a:ext uri="{9D8B030D-6E8A-4147-A177-3AD203B41FA5}">
                      <a16:colId xmlns:a16="http://schemas.microsoft.com/office/drawing/2014/main" val="3057891878"/>
                    </a:ext>
                  </a:extLst>
                </a:gridCol>
              </a:tblGrid>
              <a:tr h="8702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번째 칸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title:’</a:t>
                      </a:r>
                      <a:r>
                        <a:rPr lang="ko-KR" altLang="en-US" dirty="0" smtClean="0"/>
                        <a:t>카카오</a:t>
                      </a:r>
                      <a:r>
                        <a:rPr lang="en-US" altLang="ko-KR" dirty="0" smtClean="0"/>
                        <a:t>’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latlng</a:t>
                      </a:r>
                      <a:r>
                        <a:rPr lang="en-US" altLang="ko-KR" dirty="0" smtClean="0"/>
                        <a:t>: new </a:t>
                      </a:r>
                      <a:r>
                        <a:rPr lang="en-US" altLang="ko-KR" dirty="0" err="1" smtClean="0"/>
                        <a:t>kakao</a:t>
                      </a:r>
                      <a:r>
                        <a:rPr lang="en-US" altLang="ko-KR" dirty="0" smtClean="0"/>
                        <a:t>.(…)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300950"/>
                  </a:ext>
                </a:extLst>
              </a:tr>
              <a:tr h="8702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baseline="0" dirty="0" smtClean="0"/>
                        <a:t> 번째 칸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title:’</a:t>
                      </a:r>
                      <a:r>
                        <a:rPr lang="ko-KR" altLang="en-US" dirty="0" smtClean="0"/>
                        <a:t>생태연못</a:t>
                      </a:r>
                      <a:r>
                        <a:rPr lang="en-US" altLang="ko-KR" dirty="0" smtClean="0"/>
                        <a:t>’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latlng</a:t>
                      </a:r>
                      <a:r>
                        <a:rPr lang="en-US" altLang="ko-KR" dirty="0" smtClean="0"/>
                        <a:t>: new </a:t>
                      </a:r>
                      <a:r>
                        <a:rPr lang="en-US" altLang="ko-KR" dirty="0" err="1" smtClean="0"/>
                        <a:t>kakao</a:t>
                      </a:r>
                      <a:r>
                        <a:rPr lang="en-US" altLang="ko-KR" dirty="0" smtClean="0"/>
                        <a:t>.(…)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093149"/>
                  </a:ext>
                </a:extLst>
              </a:tr>
              <a:tr h="8702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 </a:t>
                      </a:r>
                      <a:r>
                        <a:rPr lang="ko-KR" altLang="en-US" dirty="0" smtClean="0"/>
                        <a:t>번째 칸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title:’</a:t>
                      </a:r>
                      <a:r>
                        <a:rPr lang="ko-KR" altLang="en-US" dirty="0" smtClean="0"/>
                        <a:t>텃밭</a:t>
                      </a:r>
                      <a:r>
                        <a:rPr lang="en-US" altLang="ko-KR" dirty="0" smtClean="0"/>
                        <a:t>’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latlng</a:t>
                      </a:r>
                      <a:r>
                        <a:rPr lang="en-US" altLang="ko-KR" dirty="0" smtClean="0"/>
                        <a:t>: new </a:t>
                      </a:r>
                      <a:r>
                        <a:rPr lang="en-US" altLang="ko-KR" dirty="0" err="1" smtClean="0"/>
                        <a:t>kakao</a:t>
                      </a:r>
                      <a:r>
                        <a:rPr lang="en-US" altLang="ko-KR" dirty="0" smtClean="0"/>
                        <a:t>.(…)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683634"/>
                  </a:ext>
                </a:extLst>
              </a:tr>
              <a:tr h="8702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 </a:t>
                      </a:r>
                      <a:r>
                        <a:rPr lang="ko-KR" altLang="en-US" dirty="0" smtClean="0"/>
                        <a:t>번째 칸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title:’</a:t>
                      </a:r>
                      <a:r>
                        <a:rPr lang="ko-KR" altLang="en-US" dirty="0" smtClean="0"/>
                        <a:t>근린공원</a:t>
                      </a:r>
                      <a:r>
                        <a:rPr lang="en-US" altLang="ko-KR" dirty="0" smtClean="0"/>
                        <a:t>’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latlng</a:t>
                      </a:r>
                      <a:r>
                        <a:rPr lang="en-US" altLang="ko-KR" dirty="0" smtClean="0"/>
                        <a:t>: new </a:t>
                      </a:r>
                      <a:r>
                        <a:rPr lang="en-US" altLang="ko-KR" dirty="0" err="1" smtClean="0"/>
                        <a:t>kakao</a:t>
                      </a:r>
                      <a:r>
                        <a:rPr lang="en-US" altLang="ko-KR" dirty="0" smtClean="0"/>
                        <a:t>.(…)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73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88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1" y="0"/>
            <a:ext cx="12192001" cy="6858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Clr>
                <a:srgbClr val="FFFFFF"/>
              </a:buClr>
              <a:buSzPts val="3200"/>
            </a:pPr>
            <a:endParaRPr sz="16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64" y="1363768"/>
            <a:ext cx="6006623" cy="4130463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147746"/>
              </p:ext>
            </p:extLst>
          </p:nvPr>
        </p:nvGraphicFramePr>
        <p:xfrm>
          <a:off x="6762749" y="1600200"/>
          <a:ext cx="469582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913">
                  <a:extLst>
                    <a:ext uri="{9D8B030D-6E8A-4147-A177-3AD203B41FA5}">
                      <a16:colId xmlns:a16="http://schemas.microsoft.com/office/drawing/2014/main" val="1650856990"/>
                    </a:ext>
                  </a:extLst>
                </a:gridCol>
                <a:gridCol w="2347913">
                  <a:extLst>
                    <a:ext uri="{9D8B030D-6E8A-4147-A177-3AD203B41FA5}">
                      <a16:colId xmlns:a16="http://schemas.microsoft.com/office/drawing/2014/main" val="3057891878"/>
                    </a:ext>
                  </a:extLst>
                </a:gridCol>
              </a:tblGrid>
              <a:tr h="8702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번째 칸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title:’</a:t>
                      </a:r>
                      <a:r>
                        <a:rPr lang="ko-KR" altLang="en-US" dirty="0" smtClean="0"/>
                        <a:t>카카오</a:t>
                      </a:r>
                      <a:r>
                        <a:rPr lang="en-US" altLang="ko-KR" dirty="0" smtClean="0"/>
                        <a:t>’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latlng</a:t>
                      </a:r>
                      <a:r>
                        <a:rPr lang="en-US" altLang="ko-KR" dirty="0" smtClean="0"/>
                        <a:t>: new </a:t>
                      </a:r>
                      <a:r>
                        <a:rPr lang="en-US" altLang="ko-KR" dirty="0" err="1" smtClean="0"/>
                        <a:t>kakao</a:t>
                      </a:r>
                      <a:r>
                        <a:rPr lang="en-US" altLang="ko-KR" dirty="0" smtClean="0"/>
                        <a:t>.(…)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300950"/>
                  </a:ext>
                </a:extLst>
              </a:tr>
              <a:tr h="8702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baseline="0" dirty="0" smtClean="0"/>
                        <a:t> 번째 칸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title:’</a:t>
                      </a:r>
                      <a:r>
                        <a:rPr lang="ko-KR" altLang="en-US" dirty="0" smtClean="0"/>
                        <a:t>생태연못</a:t>
                      </a:r>
                      <a:r>
                        <a:rPr lang="en-US" altLang="ko-KR" dirty="0" smtClean="0"/>
                        <a:t>’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latlng</a:t>
                      </a:r>
                      <a:r>
                        <a:rPr lang="en-US" altLang="ko-KR" dirty="0" smtClean="0"/>
                        <a:t>: new </a:t>
                      </a:r>
                      <a:r>
                        <a:rPr lang="en-US" altLang="ko-KR" dirty="0" err="1" smtClean="0"/>
                        <a:t>kakao</a:t>
                      </a:r>
                      <a:r>
                        <a:rPr lang="en-US" altLang="ko-KR" dirty="0" smtClean="0"/>
                        <a:t>.(…)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093149"/>
                  </a:ext>
                </a:extLst>
              </a:tr>
              <a:tr h="8702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 </a:t>
                      </a:r>
                      <a:r>
                        <a:rPr lang="ko-KR" altLang="en-US" dirty="0" smtClean="0"/>
                        <a:t>번째 칸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title:’</a:t>
                      </a:r>
                      <a:r>
                        <a:rPr lang="ko-KR" altLang="en-US" dirty="0" smtClean="0"/>
                        <a:t>텃밭</a:t>
                      </a:r>
                      <a:r>
                        <a:rPr lang="en-US" altLang="ko-KR" dirty="0" smtClean="0"/>
                        <a:t>’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latlng</a:t>
                      </a:r>
                      <a:r>
                        <a:rPr lang="en-US" altLang="ko-KR" dirty="0" smtClean="0"/>
                        <a:t>: new </a:t>
                      </a:r>
                      <a:r>
                        <a:rPr lang="en-US" altLang="ko-KR" dirty="0" err="1" smtClean="0"/>
                        <a:t>kakao</a:t>
                      </a:r>
                      <a:r>
                        <a:rPr lang="en-US" altLang="ko-KR" dirty="0" smtClean="0"/>
                        <a:t>.(…)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683634"/>
                  </a:ext>
                </a:extLst>
              </a:tr>
              <a:tr h="8702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 </a:t>
                      </a:r>
                      <a:r>
                        <a:rPr lang="ko-KR" altLang="en-US" dirty="0" smtClean="0"/>
                        <a:t>번째 칸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title:’</a:t>
                      </a:r>
                      <a:r>
                        <a:rPr lang="ko-KR" altLang="en-US" dirty="0" smtClean="0"/>
                        <a:t>근린공원</a:t>
                      </a:r>
                      <a:r>
                        <a:rPr lang="en-US" altLang="ko-KR" dirty="0" smtClean="0"/>
                        <a:t>’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latlng</a:t>
                      </a:r>
                      <a:r>
                        <a:rPr lang="en-US" altLang="ko-KR" dirty="0" smtClean="0"/>
                        <a:t>: new </a:t>
                      </a:r>
                      <a:r>
                        <a:rPr lang="en-US" altLang="ko-KR" dirty="0" err="1" smtClean="0"/>
                        <a:t>kakao</a:t>
                      </a:r>
                      <a:r>
                        <a:rPr lang="en-US" altLang="ko-KR" dirty="0" smtClean="0"/>
                        <a:t>.(…)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7367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21689" y="3771900"/>
            <a:ext cx="5455286" cy="10763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89834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EA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1475288" y="2828133"/>
            <a:ext cx="9241350" cy="82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algn="ctr">
              <a:buClr>
                <a:srgbClr val="FFFFFF"/>
              </a:buClr>
              <a:buSzPts val="10000"/>
            </a:pPr>
            <a:r>
              <a:rPr lang="ko-KR" altLang="en-US" sz="5000" dirty="0" smtClean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제가 짠 코드를 보여드리겠습니다</a:t>
            </a:r>
            <a:r>
              <a:rPr lang="en-US" altLang="ko-KR" sz="5000" dirty="0" smtClean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   </a:t>
            </a:r>
            <a:endParaRPr sz="9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68885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5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609600" y="563601"/>
            <a:ext cx="3614928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ko-KR" altLang="en-US" sz="1750" dirty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나만의 지도 만들기    </a:t>
            </a:r>
            <a:endParaRPr sz="9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09601" y="954133"/>
            <a:ext cx="7515225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ko-KR" altLang="en-US" sz="3000" b="1" dirty="0">
                <a:solidFill>
                  <a:srgbClr val="111518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본격적으로 정보 </a:t>
            </a:r>
            <a:r>
              <a:rPr lang="ko-KR" altLang="en-US" sz="3000" b="1" dirty="0" err="1">
                <a:solidFill>
                  <a:srgbClr val="111518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표시해보기</a:t>
            </a:r>
            <a:endParaRPr sz="900" b="1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064" y="1735961"/>
            <a:ext cx="7558525" cy="418858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82012" y="2317956"/>
            <a:ext cx="1732813" cy="16825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3313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1" y="0"/>
            <a:ext cx="12192001" cy="6858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Clr>
                <a:srgbClr val="FFFFFF"/>
              </a:buClr>
              <a:buSzPts val="3200"/>
            </a:pPr>
            <a:endParaRPr sz="16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13" y="176213"/>
            <a:ext cx="787717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7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1" y="0"/>
            <a:ext cx="12192001" cy="6858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Clr>
                <a:srgbClr val="FFFFFF"/>
              </a:buClr>
              <a:buSzPts val="3200"/>
            </a:pPr>
            <a:endParaRPr sz="16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7" y="722276"/>
            <a:ext cx="8377238" cy="541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1" y="0"/>
            <a:ext cx="12192001" cy="6858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Clr>
                <a:srgbClr val="FFFFFF"/>
              </a:buClr>
              <a:buSzPts val="3200"/>
            </a:pPr>
            <a:endParaRPr sz="16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018" y="0"/>
            <a:ext cx="6489965" cy="53006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017" y="4900614"/>
            <a:ext cx="6525803" cy="9667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07713" y="3619501"/>
            <a:ext cx="3540761" cy="18287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62816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1" y="0"/>
            <a:ext cx="12192001" cy="6858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Clr>
                <a:srgbClr val="FFFFFF"/>
              </a:buClr>
              <a:buSzPts val="3200"/>
            </a:pPr>
            <a:endParaRPr sz="16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8" y="606853"/>
            <a:ext cx="7439025" cy="56442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5" y="328612"/>
            <a:ext cx="817245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3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EA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1475288" y="2443413"/>
            <a:ext cx="9241350" cy="159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algn="ctr">
              <a:buClr>
                <a:srgbClr val="FFFFFF"/>
              </a:buClr>
              <a:buSzPts val="10000"/>
            </a:pPr>
            <a:r>
              <a:rPr lang="ko-KR" altLang="en-US" sz="5000" dirty="0" smtClean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각자 따라 입력해보고 </a:t>
            </a:r>
            <a:endParaRPr lang="en-US" altLang="ko-KR" sz="5000" dirty="0" smtClean="0">
              <a:solidFill>
                <a:srgbClr val="FF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  <a:p>
            <a:pPr algn="ctr">
              <a:buClr>
                <a:srgbClr val="FFFFFF"/>
              </a:buClr>
              <a:buSzPts val="10000"/>
            </a:pPr>
            <a:r>
              <a:rPr lang="ko-KR" altLang="en-US" sz="5000" dirty="0" err="1" smtClean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커스터마이즈</a:t>
            </a:r>
            <a:r>
              <a:rPr lang="en-US" altLang="ko-KR" sz="5000" dirty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!</a:t>
            </a:r>
            <a:r>
              <a:rPr lang="ko-KR" altLang="en-US" sz="5000" dirty="0" smtClean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 </a:t>
            </a:r>
            <a:r>
              <a:rPr lang="en-US" altLang="ko-KR" sz="5000" dirty="0" smtClean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   </a:t>
            </a:r>
            <a:endParaRPr sz="9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60911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EA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1475288" y="2443414"/>
            <a:ext cx="9241350" cy="159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algn="ctr">
              <a:buClr>
                <a:srgbClr val="FFFFFF"/>
              </a:buClr>
              <a:buSzPts val="10000"/>
            </a:pPr>
            <a:r>
              <a:rPr lang="ko-KR" altLang="en-US" sz="5000" dirty="0" smtClean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진짜 웹 페이지들은 </a:t>
            </a:r>
            <a:endParaRPr lang="en-US" altLang="ko-KR" sz="5000" dirty="0" smtClean="0">
              <a:solidFill>
                <a:srgbClr val="FF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  <a:p>
            <a:pPr algn="ctr">
              <a:buClr>
                <a:srgbClr val="FFFFFF"/>
              </a:buClr>
              <a:buSzPts val="10000"/>
            </a:pPr>
            <a:r>
              <a:rPr lang="ko-KR" altLang="en-US" sz="5000" dirty="0" smtClean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어떻게 만들까</a:t>
            </a:r>
            <a:r>
              <a:rPr lang="en-US" altLang="ko-KR" sz="5000" dirty="0" smtClean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?</a:t>
            </a:r>
            <a:r>
              <a:rPr lang="ko-KR" altLang="en-US" sz="5000" dirty="0" smtClean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 </a:t>
            </a:r>
            <a:r>
              <a:rPr lang="en-US" altLang="ko-KR" sz="5000" dirty="0" smtClean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   </a:t>
            </a:r>
            <a:endParaRPr sz="9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9851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5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609600" y="563601"/>
            <a:ext cx="3614928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실제 </a:t>
            </a: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웹 개발 맛보기</a:t>
            </a: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    </a:t>
            </a:r>
            <a:endParaRPr sz="9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09601" y="954133"/>
            <a:ext cx="7515225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ko-KR" altLang="en-US" sz="3000" b="1" dirty="0" smtClean="0">
                <a:solidFill>
                  <a:srgbClr val="111518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부트스트랩 사용해보기</a:t>
            </a:r>
            <a:endParaRPr sz="900" b="1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492" y="1646349"/>
            <a:ext cx="5531033" cy="458896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694225" y="6122182"/>
            <a:ext cx="50048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hlinkClick r:id="rId5"/>
              </a:rPr>
              <a:t>https://getbootstrap.com/</a:t>
            </a:r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4377121" y="1646349"/>
            <a:ext cx="937830" cy="4301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83609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5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609600" y="563601"/>
            <a:ext cx="3614928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실제 </a:t>
            </a: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웹 개발 맛보기</a:t>
            </a: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    </a:t>
            </a:r>
            <a:endParaRPr sz="9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09601" y="954133"/>
            <a:ext cx="7515225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ko-KR" altLang="en-US" sz="3000" b="1" dirty="0" smtClean="0">
                <a:solidFill>
                  <a:srgbClr val="111518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부트스트랩 사용해보기</a:t>
            </a:r>
            <a:endParaRPr sz="900" b="1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064" y="1622657"/>
            <a:ext cx="7280092" cy="470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5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5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609600" y="563601"/>
            <a:ext cx="3614928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실제 </a:t>
            </a: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웹 개발 맛보기</a:t>
            </a: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    </a:t>
            </a:r>
            <a:endParaRPr sz="9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09601" y="954133"/>
            <a:ext cx="7515225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ko-KR" altLang="en-US" sz="3000" b="1" dirty="0" smtClean="0">
                <a:solidFill>
                  <a:srgbClr val="111518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부트스트랩 사용해보기</a:t>
            </a:r>
            <a:endParaRPr sz="900" b="1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090" y="1825241"/>
            <a:ext cx="1791891" cy="45053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48149" y="5075350"/>
            <a:ext cx="937830" cy="3253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4528" y="2823618"/>
            <a:ext cx="6391275" cy="18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7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5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609600" y="563601"/>
            <a:ext cx="3614928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실제 </a:t>
            </a: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웹 개발 맛보기</a:t>
            </a: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    </a:t>
            </a:r>
            <a:endParaRPr sz="9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09601" y="954133"/>
            <a:ext cx="7515225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ko-KR" altLang="en-US" sz="3000" b="1" dirty="0" smtClean="0">
                <a:solidFill>
                  <a:srgbClr val="111518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부트스트랩 사용해보기</a:t>
            </a:r>
            <a:endParaRPr sz="900" b="1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925" y="1917232"/>
            <a:ext cx="7667625" cy="431808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500599" y="4076273"/>
            <a:ext cx="5205126" cy="10386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71386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5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609600" y="563601"/>
            <a:ext cx="3614928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ko-KR" altLang="en-US" sz="1750" dirty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나만의 지도 만들기    </a:t>
            </a:r>
            <a:endParaRPr sz="9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09601" y="954133"/>
            <a:ext cx="7515225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ko-KR" altLang="en-US" sz="3000" b="1" dirty="0">
                <a:solidFill>
                  <a:srgbClr val="111518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본격적으로 정보 </a:t>
            </a:r>
            <a:r>
              <a:rPr lang="ko-KR" altLang="en-US" sz="3000" b="1" dirty="0" err="1">
                <a:solidFill>
                  <a:srgbClr val="111518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표시해보기</a:t>
            </a:r>
            <a:endParaRPr sz="900" b="1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07" y="2381250"/>
            <a:ext cx="11110271" cy="28765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687051" y="2517982"/>
            <a:ext cx="1120927" cy="3966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725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5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609600" y="563601"/>
            <a:ext cx="3614928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실제 </a:t>
            </a: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웹 개발 맛보기</a:t>
            </a: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    </a:t>
            </a:r>
            <a:endParaRPr sz="9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09601" y="954133"/>
            <a:ext cx="7515225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ko-KR" altLang="en-US" sz="3000" b="1" dirty="0" smtClean="0">
                <a:solidFill>
                  <a:srgbClr val="111518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부트스트랩 사용해보기</a:t>
            </a:r>
            <a:endParaRPr sz="900" b="1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442" y="1903771"/>
            <a:ext cx="5805488" cy="453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0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5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609600" y="563601"/>
            <a:ext cx="3614928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실제 </a:t>
            </a: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웹 개발 맛보기</a:t>
            </a: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    </a:t>
            </a:r>
            <a:endParaRPr sz="9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09601" y="954133"/>
            <a:ext cx="7515225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ko-KR" altLang="en-US" sz="3000" b="1" dirty="0" smtClean="0">
                <a:solidFill>
                  <a:srgbClr val="111518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부트스트랩 사용해보기</a:t>
            </a:r>
            <a:endParaRPr sz="900" b="1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987" y="1537025"/>
            <a:ext cx="8520113" cy="51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6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5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609600" y="563601"/>
            <a:ext cx="3614928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실제 </a:t>
            </a: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웹 개발 맛보기</a:t>
            </a: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    </a:t>
            </a:r>
            <a:endParaRPr sz="9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09601" y="954133"/>
            <a:ext cx="7515225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ko-KR" altLang="en-US" sz="3000" b="1" dirty="0" smtClean="0">
                <a:solidFill>
                  <a:srgbClr val="111518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부트스트랩 사용해보기</a:t>
            </a:r>
            <a:endParaRPr sz="900" b="1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700" y="1779238"/>
            <a:ext cx="7916269" cy="445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5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5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609600" y="563601"/>
            <a:ext cx="3614928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실제 </a:t>
            </a: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웹 개발 맛보기</a:t>
            </a: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    </a:t>
            </a:r>
            <a:endParaRPr sz="9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09601" y="954133"/>
            <a:ext cx="7515225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ko-KR" altLang="en-US" sz="3000" b="1" dirty="0" smtClean="0">
                <a:solidFill>
                  <a:srgbClr val="111518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부트스트랩 사용해보기</a:t>
            </a:r>
            <a:endParaRPr sz="900" b="1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975" y="2089643"/>
            <a:ext cx="8048625" cy="368413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085974" y="2089643"/>
            <a:ext cx="8048625" cy="539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7074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5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609600" y="563601"/>
            <a:ext cx="3614928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실제 </a:t>
            </a: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웹 개발 맛보기</a:t>
            </a: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    </a:t>
            </a:r>
            <a:endParaRPr sz="9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09601" y="954133"/>
            <a:ext cx="7515225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ko-KR" altLang="en-US" sz="3000" b="1" dirty="0" smtClean="0">
                <a:solidFill>
                  <a:srgbClr val="111518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부트스트랩 사용해보기</a:t>
            </a:r>
            <a:endParaRPr sz="900" b="1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450" y="1819274"/>
            <a:ext cx="4746916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5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609600" y="563601"/>
            <a:ext cx="3614928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실제 </a:t>
            </a: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웹 개발 맛보기</a:t>
            </a: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    </a:t>
            </a:r>
            <a:endParaRPr sz="9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09601" y="954133"/>
            <a:ext cx="7515225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ko-KR" altLang="en-US" sz="3000" b="1" dirty="0" err="1" smtClean="0">
                <a:solidFill>
                  <a:srgbClr val="111518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페이지끼리</a:t>
            </a:r>
            <a:r>
              <a:rPr lang="ko-KR" altLang="en-US" sz="3000" b="1" dirty="0" smtClean="0">
                <a:solidFill>
                  <a:srgbClr val="111518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 링크를 걸기</a:t>
            </a:r>
            <a:endParaRPr sz="900" b="1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675" y="1956547"/>
            <a:ext cx="9782175" cy="40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7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5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609600" y="563601"/>
            <a:ext cx="3614928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실제 </a:t>
            </a: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웹 개발 맛보기</a:t>
            </a:r>
            <a:r>
              <a:rPr lang="ko-KR" altLang="en-US" sz="1750" dirty="0" smtClean="0">
                <a:solidFill>
                  <a:srgbClr val="97A1A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    </a:t>
            </a:r>
            <a:endParaRPr sz="9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09601" y="954133"/>
            <a:ext cx="7515225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ko-KR" altLang="en-US" sz="3000" b="1" dirty="0" err="1" smtClean="0">
                <a:solidFill>
                  <a:srgbClr val="111518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페이지끼리</a:t>
            </a:r>
            <a:r>
              <a:rPr lang="ko-KR" altLang="en-US" sz="3000" b="1" dirty="0" smtClean="0">
                <a:solidFill>
                  <a:srgbClr val="111518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 링크를 걸기</a:t>
            </a:r>
            <a:endParaRPr sz="900" b="1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691890"/>
            <a:ext cx="10991850" cy="45434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97988" y="4501768"/>
            <a:ext cx="9398637" cy="12608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408694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5"/>
            <a:ext cx="2254250" cy="19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963" y="733425"/>
            <a:ext cx="5025584" cy="49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9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EA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1475288" y="2828135"/>
            <a:ext cx="9241350" cy="82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algn="ctr">
              <a:buClr>
                <a:srgbClr val="FFFFFF"/>
              </a:buClr>
              <a:buSzPts val="10000"/>
            </a:pPr>
            <a:r>
              <a:rPr lang="ko-KR" altLang="en-US" sz="5000" dirty="0" smtClean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소감 발표</a:t>
            </a:r>
            <a:r>
              <a:rPr lang="en-US" altLang="ko-KR" sz="5000" dirty="0" smtClean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   </a:t>
            </a:r>
            <a:endParaRPr sz="9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36483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Artboard Copy 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49779"/>
            <a:ext cx="12192001" cy="707922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758813" y="967363"/>
            <a:ext cx="9887416" cy="57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90000"/>
              </a:lnSpc>
              <a:buClr>
                <a:srgbClr val="FFFFFF"/>
              </a:buClr>
              <a:buSzPts val="7500"/>
            </a:pPr>
            <a:r>
              <a:rPr lang="ko-KR" altLang="en-US" sz="3750" dirty="0" smtClean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감사합니다</a:t>
            </a:r>
            <a:endParaRPr sz="9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  <p:pic>
        <p:nvPicPr>
          <p:cNvPr id="86" name="Google Shape;86;p1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"/>
          <p:cNvCxnSpPr/>
          <p:nvPr/>
        </p:nvCxnSpPr>
        <p:spPr>
          <a:xfrm>
            <a:off x="3344567" y="2692038"/>
            <a:ext cx="505992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9" name="Google Shape;89;p1"/>
          <p:cNvSpPr txBox="1"/>
          <p:nvPr/>
        </p:nvSpPr>
        <p:spPr>
          <a:xfrm>
            <a:off x="758813" y="2531738"/>
            <a:ext cx="283875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buClr>
                <a:srgbClr val="FFFFFF"/>
              </a:buClr>
              <a:buSzPts val="3500"/>
            </a:pPr>
            <a:r>
              <a:rPr lang="ko-KR" altLang="en-US" sz="1750" dirty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설리번프로젝트 </a:t>
            </a:r>
            <a:r>
              <a:rPr lang="ko-KR" altLang="en-US" sz="1750" dirty="0" err="1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이덕행</a:t>
            </a:r>
            <a:endParaRPr sz="9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217188" y="2531738"/>
            <a:ext cx="304140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buClr>
                <a:srgbClr val="FFFFFF"/>
              </a:buClr>
              <a:buSzPts val="3500"/>
            </a:pPr>
            <a:r>
              <a:rPr lang="ko-KR" altLang="en-US" sz="1750" dirty="0" err="1" smtClean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인스타</a:t>
            </a:r>
            <a:r>
              <a:rPr lang="ko-KR" altLang="en-US" sz="1750" dirty="0" smtClean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 </a:t>
            </a:r>
            <a:r>
              <a:rPr lang="en-US" altLang="ko-KR" sz="1750" dirty="0" smtClean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: </a:t>
            </a:r>
            <a:r>
              <a:rPr lang="en-US" altLang="ko-KR" sz="1750" dirty="0" err="1" smtClean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duckduckhero</a:t>
            </a:r>
            <a:r>
              <a:rPr lang="en-US" sz="1750" dirty="0" smtClean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 </a:t>
            </a:r>
            <a:endParaRPr sz="9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62291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1" y="0"/>
            <a:ext cx="12192001" cy="6858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Clr>
                <a:srgbClr val="FFFFFF"/>
              </a:buClr>
              <a:buSzPts val="3200"/>
            </a:pPr>
            <a:endParaRPr sz="16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281" y="1021557"/>
            <a:ext cx="9635441" cy="481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2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1" y="0"/>
            <a:ext cx="12192001" cy="6858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Clr>
                <a:srgbClr val="FFFFFF"/>
              </a:buClr>
              <a:buSzPts val="3200"/>
            </a:pPr>
            <a:endParaRPr sz="16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409" y="319089"/>
            <a:ext cx="5641182" cy="4994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75409" y="5340514"/>
            <a:ext cx="213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대체 무슨 소리일까</a:t>
            </a:r>
            <a:r>
              <a:rPr lang="en-US" altLang="ko-KR" sz="1600" dirty="0"/>
              <a:t>?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322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EA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1475288" y="2058691"/>
            <a:ext cx="9241350" cy="235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algn="ctr">
              <a:buClr>
                <a:srgbClr val="FFFFFF"/>
              </a:buClr>
              <a:buSzPts val="10000"/>
            </a:pPr>
            <a:r>
              <a:rPr lang="en-US" altLang="ko-KR" sz="5000" dirty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‘</a:t>
            </a:r>
            <a:r>
              <a:rPr lang="ko-KR" altLang="en-US" sz="5000" dirty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코딩을 잘한다</a:t>
            </a:r>
            <a:r>
              <a:rPr lang="en-US" altLang="ko-KR" sz="5000" dirty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’</a:t>
            </a:r>
          </a:p>
          <a:p>
            <a:pPr algn="ctr">
              <a:buClr>
                <a:srgbClr val="FFFFFF"/>
              </a:buClr>
              <a:buSzPts val="10000"/>
            </a:pPr>
            <a:r>
              <a:rPr lang="en-US" altLang="ko-KR" sz="5000" dirty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=</a:t>
            </a:r>
          </a:p>
          <a:p>
            <a:pPr algn="ctr">
              <a:buClr>
                <a:srgbClr val="FFFFFF"/>
              </a:buClr>
              <a:buSzPts val="10000"/>
            </a:pPr>
            <a:r>
              <a:rPr lang="en-US" altLang="ko-KR" sz="5000" dirty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‘</a:t>
            </a:r>
            <a:r>
              <a:rPr lang="ko-KR" altLang="en-US" sz="5000" dirty="0" err="1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유추능력이</a:t>
            </a:r>
            <a:r>
              <a:rPr lang="ko-KR" altLang="en-US" sz="5000" dirty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 좋다</a:t>
            </a:r>
            <a:r>
              <a:rPr lang="en-US" altLang="ko-KR" sz="5000" dirty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’   </a:t>
            </a:r>
            <a:endParaRPr sz="9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5460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1" y="0"/>
            <a:ext cx="12192001" cy="6858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Clr>
                <a:srgbClr val="FFFFFF"/>
              </a:buClr>
              <a:buSzPts val="3200"/>
            </a:pPr>
            <a:endParaRPr sz="16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28" y="945832"/>
            <a:ext cx="5547837" cy="48161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1807" y="1256110"/>
            <a:ext cx="5442609" cy="15145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891" y="2354083"/>
            <a:ext cx="6069046" cy="199967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22028" y="2839234"/>
            <a:ext cx="5442609" cy="211681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/>
        </p:nvSpPr>
        <p:spPr>
          <a:xfrm>
            <a:off x="222027" y="5057277"/>
            <a:ext cx="5442609" cy="83515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" name="직사각형 10"/>
          <p:cNvSpPr/>
          <p:nvPr/>
        </p:nvSpPr>
        <p:spPr>
          <a:xfrm>
            <a:off x="5991891" y="2340690"/>
            <a:ext cx="6069046" cy="177411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5510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EA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1475288" y="2828133"/>
            <a:ext cx="9241350" cy="82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algn="ctr">
              <a:buClr>
                <a:srgbClr val="FFFFFF"/>
              </a:buClr>
              <a:buSzPts val="10000"/>
            </a:pPr>
            <a:r>
              <a:rPr lang="ko-KR" altLang="en-US" sz="5000" dirty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똑같이 반복하면 되지 않을까</a:t>
            </a:r>
            <a:r>
              <a:rPr lang="en-US" altLang="ko-KR" sz="5000" dirty="0" smtClean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KR"/>
                <a:sym typeface="Noto Sans KR"/>
              </a:rPr>
              <a:t>?   </a:t>
            </a:r>
            <a:endParaRPr sz="9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10125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1" y="0"/>
            <a:ext cx="12192001" cy="6858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Clr>
                <a:srgbClr val="FFFFFF"/>
              </a:buClr>
              <a:buSzPts val="3200"/>
            </a:pPr>
            <a:endParaRPr sz="16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28" y="945832"/>
            <a:ext cx="5547837" cy="48161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1807" y="1256110"/>
            <a:ext cx="5442609" cy="15145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891" y="2354083"/>
            <a:ext cx="6069046" cy="199967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22028" y="2839234"/>
            <a:ext cx="5442609" cy="211681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/>
        </p:nvSpPr>
        <p:spPr>
          <a:xfrm>
            <a:off x="222027" y="5057277"/>
            <a:ext cx="5442609" cy="83515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" name="직사각형 10"/>
          <p:cNvSpPr/>
          <p:nvPr/>
        </p:nvSpPr>
        <p:spPr>
          <a:xfrm>
            <a:off x="5991891" y="2340690"/>
            <a:ext cx="6069046" cy="177411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2" name="TextBox 1"/>
          <p:cNvSpPr txBox="1"/>
          <p:nvPr/>
        </p:nvSpPr>
        <p:spPr>
          <a:xfrm>
            <a:off x="5991891" y="1605280"/>
            <a:ext cx="1896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빨간색은 한번만</a:t>
            </a:r>
            <a:r>
              <a:rPr lang="en-US" altLang="ko-KR" sz="1600" dirty="0">
                <a:solidFill>
                  <a:srgbClr val="FF0000"/>
                </a:solidFill>
              </a:rPr>
              <a:t>! 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2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245</Words>
  <Application>Microsoft Office PowerPoint</Application>
  <PresentationFormat>와이드스크린</PresentationFormat>
  <Paragraphs>72</Paragraphs>
  <Slides>39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Noto Sans CJK KR Medium</vt:lpstr>
      <vt:lpstr>Noto Sans KR</vt:lpstr>
      <vt:lpstr>Arial</vt:lpstr>
      <vt:lpstr>Helvetica Neue</vt:lpstr>
      <vt:lpstr>Helvetica Neue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Jeff Lee</dc:creator>
  <cp:lastModifiedBy>Jeff Lee</cp:lastModifiedBy>
  <cp:revision>15</cp:revision>
  <dcterms:created xsi:type="dcterms:W3CDTF">2020-08-16T05:51:05Z</dcterms:created>
  <dcterms:modified xsi:type="dcterms:W3CDTF">2020-08-16T15:48:28Z</dcterms:modified>
</cp:coreProperties>
</file>