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</p:sldIdLst>
  <p:sldSz cy="9829800" cx="75438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Google Sans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GoogleSans-bold.fntdata"/><Relationship Id="rId10" Type="http://schemas.openxmlformats.org/officeDocument/2006/relationships/font" Target="fonts/GoogleSans-regular.fntdata"/><Relationship Id="rId13" Type="http://schemas.openxmlformats.org/officeDocument/2006/relationships/font" Target="fonts/GoogleSans-boldItalic.fntdata"/><Relationship Id="rId12" Type="http://schemas.openxmlformats.org/officeDocument/2006/relationships/font" Target="fonts/GoogleSans-italic.fntdata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13545" y="685800"/>
            <a:ext cx="263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6b4e63f_0_12:notes"/>
          <p:cNvSpPr/>
          <p:nvPr>
            <p:ph idx="2" type="sldImg"/>
          </p:nvPr>
        </p:nvSpPr>
        <p:spPr>
          <a:xfrm>
            <a:off x="2113545" y="685800"/>
            <a:ext cx="263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06b4e6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4946102" y="4587574"/>
            <a:ext cx="11355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900 #202124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3836456" y="8091740"/>
            <a:ext cx="980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800 #3C4043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4937920" y="8091740"/>
            <a:ext cx="980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700 #5F6368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6039363" y="8091740"/>
            <a:ext cx="980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600 #80868B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6055748" y="4587574"/>
            <a:ext cx="11355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500 #9AA0A6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07519" y="4587574"/>
            <a:ext cx="1135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Blue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#4285F4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617165" y="4587574"/>
            <a:ext cx="1135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Red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#EA4335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2726811" y="4587574"/>
            <a:ext cx="1135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Yellow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#FBBC04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3836456" y="4587574"/>
            <a:ext cx="1135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Green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#34A853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07519" y="2310247"/>
            <a:ext cx="1002000" cy="2320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7165" y="2310247"/>
            <a:ext cx="1002000" cy="2320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2" name="Google Shape;22;p2"/>
          <p:cNvSpPr/>
          <p:nvPr/>
        </p:nvSpPr>
        <p:spPr>
          <a:xfrm>
            <a:off x="2726811" y="2310247"/>
            <a:ext cx="1002000" cy="2320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3" name="Google Shape;23;p2"/>
          <p:cNvSpPr/>
          <p:nvPr/>
        </p:nvSpPr>
        <p:spPr>
          <a:xfrm>
            <a:off x="3836456" y="2310247"/>
            <a:ext cx="1002000" cy="2320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4" name="Google Shape;24;p2"/>
          <p:cNvSpPr/>
          <p:nvPr/>
        </p:nvSpPr>
        <p:spPr>
          <a:xfrm>
            <a:off x="4946102" y="2310247"/>
            <a:ext cx="1002000" cy="23208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5" name="Google Shape;25;p2"/>
          <p:cNvSpPr/>
          <p:nvPr/>
        </p:nvSpPr>
        <p:spPr>
          <a:xfrm>
            <a:off x="6055748" y="2310247"/>
            <a:ext cx="1002000" cy="23208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6" name="Google Shape;26;p2"/>
          <p:cNvSpPr/>
          <p:nvPr/>
        </p:nvSpPr>
        <p:spPr>
          <a:xfrm>
            <a:off x="3836456" y="5799840"/>
            <a:ext cx="1002000" cy="2320800"/>
          </a:xfrm>
          <a:prstGeom prst="rect">
            <a:avLst/>
          </a:prstGeom>
          <a:solidFill>
            <a:srgbClr val="3C4043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4043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946102" y="5799840"/>
            <a:ext cx="1002000" cy="2320800"/>
          </a:xfrm>
          <a:prstGeom prst="rect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F6368"/>
              </a:solidFill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6055748" y="5799840"/>
            <a:ext cx="1002000" cy="2320800"/>
          </a:xfrm>
          <a:prstGeom prst="rect">
            <a:avLst/>
          </a:prstGeom>
          <a:solidFill>
            <a:srgbClr val="80868B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0868B"/>
              </a:solidFill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412830" y="1127487"/>
            <a:ext cx="5934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Color Palette</a:t>
            </a:r>
            <a:endParaRPr sz="25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801879" y="6516220"/>
            <a:ext cx="1509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5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6006206" y="5146957"/>
            <a:ext cx="1047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500">
              <a:solidFill>
                <a:srgbClr val="80868B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3836456" y="5146957"/>
            <a:ext cx="1047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5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4946102" y="5146957"/>
            <a:ext cx="1047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5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801879" y="5742220"/>
            <a:ext cx="1047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ody + Photo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412830" y="850492"/>
            <a:ext cx="31083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412830" y="2202508"/>
            <a:ext cx="3014400" cy="6529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6675453" y="8911925"/>
            <a:ext cx="4527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1000">
                <a:solidFill>
                  <a:srgbClr val="9E9E9E"/>
                </a:solidFill>
              </a:defRPr>
            </a:lvl1pPr>
            <a:lvl2pPr lvl="1" rtl="0">
              <a:buNone/>
              <a:defRPr sz="1000">
                <a:solidFill>
                  <a:srgbClr val="9E9E9E"/>
                </a:solidFill>
              </a:defRPr>
            </a:lvl2pPr>
            <a:lvl3pPr lvl="2" rtl="0">
              <a:buNone/>
              <a:defRPr sz="1000">
                <a:solidFill>
                  <a:srgbClr val="9E9E9E"/>
                </a:solidFill>
              </a:defRPr>
            </a:lvl3pPr>
            <a:lvl4pPr lvl="3" rtl="0">
              <a:buNone/>
              <a:defRPr sz="1000">
                <a:solidFill>
                  <a:srgbClr val="9E9E9E"/>
                </a:solidFill>
              </a:defRPr>
            </a:lvl4pPr>
            <a:lvl5pPr lvl="4" rtl="0">
              <a:buNone/>
              <a:defRPr sz="1000">
                <a:solidFill>
                  <a:srgbClr val="9E9E9E"/>
                </a:solidFill>
              </a:defRPr>
            </a:lvl5pPr>
            <a:lvl6pPr lvl="5" rtl="0">
              <a:buNone/>
              <a:defRPr sz="1000">
                <a:solidFill>
                  <a:srgbClr val="9E9E9E"/>
                </a:solidFill>
              </a:defRPr>
            </a:lvl6pPr>
            <a:lvl7pPr lvl="6" rtl="0">
              <a:buNone/>
              <a:defRPr sz="1000">
                <a:solidFill>
                  <a:srgbClr val="9E9E9E"/>
                </a:solidFill>
              </a:defRPr>
            </a:lvl7pPr>
            <a:lvl8pPr lvl="7" rtl="0">
              <a:buNone/>
              <a:defRPr sz="1000">
                <a:solidFill>
                  <a:srgbClr val="9E9E9E"/>
                </a:solidFill>
              </a:defRPr>
            </a:lvl8pPr>
            <a:lvl9pPr lvl="8" rtl="0">
              <a:buNone/>
              <a:defRPr sz="10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ody + Photo 1">
  <p:cSld name="TITLE_AND_BOD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412830" y="850492"/>
            <a:ext cx="31083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412830" y="2202508"/>
            <a:ext cx="3014400" cy="6529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675453" y="8911925"/>
            <a:ext cx="4527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1000">
                <a:solidFill>
                  <a:srgbClr val="9E9E9E"/>
                </a:solidFill>
              </a:defRPr>
            </a:lvl1pPr>
            <a:lvl2pPr lvl="1" rtl="0">
              <a:buNone/>
              <a:defRPr sz="1000">
                <a:solidFill>
                  <a:srgbClr val="9E9E9E"/>
                </a:solidFill>
              </a:defRPr>
            </a:lvl2pPr>
            <a:lvl3pPr lvl="2" rtl="0">
              <a:buNone/>
              <a:defRPr sz="1000">
                <a:solidFill>
                  <a:srgbClr val="9E9E9E"/>
                </a:solidFill>
              </a:defRPr>
            </a:lvl3pPr>
            <a:lvl4pPr lvl="3" rtl="0">
              <a:buNone/>
              <a:defRPr sz="1000">
                <a:solidFill>
                  <a:srgbClr val="9E9E9E"/>
                </a:solidFill>
              </a:defRPr>
            </a:lvl4pPr>
            <a:lvl5pPr lvl="4" rtl="0">
              <a:buNone/>
              <a:defRPr sz="1000">
                <a:solidFill>
                  <a:srgbClr val="9E9E9E"/>
                </a:solidFill>
              </a:defRPr>
            </a:lvl5pPr>
            <a:lvl6pPr lvl="5" rtl="0">
              <a:buNone/>
              <a:defRPr sz="1000">
                <a:solidFill>
                  <a:srgbClr val="9E9E9E"/>
                </a:solidFill>
              </a:defRPr>
            </a:lvl6pPr>
            <a:lvl7pPr lvl="6" rtl="0">
              <a:buNone/>
              <a:defRPr sz="1000">
                <a:solidFill>
                  <a:srgbClr val="9E9E9E"/>
                </a:solidFill>
              </a:defRPr>
            </a:lvl7pPr>
            <a:lvl8pPr lvl="7" rtl="0">
              <a:buNone/>
              <a:defRPr sz="1000">
                <a:solidFill>
                  <a:srgbClr val="9E9E9E"/>
                </a:solidFill>
              </a:defRPr>
            </a:lvl8pPr>
            <a:lvl9pPr lvl="8" rtl="0">
              <a:buNone/>
              <a:defRPr sz="10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3775633" y="0"/>
            <a:ext cx="3768300" cy="9829800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2 + Body2">
  <p:cSld name="TITLE_AND_BODY_1_1">
    <p:bg>
      <p:bgPr>
        <a:solidFill>
          <a:srgbClr val="4285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99043" y="836398"/>
            <a:ext cx="6537000" cy="6964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title"/>
          </p:nvPr>
        </p:nvSpPr>
        <p:spPr>
          <a:xfrm>
            <a:off x="499043" y="7332408"/>
            <a:ext cx="6537000" cy="1579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3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3 + Body2">
  <p:cSld name="TITLE_AND_BODY_1_1_2">
    <p:bg>
      <p:bgPr>
        <a:solidFill>
          <a:srgbClr val="4285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010481" y="836398"/>
            <a:ext cx="5523600" cy="6964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2" type="title"/>
          </p:nvPr>
        </p:nvSpPr>
        <p:spPr>
          <a:xfrm>
            <a:off x="499043" y="7332408"/>
            <a:ext cx="6537000" cy="1579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idx="3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TITLE_AND_BODY_1_1_1">
    <p:bg>
      <p:bgPr>
        <a:solidFill>
          <a:srgbClr val="292D3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12830" y="3995464"/>
            <a:ext cx="49248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title"/>
          </p:nvPr>
        </p:nvSpPr>
        <p:spPr>
          <a:xfrm>
            <a:off x="412830" y="4996887"/>
            <a:ext cx="40644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3" type="title"/>
          </p:nvPr>
        </p:nvSpPr>
        <p:spPr>
          <a:xfrm>
            <a:off x="412830" y="922289"/>
            <a:ext cx="40644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4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 player">
  <p:cSld name="TITLE_AND_BODY_1_1_1_1">
    <p:bg>
      <p:bgPr>
        <a:solidFill>
          <a:srgbClr val="20212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[TOC] Headline1 + Two Body1 + Page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15284" y="3064877"/>
            <a:ext cx="33042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3386584" y="3064877"/>
            <a:ext cx="18225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 algn="r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09" name="Google Shape;109;p17"/>
          <p:cNvSpPr txBox="1"/>
          <p:nvPr>
            <p:ph idx="3" type="body"/>
          </p:nvPr>
        </p:nvSpPr>
        <p:spPr>
          <a:xfrm>
            <a:off x="5250816" y="3064877"/>
            <a:ext cx="8715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 algn="r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412830" y="185511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5 Columns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12830" y="4632438"/>
            <a:ext cx="1205700" cy="519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1790977" y="4632438"/>
            <a:ext cx="1205700" cy="519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3169124" y="4632438"/>
            <a:ext cx="1205700" cy="519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4547271" y="4632438"/>
            <a:ext cx="1205700" cy="519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body"/>
          </p:nvPr>
        </p:nvSpPr>
        <p:spPr>
          <a:xfrm>
            <a:off x="5925417" y="4632438"/>
            <a:ext cx="1205700" cy="519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412830" y="185511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 + 5 Columns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12830" y="3490023"/>
            <a:ext cx="1205700" cy="6339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1790977" y="3490023"/>
            <a:ext cx="1205700" cy="6339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2" name="Google Shape;122;p19"/>
          <p:cNvSpPr txBox="1"/>
          <p:nvPr>
            <p:ph idx="3" type="body"/>
          </p:nvPr>
        </p:nvSpPr>
        <p:spPr>
          <a:xfrm>
            <a:off x="3169124" y="3490023"/>
            <a:ext cx="1205700" cy="6339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3" name="Google Shape;123;p19"/>
          <p:cNvSpPr txBox="1"/>
          <p:nvPr>
            <p:ph idx="4" type="body"/>
          </p:nvPr>
        </p:nvSpPr>
        <p:spPr>
          <a:xfrm>
            <a:off x="4547271" y="3490023"/>
            <a:ext cx="1205700" cy="6339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4" name="Google Shape;124;p19"/>
          <p:cNvSpPr txBox="1"/>
          <p:nvPr>
            <p:ph idx="5" type="body"/>
          </p:nvPr>
        </p:nvSpPr>
        <p:spPr>
          <a:xfrm>
            <a:off x="5925418" y="3490023"/>
            <a:ext cx="1205700" cy="6339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5" name="Google Shape;125;p19"/>
          <p:cNvSpPr txBox="1"/>
          <p:nvPr>
            <p:ph idx="6" type="subTitle"/>
          </p:nvPr>
        </p:nvSpPr>
        <p:spPr>
          <a:xfrm>
            <a:off x="412830" y="1799359"/>
            <a:ext cx="55125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412830" y="91126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 + Body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12830" y="3490023"/>
            <a:ext cx="5610900" cy="982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0" name="Google Shape;130;p20"/>
          <p:cNvSpPr txBox="1"/>
          <p:nvPr>
            <p:ph idx="2" type="subTitle"/>
          </p:nvPr>
        </p:nvSpPr>
        <p:spPr>
          <a:xfrm>
            <a:off x="412830" y="1799359"/>
            <a:ext cx="55125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412830" y="91126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pography">
  <p:cSld name="TITLE_6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/>
        </p:nvSpPr>
        <p:spPr>
          <a:xfrm>
            <a:off x="412830" y="1127487"/>
            <a:ext cx="5934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Typography</a:t>
            </a:r>
            <a:endParaRPr sz="25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3996343" y="4833684"/>
            <a:ext cx="23157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1: Primary</a:t>
            </a:r>
            <a:endParaRPr sz="25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8532" y="4617173"/>
            <a:ext cx="3072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2</a:t>
            </a:r>
            <a:endParaRPr sz="37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448532" y="5495448"/>
            <a:ext cx="2091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30 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single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448532" y="6403942"/>
            <a:ext cx="2025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3: Primary</a:t>
            </a:r>
            <a:endParaRPr sz="2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448532" y="8074014"/>
            <a:ext cx="2025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4: Dense content</a:t>
            </a:r>
            <a:endParaRPr sz="19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3996343" y="6533181"/>
            <a:ext cx="23775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2: Dense content</a:t>
            </a:r>
            <a:endParaRPr sz="19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3996341" y="8326281"/>
            <a:ext cx="1509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Body 3: Footer</a:t>
            </a:r>
            <a:endParaRPr sz="9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448532" y="7087499"/>
            <a:ext cx="2315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20 pt 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448532" y="8701576"/>
            <a:ext cx="2049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15pt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3996341" y="5495448"/>
            <a:ext cx="2091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20 pt 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3996341" y="7087499"/>
            <a:ext cx="1744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Normal 15 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3996341" y="8701597"/>
            <a:ext cx="11355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Roboto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Normal 7 pt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448532" y="2397967"/>
            <a:ext cx="3072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1</a:t>
            </a:r>
            <a:endParaRPr sz="64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448532" y="3831634"/>
            <a:ext cx="2091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52 pt  / single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TITLE_ONLY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12830" y="2325010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2749704" y="2325010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6" name="Google Shape;136;p21"/>
          <p:cNvSpPr txBox="1"/>
          <p:nvPr>
            <p:ph idx="3" type="body"/>
          </p:nvPr>
        </p:nvSpPr>
        <p:spPr>
          <a:xfrm>
            <a:off x="5086577" y="2325010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7" name="Google Shape;137;p21"/>
          <p:cNvSpPr txBox="1"/>
          <p:nvPr>
            <p:ph idx="4" type="body"/>
          </p:nvPr>
        </p:nvSpPr>
        <p:spPr>
          <a:xfrm>
            <a:off x="412830" y="5756506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8" name="Google Shape;138;p21"/>
          <p:cNvSpPr txBox="1"/>
          <p:nvPr>
            <p:ph idx="5" type="body"/>
          </p:nvPr>
        </p:nvSpPr>
        <p:spPr>
          <a:xfrm>
            <a:off x="2749704" y="5756506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9" name="Google Shape;139;p21"/>
          <p:cNvSpPr txBox="1"/>
          <p:nvPr>
            <p:ph idx="6" type="body"/>
          </p:nvPr>
        </p:nvSpPr>
        <p:spPr>
          <a:xfrm>
            <a:off x="5086577" y="5756506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40" name="Google Shape;140;p21"/>
          <p:cNvSpPr txBox="1"/>
          <p:nvPr>
            <p:ph idx="7" type="subTitle"/>
          </p:nvPr>
        </p:nvSpPr>
        <p:spPr>
          <a:xfrm>
            <a:off x="412830" y="925599"/>
            <a:ext cx="20445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8" type="subTitle"/>
          </p:nvPr>
        </p:nvSpPr>
        <p:spPr>
          <a:xfrm>
            <a:off x="2749601" y="925599"/>
            <a:ext cx="20445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9" type="subTitle"/>
          </p:nvPr>
        </p:nvSpPr>
        <p:spPr>
          <a:xfrm>
            <a:off x="5086372" y="925599"/>
            <a:ext cx="20445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x8 grid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3"/>
          <p:cNvGrpSpPr/>
          <p:nvPr/>
        </p:nvGrpSpPr>
        <p:grpSpPr>
          <a:xfrm>
            <a:off x="0" y="-9530"/>
            <a:ext cx="7543800" cy="9938457"/>
            <a:chOff x="0" y="-4987"/>
            <a:chExt cx="9144000" cy="5200386"/>
          </a:xfrm>
        </p:grpSpPr>
        <p:cxnSp>
          <p:nvCxnSpPr>
            <p:cNvPr id="147" name="Google Shape;147;p23"/>
            <p:cNvCxnSpPr/>
            <p:nvPr/>
          </p:nvCxnSpPr>
          <p:spPr>
            <a:xfrm>
              <a:off x="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3"/>
            <p:cNvCxnSpPr/>
            <p:nvPr/>
          </p:nvCxnSpPr>
          <p:spPr>
            <a:xfrm>
              <a:off x="609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3"/>
            <p:cNvCxnSpPr/>
            <p:nvPr/>
          </p:nvCxnSpPr>
          <p:spPr>
            <a:xfrm>
              <a:off x="1219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3"/>
            <p:cNvCxnSpPr/>
            <p:nvPr/>
          </p:nvCxnSpPr>
          <p:spPr>
            <a:xfrm>
              <a:off x="1828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3"/>
            <p:cNvCxnSpPr/>
            <p:nvPr/>
          </p:nvCxnSpPr>
          <p:spPr>
            <a:xfrm>
              <a:off x="2438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23"/>
            <p:cNvCxnSpPr/>
            <p:nvPr/>
          </p:nvCxnSpPr>
          <p:spPr>
            <a:xfrm>
              <a:off x="3048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3"/>
            <p:cNvCxnSpPr/>
            <p:nvPr/>
          </p:nvCxnSpPr>
          <p:spPr>
            <a:xfrm>
              <a:off x="3657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3"/>
            <p:cNvCxnSpPr/>
            <p:nvPr/>
          </p:nvCxnSpPr>
          <p:spPr>
            <a:xfrm>
              <a:off x="4267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3"/>
            <p:cNvCxnSpPr/>
            <p:nvPr/>
          </p:nvCxnSpPr>
          <p:spPr>
            <a:xfrm>
              <a:off x="9144000" y="13799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3"/>
            <p:cNvCxnSpPr/>
            <p:nvPr/>
          </p:nvCxnSpPr>
          <p:spPr>
            <a:xfrm>
              <a:off x="4876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3"/>
            <p:cNvCxnSpPr/>
            <p:nvPr/>
          </p:nvCxnSpPr>
          <p:spPr>
            <a:xfrm>
              <a:off x="5486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3"/>
            <p:cNvCxnSpPr/>
            <p:nvPr/>
          </p:nvCxnSpPr>
          <p:spPr>
            <a:xfrm>
              <a:off x="6096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3"/>
            <p:cNvCxnSpPr/>
            <p:nvPr/>
          </p:nvCxnSpPr>
          <p:spPr>
            <a:xfrm>
              <a:off x="6705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3"/>
            <p:cNvCxnSpPr/>
            <p:nvPr/>
          </p:nvCxnSpPr>
          <p:spPr>
            <a:xfrm>
              <a:off x="7315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3"/>
            <p:cNvCxnSpPr/>
            <p:nvPr/>
          </p:nvCxnSpPr>
          <p:spPr>
            <a:xfrm>
              <a:off x="7924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3"/>
            <p:cNvCxnSpPr/>
            <p:nvPr/>
          </p:nvCxnSpPr>
          <p:spPr>
            <a:xfrm>
              <a:off x="8534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3"/>
            <p:cNvCxnSpPr/>
            <p:nvPr/>
          </p:nvCxnSpPr>
          <p:spPr>
            <a:xfrm>
              <a:off x="4572000" y="-4576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3"/>
            <p:cNvCxnSpPr/>
            <p:nvPr/>
          </p:nvCxnSpPr>
          <p:spPr>
            <a:xfrm>
              <a:off x="4572000" y="-3967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3"/>
            <p:cNvCxnSpPr/>
            <p:nvPr/>
          </p:nvCxnSpPr>
          <p:spPr>
            <a:xfrm>
              <a:off x="4572000" y="-3357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3"/>
            <p:cNvCxnSpPr/>
            <p:nvPr/>
          </p:nvCxnSpPr>
          <p:spPr>
            <a:xfrm>
              <a:off x="4572000" y="-27481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3"/>
            <p:cNvCxnSpPr/>
            <p:nvPr/>
          </p:nvCxnSpPr>
          <p:spPr>
            <a:xfrm>
              <a:off x="4572000" y="-2138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3"/>
            <p:cNvCxnSpPr/>
            <p:nvPr/>
          </p:nvCxnSpPr>
          <p:spPr>
            <a:xfrm>
              <a:off x="4572000" y="-1528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3"/>
            <p:cNvCxnSpPr/>
            <p:nvPr/>
          </p:nvCxnSpPr>
          <p:spPr>
            <a:xfrm>
              <a:off x="4572000" y="-919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3"/>
            <p:cNvCxnSpPr/>
            <p:nvPr/>
          </p:nvCxnSpPr>
          <p:spPr>
            <a:xfrm>
              <a:off x="4572000" y="-309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3"/>
            <p:cNvCxnSpPr/>
            <p:nvPr/>
          </p:nvCxnSpPr>
          <p:spPr>
            <a:xfrm>
              <a:off x="4572000" y="299813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257159" y="1422966"/>
            <a:ext cx="7029600" cy="3922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257153" y="5416328"/>
            <a:ext cx="7029600" cy="151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6989778" y="8911925"/>
            <a:ext cx="4527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 / White">
  <p:cSld name="BIG_NUMBER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702985" y="8092073"/>
            <a:ext cx="3279300" cy="486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B7B7B7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6222411" y="470464"/>
            <a:ext cx="4527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682111" y="4217725"/>
            <a:ext cx="5661300" cy="1224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2" type="subTitle"/>
          </p:nvPr>
        </p:nvSpPr>
        <p:spPr>
          <a:xfrm>
            <a:off x="702985" y="3895055"/>
            <a:ext cx="5661300" cy="592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4545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3" type="subTitle"/>
          </p:nvPr>
        </p:nvSpPr>
        <p:spPr>
          <a:xfrm>
            <a:off x="696878" y="7885101"/>
            <a:ext cx="3279300" cy="3558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545454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1">
  <p:cSld name="TITLE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ctrTitle"/>
          </p:nvPr>
        </p:nvSpPr>
        <p:spPr>
          <a:xfrm>
            <a:off x="2004854" y="5098462"/>
            <a:ext cx="6178800" cy="3922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84" name="Google Shape;184;p26"/>
          <p:cNvSpPr txBox="1"/>
          <p:nvPr>
            <p:ph idx="2" type="ctrTitle"/>
          </p:nvPr>
        </p:nvSpPr>
        <p:spPr>
          <a:xfrm>
            <a:off x="405446" y="1113748"/>
            <a:ext cx="2784300" cy="915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 title + body">
  <p:cSld name="TITLE_ONLY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1560606" y="4416864"/>
            <a:ext cx="44772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2" type="title"/>
          </p:nvPr>
        </p:nvSpPr>
        <p:spPr>
          <a:xfrm>
            <a:off x="1516041" y="6963133"/>
            <a:ext cx="4522200" cy="1208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7"/>
          <p:cNvSpPr txBox="1"/>
          <p:nvPr>
            <p:ph idx="3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7">
  <p:cSld name="TITLE_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ctrTitle"/>
          </p:nvPr>
        </p:nvSpPr>
        <p:spPr>
          <a:xfrm>
            <a:off x="257159" y="1422966"/>
            <a:ext cx="7029600" cy="3922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257153" y="5416328"/>
            <a:ext cx="7029600" cy="151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6989778" y="8911925"/>
            <a:ext cx="4527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1">
  <p:cSld name="TITLE_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4824" y="2674266"/>
            <a:ext cx="4741496" cy="180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TITLE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4952" y="584848"/>
            <a:ext cx="1443954" cy="54838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type="ctrTitle"/>
          </p:nvPr>
        </p:nvSpPr>
        <p:spPr>
          <a:xfrm>
            <a:off x="1003241" y="5108787"/>
            <a:ext cx="5537100" cy="3922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Branded Typeface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505271" y="4110513"/>
            <a:ext cx="6534000" cy="1608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1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412830" y="185511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12830" y="3054987"/>
            <a:ext cx="5619000" cy="5298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873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87350" lvl="1" marL="914400" rtl="0">
              <a:spcBef>
                <a:spcPts val="200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87350" lvl="2" marL="1371600" rtl="0">
              <a:spcBef>
                <a:spcPts val="2000"/>
              </a:spcBef>
              <a:spcAft>
                <a:spcPts val="0"/>
              </a:spcAft>
              <a:buSzPts val="2500"/>
              <a:buChar char="■"/>
              <a:defRPr sz="2500"/>
            </a:lvl3pPr>
            <a:lvl4pPr indent="-387350" lvl="3" marL="1828800" rtl="0">
              <a:spcBef>
                <a:spcPts val="2000"/>
              </a:spcBef>
              <a:spcAft>
                <a:spcPts val="0"/>
              </a:spcAft>
              <a:buSzPts val="2500"/>
              <a:buChar char="●"/>
              <a:defRPr sz="2500"/>
            </a:lvl4pPr>
            <a:lvl5pPr indent="-387350" lvl="4" marL="2286000" rtl="0">
              <a:spcBef>
                <a:spcPts val="2000"/>
              </a:spcBef>
              <a:spcAft>
                <a:spcPts val="0"/>
              </a:spcAft>
              <a:buSzPts val="2500"/>
              <a:buChar char="○"/>
              <a:defRPr sz="2500"/>
            </a:lvl5pPr>
            <a:lvl6pPr indent="-387350" lvl="5" marL="2743200" rtl="0">
              <a:spcBef>
                <a:spcPts val="2000"/>
              </a:spcBef>
              <a:spcAft>
                <a:spcPts val="0"/>
              </a:spcAft>
              <a:buSzPts val="2500"/>
              <a:buChar char="■"/>
              <a:defRPr sz="2500"/>
            </a:lvl6pPr>
            <a:lvl7pPr indent="-387350" lvl="6" marL="3200400" rtl="0">
              <a:spcBef>
                <a:spcPts val="2000"/>
              </a:spcBef>
              <a:spcAft>
                <a:spcPts val="0"/>
              </a:spcAft>
              <a:buSzPts val="2500"/>
              <a:buChar char="●"/>
              <a:defRPr sz="2500"/>
            </a:lvl7pPr>
            <a:lvl8pPr indent="-387350" lvl="7" marL="3657600" rtl="0">
              <a:spcBef>
                <a:spcPts val="2000"/>
              </a:spcBef>
              <a:spcAft>
                <a:spcPts val="0"/>
              </a:spcAft>
              <a:buSzPts val="2500"/>
              <a:buChar char="○"/>
              <a:defRPr sz="2500"/>
            </a:lvl8pPr>
            <a:lvl9pPr indent="-387350" lvl="8" marL="4114800" rtl="0">
              <a:spcBef>
                <a:spcPts val="2000"/>
              </a:spcBef>
              <a:spcAft>
                <a:spcPts val="2000"/>
              </a:spcAft>
              <a:buSzPts val="2500"/>
              <a:buChar char="■"/>
              <a:defRPr sz="25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7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2">
  <p:cSld name="TITLE_AND_BODY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412830" y="185511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12830" y="3073407"/>
            <a:ext cx="3014400" cy="5298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8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3 - Two Column">
  <p:cSld name="TITLE_AND_BODY_2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12830" y="1855116"/>
            <a:ext cx="3139200" cy="5814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74" name="Google Shape;74;p9"/>
          <p:cNvSpPr txBox="1"/>
          <p:nvPr>
            <p:ph idx="3" type="title"/>
          </p:nvPr>
        </p:nvSpPr>
        <p:spPr>
          <a:xfrm>
            <a:off x="3902990" y="1855116"/>
            <a:ext cx="3139200" cy="5814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4 - Two Columns">
  <p:cSld name="TITLE_AND_BODY_2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12830" y="1855116"/>
            <a:ext cx="3139200" cy="5814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0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79" name="Google Shape;79;p10"/>
          <p:cNvSpPr txBox="1"/>
          <p:nvPr>
            <p:ph idx="3" type="title"/>
          </p:nvPr>
        </p:nvSpPr>
        <p:spPr>
          <a:xfrm>
            <a:off x="3946384" y="1855116"/>
            <a:ext cx="3139200" cy="5814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15284" y="834391"/>
            <a:ext cx="68712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Google Sans"/>
              <a:buNone/>
              <a:defRPr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15284" y="2202508"/>
            <a:ext cx="6871200" cy="6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/>
          <a:lstStyle>
            <a:lvl1pPr indent="-3683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AA0A6"/>
              </a:buClr>
              <a:buSzPts val="2200"/>
              <a:buFont typeface="Google Sans"/>
              <a:buChar char="●"/>
              <a:defRPr sz="22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65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65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65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●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65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65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65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●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65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65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850" y="424352"/>
            <a:ext cx="6093515" cy="609351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title"/>
          </p:nvPr>
        </p:nvSpPr>
        <p:spPr>
          <a:xfrm>
            <a:off x="402236" y="6680713"/>
            <a:ext cx="4136700" cy="702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Idea generation diamond</a:t>
            </a:r>
            <a:endParaRPr sz="1800"/>
          </a:p>
        </p:txBody>
      </p:sp>
      <p:sp>
        <p:nvSpPr>
          <p:cNvPr id="200" name="Google Shape;200;p29"/>
          <p:cNvSpPr txBox="1"/>
          <p:nvPr/>
        </p:nvSpPr>
        <p:spPr>
          <a:xfrm>
            <a:off x="419900" y="9142750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1. Identify a problem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14700" y="7125172"/>
            <a:ext cx="43278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Font typeface="Google Sans"/>
              <a:buAutoNum type="arabicPeriod"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Cut out each of the diamonds and read what is on them.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Font typeface="Google Sans"/>
              <a:buAutoNum type="arabicPeriod"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Put the thing you are least interested in at the bottom.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Font typeface="Google Sans"/>
              <a:buAutoNum type="arabicPeriod"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Complete the diamond, working your way up, putting the things you find most interesting towards the top.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Font typeface="Google Sans"/>
              <a:buAutoNum type="arabicPeriod"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What you’re most interested in should be at the top. What are your favorite things about the top three?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123647" y="1129978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Climate change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 rot="-3083">
            <a:off x="4133793" y="2136379"/>
            <a:ext cx="1338001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Food</a:t>
            </a:r>
            <a:b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science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2115443" y="2257323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Space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1097141" y="3257020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Healthcare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3123647" y="3257020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Coding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5158579" y="3148827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Sustainable energy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4133773" y="4050136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Plant or animal conservation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123647" y="4986609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Mental</a:t>
            </a:r>
            <a:b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health &amp; social science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2115443" y="4180950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Robotics/</a:t>
            </a:r>
            <a:b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electronics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575110" y="9142750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Activity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425" y="8965624"/>
            <a:ext cx="1495725" cy="41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Science Fai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