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92" r:id="rId3"/>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Google Sans"/>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GoogleSans-regular.fntdata"/><Relationship Id="rId25" Type="http://schemas.openxmlformats.org/officeDocument/2006/relationships/font" Target="fonts/Roboto-boldItalic.fntdata"/><Relationship Id="rId28" Type="http://schemas.openxmlformats.org/officeDocument/2006/relationships/font" Target="fonts/GoogleSans-italic.fntdata"/><Relationship Id="rId27" Type="http://schemas.openxmlformats.org/officeDocument/2006/relationships/font" Target="fonts/Google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aymo.com/journey/" TargetMode="External"/><Relationship Id="rId3" Type="http://schemas.openxmlformats.org/officeDocument/2006/relationships/hyperlink" Target="https://www.youtube.com/watch?v=B8R148hFxPw&amp;feature=youtu.b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7019d0d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7019d0d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This session helps students to generate ideas and possible solutions for their problem.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It encourages them to be creative, to research smartly and to use feedback to help them select a solution to their problem.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To complete this session, students need to be clear on the problem they are solving. They will need their key question from session 1.</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you have not completed session 1, ensure that students have an idea of what they would like to solve.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400">
                <a:solidFill>
                  <a:schemeClr val="dk1"/>
                </a:solidFill>
                <a:latin typeface="Google Sans"/>
                <a:ea typeface="Google Sans"/>
                <a:cs typeface="Google Sans"/>
                <a:sym typeface="Google Sans"/>
              </a:rPr>
              <a:t>This is the second of six sessions that work through the problem-solving process. They have been designed to form a basis for a one-hour session, but they can be used flexibly and adapted to suit the needs of your class. The seventh lesson provides further information on entering Google Science Fair.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38252bf4ad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8252bf4ad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that no idea is a bad idea.</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It doesn’t need to conform to what’s already out there - the best inventions completely break the mould and sprout from an idea completely different to anything that’s out there.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Recall how Google X takes something unimaginable and makes it a reality.</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Now it’s their turn to be as creative as possible in their solution.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You could take the time to run through some ideas in the room - students can enter Google Science Fair by themselves or in groups of up to three, so if there are similar ideas, they might want to team up.</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38252bf4ad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8252bf4ad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Hand out </a:t>
            </a:r>
            <a:r>
              <a:rPr b="1" lang="en" sz="1400">
                <a:solidFill>
                  <a:schemeClr val="dk1"/>
                </a:solidFill>
                <a:latin typeface="Google Sans"/>
                <a:ea typeface="Google Sans"/>
                <a:cs typeface="Google Sans"/>
                <a:sym typeface="Google Sans"/>
              </a:rPr>
              <a:t>Activity 2: Getting ready for your research</a:t>
            </a:r>
            <a:r>
              <a:rPr lang="en" sz="1400">
                <a:solidFill>
                  <a:schemeClr val="dk1"/>
                </a:solidFill>
                <a:latin typeface="Google Sans"/>
                <a:ea typeface="Google Sans"/>
                <a:cs typeface="Google Sans"/>
                <a:sym typeface="Google Sans"/>
              </a:rPr>
              <a:t>. Ask students to complete the sheet. This short activity split into three parts:</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Char char="○"/>
            </a:pPr>
            <a:r>
              <a:rPr lang="en" sz="1400" u="sng">
                <a:solidFill>
                  <a:schemeClr val="dk1"/>
                </a:solidFill>
                <a:latin typeface="Google Sans"/>
                <a:ea typeface="Google Sans"/>
                <a:cs typeface="Google Sans"/>
                <a:sym typeface="Google Sans"/>
              </a:rPr>
              <a:t>Part 1 (3 mins):</a:t>
            </a:r>
            <a:r>
              <a:rPr lang="en" sz="1400">
                <a:solidFill>
                  <a:schemeClr val="dk1"/>
                </a:solidFill>
                <a:latin typeface="Google Sans"/>
                <a:ea typeface="Google Sans"/>
                <a:cs typeface="Google Sans"/>
                <a:sym typeface="Google Sans"/>
              </a:rPr>
              <a:t> Explain that students need to think of as many questions as possible that link to the their key question, but they only have 3 minutes. Use Ann’s key question as an example (students should generate more than three questions).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Char char="○"/>
            </a:pPr>
            <a:r>
              <a:rPr lang="en" sz="1400" u="sng">
                <a:solidFill>
                  <a:schemeClr val="dk1"/>
                </a:solidFill>
                <a:latin typeface="Google Sans"/>
                <a:ea typeface="Google Sans"/>
                <a:cs typeface="Google Sans"/>
                <a:sym typeface="Google Sans"/>
              </a:rPr>
              <a:t>Part 2 (2 mins):</a:t>
            </a:r>
            <a:r>
              <a:rPr b="1" lang="en" sz="1400">
                <a:solidFill>
                  <a:schemeClr val="dk1"/>
                </a:solidFill>
                <a:latin typeface="Google Sans"/>
                <a:ea typeface="Google Sans"/>
                <a:cs typeface="Google Sans"/>
                <a:sym typeface="Google Sans"/>
              </a:rPr>
              <a:t> </a:t>
            </a:r>
            <a:r>
              <a:rPr lang="en" sz="1400">
                <a:solidFill>
                  <a:schemeClr val="dk1"/>
                </a:solidFill>
                <a:latin typeface="Google Sans"/>
                <a:ea typeface="Google Sans"/>
                <a:cs typeface="Google Sans"/>
                <a:sym typeface="Google Sans"/>
              </a:rPr>
              <a:t>Students now have two minutes to reflect on and refine their questions. Again, use Ann as an example.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Char char="○"/>
            </a:pPr>
            <a:r>
              <a:rPr lang="en" sz="1400" u="sng">
                <a:solidFill>
                  <a:schemeClr val="dk1"/>
                </a:solidFill>
                <a:latin typeface="Google Sans"/>
                <a:ea typeface="Google Sans"/>
                <a:cs typeface="Google Sans"/>
                <a:sym typeface="Google Sans"/>
              </a:rPr>
              <a:t>Part 3 (1 min):</a:t>
            </a:r>
            <a:r>
              <a:rPr lang="en" sz="1400">
                <a:solidFill>
                  <a:schemeClr val="dk1"/>
                </a:solidFill>
                <a:latin typeface="Google Sans"/>
                <a:ea typeface="Google Sans"/>
                <a:cs typeface="Google Sans"/>
                <a:sym typeface="Google Sans"/>
              </a:rPr>
              <a:t> Finally, students prioritize their questions.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Students are now ready to complete their research with some better focus.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36a2ad8dc2_0_3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6a2ad8dc2_0_3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Encourage students to explore a range of sources.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Char char="●"/>
            </a:pPr>
            <a:r>
              <a:rPr lang="en" sz="1400">
                <a:solidFill>
                  <a:schemeClr val="dk1"/>
                </a:solidFill>
                <a:latin typeface="Google Sans"/>
                <a:ea typeface="Google Sans"/>
                <a:cs typeface="Google Sans"/>
                <a:sym typeface="Google Sans"/>
              </a:rPr>
              <a:t>Hand out </a:t>
            </a:r>
            <a:r>
              <a:rPr b="1" lang="en" sz="1400">
                <a:solidFill>
                  <a:schemeClr val="dk1"/>
                </a:solidFill>
                <a:latin typeface="Google Sans"/>
                <a:ea typeface="Google Sans"/>
                <a:cs typeface="Google Sans"/>
                <a:sym typeface="Google Sans"/>
              </a:rPr>
              <a:t>Activity 3:</a:t>
            </a:r>
            <a:r>
              <a:rPr lang="en" sz="1400">
                <a:solidFill>
                  <a:schemeClr val="dk1"/>
                </a:solidFill>
                <a:latin typeface="Google Sans"/>
                <a:ea typeface="Google Sans"/>
                <a:cs typeface="Google Sans"/>
                <a:sym typeface="Google Sans"/>
              </a:rPr>
              <a:t> </a:t>
            </a:r>
            <a:r>
              <a:rPr b="1" lang="en" sz="1400">
                <a:solidFill>
                  <a:schemeClr val="dk1"/>
                </a:solidFill>
                <a:latin typeface="Google Sans"/>
                <a:ea typeface="Google Sans"/>
                <a:cs typeface="Google Sans"/>
                <a:sym typeface="Google Sans"/>
              </a:rPr>
              <a:t>Research guide </a:t>
            </a:r>
            <a:r>
              <a:rPr lang="en" sz="1400">
                <a:solidFill>
                  <a:schemeClr val="dk1"/>
                </a:solidFill>
                <a:latin typeface="Google Sans"/>
                <a:ea typeface="Google Sans"/>
                <a:cs typeface="Google Sans"/>
                <a:sym typeface="Google Sans"/>
              </a:rPr>
              <a:t>and ask students to begin researching and evaluating it as they go.</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You could prompt them with these questions:</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Is there an expert they can speak to in the field?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Could people who are impacted by the problem provide some insight?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Have they covered any of the relevant science or technology in their learning at school?</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Are there suitable books that could help them?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36a2ad8dc2_0_3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6a2ad8dc2_0_3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Google Sans"/>
                <a:ea typeface="Google Sans"/>
                <a:cs typeface="Google Sans"/>
                <a:sym typeface="Google Sans"/>
              </a:rPr>
              <a:t>Optional</a:t>
            </a:r>
            <a:endParaRPr b="1"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r>
              <a:rPr lang="en" sz="1400">
                <a:solidFill>
                  <a:schemeClr val="dk1"/>
                </a:solidFill>
                <a:latin typeface="Google Sans"/>
                <a:ea typeface="Google Sans"/>
                <a:cs typeface="Google Sans"/>
                <a:sym typeface="Google Sans"/>
              </a:rPr>
              <a: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Interrupt students’ research.</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they will each give an elevator pitch to show where they are now with their research. A timer can be used to ensure students stick to one minute.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Use this task to allow peers to contribute any ideas and to begin to get students to shift their focus onto one preferred solution.</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Is there more than one person investigating a similar issue, or one they could build upon? Perhaps they could team up (maximum of three people per team).</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Are students able to provide insight to help someone else out?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36a2ad8dc2_0_3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6a2ad8dc2_0_3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r>
              <a:rPr lang="en" sz="1400">
                <a:solidFill>
                  <a:schemeClr val="dk1"/>
                </a:solidFill>
                <a:latin typeface="Google Sans"/>
                <a:ea typeface="Google Sans"/>
                <a:cs typeface="Google Sans"/>
                <a:sym typeface="Google Sans"/>
              </a:rPr>
              <a: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If students completed the elevator pitch activity, ask them to use the feedback to refine their solution.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Encourage students to begin to hone in on one idea.</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Remind students that they do not need to have their problem completely solved yet, but they should be focused on one possible idea.</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u="sng">
              <a:solidFill>
                <a:schemeClr val="dk1"/>
              </a:solidFill>
              <a:latin typeface="Google Sans"/>
              <a:ea typeface="Google Sans"/>
              <a:cs typeface="Google Sans"/>
              <a:sym typeface="Google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38252bf4a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8252bf4a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latin typeface="Google Sans"/>
                <a:ea typeface="Google Sans"/>
                <a:cs typeface="Google Sans"/>
                <a:sym typeface="Google Sans"/>
              </a:rPr>
              <a:t>Teacher notes</a:t>
            </a:r>
            <a:endParaRPr sz="1400" u="sng">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Ask students represent where they are with their solution through a picture that summarizes a potential solution. </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In the next session they will begin to develop this idea.</a:t>
            </a:r>
            <a:endParaRPr sz="1400">
              <a:latin typeface="Google Sans"/>
              <a:ea typeface="Google Sans"/>
              <a:cs typeface="Google Sans"/>
              <a:sym typeface="Google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38252bf4a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8252bf4a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376e46f20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76e46f20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36a2ad8dc2_0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6a2ad8dc2_0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latin typeface="Google Sans"/>
              <a:ea typeface="Google Sans"/>
              <a:cs typeface="Google Sans"/>
              <a:sym typeface="Google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38a60b7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8a60b7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36a2ad8dc2_0_3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a2ad8dc2_0_3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 students to attempt to join all nine dots with no more than three straight lines, without lifting their pencil off the page.</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You could choose to show this on the screen and students can attempt with a pointer, or you can give out </a:t>
            </a:r>
            <a:r>
              <a:rPr b="1" lang="en" sz="1400">
                <a:solidFill>
                  <a:schemeClr val="dk1"/>
                </a:solidFill>
                <a:latin typeface="Google Sans"/>
                <a:ea typeface="Google Sans"/>
                <a:cs typeface="Google Sans"/>
                <a:sym typeface="Google Sans"/>
              </a:rPr>
              <a:t>Activity 1: Thinking outside the box</a:t>
            </a:r>
            <a:r>
              <a:rPr lang="en" sz="1400">
                <a:solidFill>
                  <a:schemeClr val="dk1"/>
                </a:solidFill>
                <a:latin typeface="Google Sans"/>
                <a:ea typeface="Google Sans"/>
                <a:cs typeface="Google Sans"/>
                <a:sym typeface="Google Sans"/>
              </a:rPr>
              <a:t>.</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Give students two minutes to try to complete the challenge.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 surprising number of students will make two assumptions: </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The lines cannot go beyond the outside dots.</a:t>
            </a:r>
            <a:endParaRPr sz="1400">
              <a:solidFill>
                <a:schemeClr val="dk1"/>
              </a:solidFill>
              <a:latin typeface="Google Sans"/>
              <a:ea typeface="Google Sans"/>
              <a:cs typeface="Google Sans"/>
              <a:sym typeface="Google Sans"/>
            </a:endParaRPr>
          </a:p>
          <a:p>
            <a:pPr indent="-317500" lvl="1" marL="9144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The line must pass through the centre of each dot.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None of these “rules” were mentioned. However, these assumptions limit the answer being reached.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Char char="●"/>
            </a:pPr>
            <a:r>
              <a:rPr lang="en" sz="1400">
                <a:solidFill>
                  <a:schemeClr val="dk1"/>
                </a:solidFill>
                <a:latin typeface="Google Sans"/>
                <a:ea typeface="Google Sans"/>
                <a:cs typeface="Google Sans"/>
                <a:sym typeface="Google Sans"/>
              </a:rPr>
              <a:t>Encourage students to (literally) </a:t>
            </a:r>
            <a:r>
              <a:rPr b="1" lang="en" sz="1400">
                <a:solidFill>
                  <a:schemeClr val="dk1"/>
                </a:solidFill>
                <a:latin typeface="Google Sans"/>
                <a:ea typeface="Google Sans"/>
                <a:cs typeface="Google Sans"/>
                <a:sym typeface="Google Sans"/>
              </a:rPr>
              <a:t>think outside the box</a:t>
            </a:r>
            <a:r>
              <a:rPr lang="en" sz="1400">
                <a:solidFill>
                  <a:schemeClr val="dk1"/>
                </a:solidFill>
                <a:latin typeface="Google Sans"/>
                <a:ea typeface="Google Sans"/>
                <a:cs typeface="Google Sans"/>
                <a:sym typeface="Google Sans"/>
              </a:rPr>
              <a:t>. Give them two further minutes before revealing the answer.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36a2ad8dc2_0_3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6a2ad8dc2_0_3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Are students surprised by the solution?</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that by thinking beyond what they immediately see, they could find a simple, accessible solution.</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Encourage students not to conform to what is in front of them - the best ideas are often the most ‘out there’.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u="sng">
              <a:solidFill>
                <a:schemeClr val="dk1"/>
              </a:solidFill>
              <a:latin typeface="Google Sans"/>
              <a:ea typeface="Google Sans"/>
              <a:cs typeface="Google Sans"/>
              <a:sym typeface="Google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38252bf4a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8252bf4a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1"/>
                </a:solidFill>
                <a:latin typeface="Google Sans"/>
                <a:ea typeface="Google Sans"/>
                <a:cs typeface="Google Sans"/>
                <a:sym typeface="Google Sans"/>
              </a:rPr>
              <a:t>Teacher notes</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For a practical example of thinking outside the box, look at Moonshot from Google X - this takes problems, potential solutions and explores the unimaginable. One project that began in Google X and is now a product in itself is Waymo, the self-driving car.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The self-driving car project started in 2009 to develop technology that could make our roads safer and improve mobility for everyone. In October 2015, the team completed the world’s first fully self-driving trip on public roads in a car without a steering wheel, pedals or test driver.</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Remind students that none of this would have been possible if someone hadn’t thought ‘what if…?’ - they shouldn’t be afraid to think big.</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t/>
            </a:r>
            <a:endParaRPr sz="14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400">
                <a:solidFill>
                  <a:schemeClr val="dk1"/>
                </a:solidFill>
                <a:latin typeface="Google Sans"/>
                <a:ea typeface="Google Sans"/>
                <a:cs typeface="Google Sans"/>
                <a:sym typeface="Google Sans"/>
              </a:rPr>
              <a:t>If you have time, you can watch a video on the development: </a:t>
            </a:r>
            <a:r>
              <a:rPr lang="en" sz="1400" u="sng">
                <a:solidFill>
                  <a:schemeClr val="accent5"/>
                </a:solidFill>
                <a:latin typeface="Google Sans"/>
                <a:ea typeface="Google Sans"/>
                <a:cs typeface="Google Sans"/>
                <a:sym typeface="Google Sans"/>
                <a:hlinkClick r:id="rId2"/>
              </a:rPr>
              <a:t>https://waymo.com/journey/</a:t>
            </a:r>
            <a:r>
              <a:rPr lang="en" sz="1400">
                <a:solidFill>
                  <a:schemeClr val="dk1"/>
                </a:solidFill>
                <a:latin typeface="Google Sans"/>
                <a:ea typeface="Google Sans"/>
                <a:cs typeface="Google Sans"/>
                <a:sym typeface="Google Sans"/>
              </a:rPr>
              <a:t>  </a:t>
            </a:r>
            <a:br>
              <a:rPr lang="en" sz="1400">
                <a:solidFill>
                  <a:schemeClr val="dk1"/>
                </a:solidFill>
                <a:latin typeface="Google Sans"/>
                <a:ea typeface="Google Sans"/>
                <a:cs typeface="Google Sans"/>
                <a:sym typeface="Google Sans"/>
              </a:rPr>
            </a:br>
            <a:r>
              <a:rPr lang="en" sz="1400">
                <a:solidFill>
                  <a:schemeClr val="dk1"/>
                </a:solidFill>
                <a:latin typeface="Google Sans"/>
                <a:ea typeface="Google Sans"/>
                <a:cs typeface="Google Sans"/>
                <a:sym typeface="Google Sans"/>
              </a:rPr>
              <a:t>Link to video: </a:t>
            </a:r>
            <a:r>
              <a:rPr lang="en" sz="1400" u="sng">
                <a:solidFill>
                  <a:schemeClr val="accent5"/>
                </a:solidFill>
                <a:latin typeface="Google Sans"/>
                <a:ea typeface="Google Sans"/>
                <a:cs typeface="Google Sans"/>
                <a:sym typeface="Google Sans"/>
                <a:hlinkClick r:id="rId3"/>
              </a:rPr>
              <a:t>https://www.youtube.com/watch?v=B8R148hFxPw&amp;feature=youtu.be</a:t>
            </a:r>
            <a:endParaRPr sz="1400">
              <a:solidFill>
                <a:schemeClr val="accent5"/>
              </a:solidFill>
              <a:latin typeface="Google Sans"/>
              <a:ea typeface="Google Sans"/>
              <a:cs typeface="Google Sans"/>
              <a:sym typeface="Google Sans"/>
            </a:endParaRPr>
          </a:p>
          <a:p>
            <a:pPr indent="0" lvl="0" marL="0" rtl="0" algn="l">
              <a:spcBef>
                <a:spcPts val="0"/>
              </a:spcBef>
              <a:spcAft>
                <a:spcPts val="0"/>
              </a:spcAft>
              <a:buNone/>
            </a:pPr>
            <a:r>
              <a:t/>
            </a:r>
            <a:endParaRPr sz="1400">
              <a:latin typeface="Google Sans"/>
              <a:ea typeface="Google Sans"/>
              <a:cs typeface="Google Sans"/>
              <a:sym typeface="Google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36a2ad8dc2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6a2ad8dc2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latin typeface="Google Sans"/>
                <a:ea typeface="Google Sans"/>
                <a:cs typeface="Google Sans"/>
                <a:sym typeface="Google Sans"/>
              </a:rPr>
              <a:t>Teacher notes</a:t>
            </a:r>
            <a:endParaRPr sz="1400" u="sng">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Using Waymo as an example, ask students to think about its potential impact.</a:t>
            </a:r>
            <a:endParaRPr sz="1400">
              <a:latin typeface="Google Sans"/>
              <a:ea typeface="Google Sans"/>
              <a:cs typeface="Google Sans"/>
              <a:sym typeface="Google Sans"/>
            </a:endParaRPr>
          </a:p>
          <a:p>
            <a:pPr indent="-317500" lvl="0" marL="457200" rtl="0" algn="l">
              <a:spcBef>
                <a:spcPts val="0"/>
              </a:spcBef>
              <a:spcAft>
                <a:spcPts val="0"/>
              </a:spcAft>
              <a:buSzPts val="1400"/>
              <a:buFont typeface="Google Sans"/>
              <a:buChar char="●"/>
            </a:pPr>
            <a:r>
              <a:rPr lang="en" sz="1400">
                <a:latin typeface="Google Sans"/>
                <a:ea typeface="Google Sans"/>
                <a:cs typeface="Google Sans"/>
                <a:sym typeface="Google Sans"/>
              </a:rPr>
              <a:t>Focus on the benefit that it could bring to people e.g. road safety. </a:t>
            </a:r>
            <a:endParaRPr sz="1400">
              <a:latin typeface="Google Sans"/>
              <a:ea typeface="Google Sans"/>
              <a:cs typeface="Google Sans"/>
              <a:sym typeface="Google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37019d0d79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7019d0d79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1"/>
                </a:solidFill>
                <a:latin typeface="Google Sans"/>
                <a:ea typeface="Google Sans"/>
                <a:cs typeface="Google Sans"/>
                <a:sym typeface="Google Sans"/>
              </a:rPr>
              <a:t>Teacher notes</a:t>
            </a:r>
            <a:endParaRPr sz="1400" u="sng">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Explain to students that some of the best ideas come from looking at a real-life problem that they are passionate about.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Ask students to recall their key question from session 1.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Watch Kenneth’s video to show how he developed his solution. </a:t>
            </a:r>
            <a:endParaRPr sz="1400">
              <a:solidFill>
                <a:schemeClr val="dk1"/>
              </a:solidFill>
              <a:latin typeface="Google Sans"/>
              <a:ea typeface="Google Sans"/>
              <a:cs typeface="Google Sans"/>
              <a:sym typeface="Google Sans"/>
            </a:endParaRPr>
          </a:p>
          <a:p>
            <a:pPr indent="-317500" lvl="0" marL="457200" rtl="0" algn="l">
              <a:spcBef>
                <a:spcPts val="0"/>
              </a:spcBef>
              <a:spcAft>
                <a:spcPts val="0"/>
              </a:spcAft>
              <a:buClr>
                <a:schemeClr val="dk1"/>
              </a:buClr>
              <a:buSzPts val="1400"/>
              <a:buFont typeface="Google Sans"/>
              <a:buChar char="●"/>
            </a:pPr>
            <a:r>
              <a:rPr lang="en" sz="1400">
                <a:solidFill>
                  <a:schemeClr val="dk1"/>
                </a:solidFill>
                <a:latin typeface="Google Sans"/>
                <a:ea typeface="Google Sans"/>
                <a:cs typeface="Google Sans"/>
                <a:sym typeface="Google Sans"/>
              </a:rPr>
              <a:t>Next, it’s over to them to begin developing their own solution.</a:t>
            </a:r>
            <a:endParaRPr sz="1400" u="sng">
              <a:solidFill>
                <a:srgbClr val="202124"/>
              </a:solidFill>
              <a:latin typeface="Google Sans"/>
              <a:ea typeface="Google Sans"/>
              <a:cs typeface="Google Sans"/>
              <a:sym typeface="Google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 type="title">
  <p:cSld name="TITLE">
    <p:spTree>
      <p:nvGrpSpPr>
        <p:cNvPr id="10" name="Shape 10"/>
        <p:cNvGrpSpPr/>
        <p:nvPr/>
      </p:nvGrpSpPr>
      <p:grpSpPr>
        <a:xfrm>
          <a:off x="0" y="0"/>
          <a:ext cx="0" cy="0"/>
          <a:chOff x="0" y="0"/>
          <a:chExt cx="0" cy="0"/>
        </a:xfrm>
      </p:grpSpPr>
      <p:sp>
        <p:nvSpPr>
          <p:cNvPr id="11" name="Google Shape;11;p2"/>
          <p:cNvSpPr txBox="1"/>
          <p:nvPr/>
        </p:nvSpPr>
        <p:spPr>
          <a:xfrm>
            <a:off x="5995275"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900 #202124</a:t>
            </a:r>
            <a:endParaRPr sz="800">
              <a:solidFill>
                <a:srgbClr val="9AA0A6"/>
              </a:solidFill>
              <a:latin typeface="Google Sans"/>
              <a:ea typeface="Google Sans"/>
              <a:cs typeface="Google Sans"/>
              <a:sym typeface="Google Sans"/>
            </a:endParaRPr>
          </a:p>
        </p:txBody>
      </p:sp>
      <p:sp>
        <p:nvSpPr>
          <p:cNvPr id="12" name="Google Shape;12;p2"/>
          <p:cNvSpPr txBox="1"/>
          <p:nvPr/>
        </p:nvSpPr>
        <p:spPr>
          <a:xfrm>
            <a:off x="465025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800 #3C4043</a:t>
            </a:r>
            <a:endParaRPr sz="800">
              <a:solidFill>
                <a:srgbClr val="9AA0A6"/>
              </a:solidFill>
              <a:latin typeface="Google Sans"/>
              <a:ea typeface="Google Sans"/>
              <a:cs typeface="Google Sans"/>
              <a:sym typeface="Google Sans"/>
            </a:endParaRPr>
          </a:p>
        </p:txBody>
      </p:sp>
      <p:sp>
        <p:nvSpPr>
          <p:cNvPr id="13" name="Google Shape;13;p2"/>
          <p:cNvSpPr txBox="1"/>
          <p:nvPr/>
        </p:nvSpPr>
        <p:spPr>
          <a:xfrm>
            <a:off x="5985358"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700 #5F6368</a:t>
            </a:r>
            <a:endParaRPr sz="800">
              <a:solidFill>
                <a:srgbClr val="9AA0A6"/>
              </a:solidFill>
              <a:latin typeface="Google Sans"/>
              <a:ea typeface="Google Sans"/>
              <a:cs typeface="Google Sans"/>
              <a:sym typeface="Google Sans"/>
            </a:endParaRPr>
          </a:p>
        </p:txBody>
      </p:sp>
      <p:sp>
        <p:nvSpPr>
          <p:cNvPr id="14" name="Google Shape;14;p2"/>
          <p:cNvSpPr txBox="1"/>
          <p:nvPr/>
        </p:nvSpPr>
        <p:spPr>
          <a:xfrm>
            <a:off x="732044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600 #80868B</a:t>
            </a:r>
            <a:endParaRPr sz="800">
              <a:solidFill>
                <a:srgbClr val="9AA0A6"/>
              </a:solidFill>
              <a:latin typeface="Google Sans"/>
              <a:ea typeface="Google Sans"/>
              <a:cs typeface="Google Sans"/>
              <a:sym typeface="Google Sans"/>
            </a:endParaRPr>
          </a:p>
        </p:txBody>
      </p:sp>
      <p:sp>
        <p:nvSpPr>
          <p:cNvPr id="15" name="Google Shape;15;p2"/>
          <p:cNvSpPr txBox="1"/>
          <p:nvPr/>
        </p:nvSpPr>
        <p:spPr>
          <a:xfrm>
            <a:off x="7340300"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a:t>
            </a:r>
            <a:r>
              <a:rPr lang="en" sz="800">
                <a:solidFill>
                  <a:srgbClr val="9AA0A6"/>
                </a:solidFill>
                <a:latin typeface="Google Sans"/>
                <a:ea typeface="Google Sans"/>
                <a:cs typeface="Google Sans"/>
                <a:sym typeface="Google Sans"/>
              </a:rPr>
              <a:t>500 #9AA0A6</a:t>
            </a:r>
            <a:endParaRPr sz="800">
              <a:solidFill>
                <a:srgbClr val="9AA0A6"/>
              </a:solidFill>
              <a:latin typeface="Google Sans"/>
              <a:ea typeface="Google Sans"/>
              <a:cs typeface="Google Sans"/>
              <a:sym typeface="Google Sans"/>
            </a:endParaRPr>
          </a:p>
        </p:txBody>
      </p:sp>
      <p:sp>
        <p:nvSpPr>
          <p:cNvPr id="16" name="Google Shape;16;p2"/>
          <p:cNvSpPr txBox="1"/>
          <p:nvPr/>
        </p:nvSpPr>
        <p:spPr>
          <a:xfrm>
            <a:off x="61517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Blue</a:t>
            </a:r>
            <a:r>
              <a:rPr lang="en" sz="800">
                <a:solidFill>
                  <a:srgbClr val="9AA0A6"/>
                </a:solidFill>
                <a:latin typeface="Google Sans"/>
                <a:ea typeface="Google Sans"/>
                <a:cs typeface="Google Sans"/>
                <a:sym typeface="Google Sans"/>
              </a:rPr>
              <a:t> 500 #4285F4</a:t>
            </a:r>
            <a:endParaRPr sz="800">
              <a:solidFill>
                <a:srgbClr val="9AA0A6"/>
              </a:solidFill>
              <a:latin typeface="Google Sans"/>
              <a:ea typeface="Google Sans"/>
              <a:cs typeface="Google Sans"/>
              <a:sym typeface="Google Sans"/>
            </a:endParaRPr>
          </a:p>
        </p:txBody>
      </p:sp>
      <p:sp>
        <p:nvSpPr>
          <p:cNvPr id="17" name="Google Shape;17;p2"/>
          <p:cNvSpPr txBox="1"/>
          <p:nvPr/>
        </p:nvSpPr>
        <p:spPr>
          <a:xfrm>
            <a:off x="196020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Red</a:t>
            </a:r>
            <a:r>
              <a:rPr lang="en" sz="800">
                <a:solidFill>
                  <a:srgbClr val="9AA0A6"/>
                </a:solidFill>
                <a:latin typeface="Google Sans"/>
                <a:ea typeface="Google Sans"/>
                <a:cs typeface="Google Sans"/>
                <a:sym typeface="Google Sans"/>
              </a:rPr>
              <a:t> 500 #EA4335</a:t>
            </a:r>
            <a:endParaRPr sz="800">
              <a:solidFill>
                <a:srgbClr val="9AA0A6"/>
              </a:solidFill>
              <a:latin typeface="Google Sans"/>
              <a:ea typeface="Google Sans"/>
              <a:cs typeface="Google Sans"/>
              <a:sym typeface="Google Sans"/>
            </a:endParaRPr>
          </a:p>
        </p:txBody>
      </p:sp>
      <p:sp>
        <p:nvSpPr>
          <p:cNvPr id="18" name="Google Shape;18;p2"/>
          <p:cNvSpPr txBox="1"/>
          <p:nvPr/>
        </p:nvSpPr>
        <p:spPr>
          <a:xfrm>
            <a:off x="330522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Yellow</a:t>
            </a:r>
            <a:r>
              <a:rPr lang="en" sz="800">
                <a:solidFill>
                  <a:srgbClr val="9AA0A6"/>
                </a:solidFill>
                <a:latin typeface="Google Sans"/>
                <a:ea typeface="Google Sans"/>
                <a:cs typeface="Google Sans"/>
                <a:sym typeface="Google Sans"/>
              </a:rPr>
              <a:t> 500 #FBBC04</a:t>
            </a:r>
            <a:endParaRPr sz="800">
              <a:solidFill>
                <a:srgbClr val="9AA0A6"/>
              </a:solidFill>
              <a:latin typeface="Google Sans"/>
              <a:ea typeface="Google Sans"/>
              <a:cs typeface="Google Sans"/>
              <a:sym typeface="Google Sans"/>
            </a:endParaRPr>
          </a:p>
        </p:txBody>
      </p:sp>
      <p:sp>
        <p:nvSpPr>
          <p:cNvPr id="19" name="Google Shape;19;p2"/>
          <p:cNvSpPr txBox="1"/>
          <p:nvPr/>
        </p:nvSpPr>
        <p:spPr>
          <a:xfrm>
            <a:off x="465025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Green</a:t>
            </a:r>
            <a:r>
              <a:rPr lang="en" sz="800">
                <a:solidFill>
                  <a:srgbClr val="9AA0A6"/>
                </a:solidFill>
                <a:latin typeface="Google Sans"/>
                <a:ea typeface="Google Sans"/>
                <a:cs typeface="Google Sans"/>
                <a:sym typeface="Google Sans"/>
              </a:rPr>
              <a:t> 500 #34A853</a:t>
            </a:r>
            <a:endParaRPr sz="800">
              <a:solidFill>
                <a:srgbClr val="9AA0A6"/>
              </a:solidFill>
              <a:latin typeface="Google Sans"/>
              <a:ea typeface="Google Sans"/>
              <a:cs typeface="Google Sans"/>
              <a:sym typeface="Google Sans"/>
            </a:endParaRPr>
          </a:p>
        </p:txBody>
      </p:sp>
      <p:sp>
        <p:nvSpPr>
          <p:cNvPr id="20" name="Google Shape;20;p2"/>
          <p:cNvSpPr/>
          <p:nvPr/>
        </p:nvSpPr>
        <p:spPr>
          <a:xfrm>
            <a:off x="615175" y="1208850"/>
            <a:ext cx="1214400" cy="1214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960200" y="1208850"/>
            <a:ext cx="1214400" cy="12144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305225" y="1208850"/>
            <a:ext cx="1214400" cy="12144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650250" y="1208850"/>
            <a:ext cx="1214400" cy="12144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95275" y="1208850"/>
            <a:ext cx="1214400" cy="1214400"/>
          </a:xfrm>
          <a:prstGeom prst="rect">
            <a:avLst/>
          </a:prstGeom>
          <a:solidFill>
            <a:srgbClr val="2021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340300" y="1208850"/>
            <a:ext cx="1214400" cy="12144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650250" y="3034800"/>
            <a:ext cx="1214400" cy="1214400"/>
          </a:xfrm>
          <a:prstGeom prst="rect">
            <a:avLst/>
          </a:prstGeom>
          <a:solidFill>
            <a:srgbClr val="3C4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27" name="Google Shape;27;p2"/>
          <p:cNvSpPr/>
          <p:nvPr/>
        </p:nvSpPr>
        <p:spPr>
          <a:xfrm>
            <a:off x="5995275" y="3034800"/>
            <a:ext cx="1214400" cy="1214400"/>
          </a:xfrm>
          <a:prstGeom prst="rect">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F6368"/>
              </a:solidFill>
            </a:endParaRPr>
          </a:p>
        </p:txBody>
      </p:sp>
      <p:sp>
        <p:nvSpPr>
          <p:cNvPr id="28" name="Google Shape;28;p2"/>
          <p:cNvSpPr/>
          <p:nvPr/>
        </p:nvSpPr>
        <p:spPr>
          <a:xfrm>
            <a:off x="7340300" y="3034800"/>
            <a:ext cx="1214400" cy="1214400"/>
          </a:xfrm>
          <a:prstGeom prst="rect">
            <a:avLst/>
          </a:prstGeom>
          <a:solidFill>
            <a:srgbClr val="808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0868B"/>
              </a:solidFill>
            </a:endParaRPr>
          </a:p>
        </p:txBody>
      </p:sp>
      <p:sp>
        <p:nvSpPr>
          <p:cNvPr id="29" name="Google Shape;29;p2"/>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Color Palette</a:t>
            </a:r>
            <a:endParaRPr sz="2000">
              <a:solidFill>
                <a:srgbClr val="212121"/>
              </a:solidFill>
              <a:latin typeface="Google Sans"/>
              <a:ea typeface="Google Sans"/>
              <a:cs typeface="Google Sans"/>
              <a:sym typeface="Google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Headline1 + Two Body1 + Page" type="twoColTx">
  <p:cSld name="TITLE_AND_TWO_COLUMNS">
    <p:spTree>
      <p:nvGrpSpPr>
        <p:cNvPr id="76" name="Shape 76"/>
        <p:cNvGrpSpPr/>
        <p:nvPr/>
      </p:nvGrpSpPr>
      <p:grpSpPr>
        <a:xfrm>
          <a:off x="0" y="0"/>
          <a:ext cx="0" cy="0"/>
          <a:chOff x="0" y="0"/>
          <a:chExt cx="0" cy="0"/>
        </a:xfrm>
      </p:grpSpPr>
      <p:sp>
        <p:nvSpPr>
          <p:cNvPr id="77" name="Google Shape;77;p11"/>
          <p:cNvSpPr txBox="1"/>
          <p:nvPr>
            <p:ph idx="1" type="body"/>
          </p:nvPr>
        </p:nvSpPr>
        <p:spPr>
          <a:xfrm>
            <a:off x="503375" y="1603715"/>
            <a:ext cx="4005300" cy="572700"/>
          </a:xfrm>
          <a:prstGeom prst="rect">
            <a:avLst/>
          </a:prstGeom>
        </p:spPr>
        <p:txBody>
          <a:bodyPr anchorCtr="0" anchor="t" bIns="91425" lIns="91425" spcFirstLastPara="1" rIns="91425" wrap="square" tIns="91425"/>
          <a:lstStyle>
            <a:lvl1pPr indent="-323850" lvl="0" marL="457200" rtl="0">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78" name="Google Shape;78;p11"/>
          <p:cNvSpPr txBox="1"/>
          <p:nvPr>
            <p:ph idx="2" type="body"/>
          </p:nvPr>
        </p:nvSpPr>
        <p:spPr>
          <a:xfrm>
            <a:off x="4104950" y="1603715"/>
            <a:ext cx="22092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79" name="Google Shape;79;p11"/>
          <p:cNvSpPr txBox="1"/>
          <p:nvPr>
            <p:ph idx="3" type="body"/>
          </p:nvPr>
        </p:nvSpPr>
        <p:spPr>
          <a:xfrm>
            <a:off x="6364625" y="1603715"/>
            <a:ext cx="10563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80" name="Google Shape;80;p11"/>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TITLE_ONLY_1_1">
    <p:spTree>
      <p:nvGrpSpPr>
        <p:cNvPr id="81" name="Shape 81"/>
        <p:cNvGrpSpPr/>
        <p:nvPr/>
      </p:nvGrpSpPr>
      <p:grpSpPr>
        <a:xfrm>
          <a:off x="0" y="0"/>
          <a:ext cx="0" cy="0"/>
          <a:chOff x="0" y="0"/>
          <a:chExt cx="0" cy="0"/>
        </a:xfrm>
      </p:grpSpPr>
      <p:sp>
        <p:nvSpPr>
          <p:cNvPr id="82" name="Google Shape;82;p12"/>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sz="1500"/>
            </a:lvl1pPr>
            <a:lvl2pPr lvl="1" rtl="0">
              <a:buNone/>
              <a:defRPr sz="1500"/>
            </a:lvl2pPr>
            <a:lvl3pPr lvl="2" rtl="0">
              <a:buNone/>
              <a:defRPr sz="1500"/>
            </a:lvl3pPr>
            <a:lvl4pPr lvl="3" rtl="0">
              <a:buNone/>
              <a:defRPr sz="1500"/>
            </a:lvl4pPr>
            <a:lvl5pPr lvl="4" rtl="0">
              <a:buNone/>
              <a:defRPr sz="1500"/>
            </a:lvl5pPr>
            <a:lvl6pPr lvl="5" rtl="0">
              <a:buNone/>
              <a:defRPr sz="1500"/>
            </a:lvl6pPr>
            <a:lvl7pPr lvl="6" rtl="0">
              <a:buNone/>
              <a:defRPr sz="1500"/>
            </a:lvl7pPr>
            <a:lvl8pPr lvl="7" rtl="0">
              <a:buNone/>
              <a:defRPr sz="1500"/>
            </a:lvl8pPr>
            <a:lvl9pPr lvl="8" rtl="0">
              <a:buNone/>
              <a:defRPr sz="1500"/>
            </a:lvl9pPr>
          </a:lstStyle>
          <a:p>
            <a:pPr indent="0" lvl="0" marL="0" rtl="0" algn="r">
              <a:spcBef>
                <a:spcPts val="0"/>
              </a:spcBef>
              <a:spcAft>
                <a:spcPts val="0"/>
              </a:spcAft>
              <a:buNone/>
            </a:pPr>
            <a:fld id="{00000000-1234-1234-1234-123412341234}" type="slidenum">
              <a:rPr lang="en"/>
              <a:t>‹#›</a:t>
            </a:fld>
            <a:endParaRPr/>
          </a:p>
        </p:txBody>
      </p:sp>
      <p:sp>
        <p:nvSpPr>
          <p:cNvPr id="83" name="Google Shape;83;p12"/>
          <p:cNvSpPr txBox="1"/>
          <p:nvPr>
            <p:ph idx="1" type="body"/>
          </p:nvPr>
        </p:nvSpPr>
        <p:spPr>
          <a:xfrm>
            <a:off x="500400"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4" name="Google Shape;84;p12"/>
          <p:cNvSpPr txBox="1"/>
          <p:nvPr>
            <p:ph idx="2" type="body"/>
          </p:nvPr>
        </p:nvSpPr>
        <p:spPr>
          <a:xfrm>
            <a:off x="3332974"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5" name="Google Shape;85;p12"/>
          <p:cNvSpPr txBox="1"/>
          <p:nvPr>
            <p:ph idx="3" type="body"/>
          </p:nvPr>
        </p:nvSpPr>
        <p:spPr>
          <a:xfrm>
            <a:off x="6165548"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6" name="Google Shape;86;p12"/>
          <p:cNvSpPr txBox="1"/>
          <p:nvPr>
            <p:ph idx="4" type="body"/>
          </p:nvPr>
        </p:nvSpPr>
        <p:spPr>
          <a:xfrm>
            <a:off x="500400"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7" name="Google Shape;87;p12"/>
          <p:cNvSpPr txBox="1"/>
          <p:nvPr>
            <p:ph idx="5" type="body"/>
          </p:nvPr>
        </p:nvSpPr>
        <p:spPr>
          <a:xfrm>
            <a:off x="3332974"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8" name="Google Shape;88;p12"/>
          <p:cNvSpPr txBox="1"/>
          <p:nvPr>
            <p:ph idx="6" type="body"/>
          </p:nvPr>
        </p:nvSpPr>
        <p:spPr>
          <a:xfrm>
            <a:off x="6165548"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89" name="Google Shape;89;p12"/>
          <p:cNvSpPr txBox="1"/>
          <p:nvPr>
            <p:ph idx="7" type="subTitle"/>
          </p:nvPr>
        </p:nvSpPr>
        <p:spPr>
          <a:xfrm>
            <a:off x="5004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90" name="Google Shape;90;p12"/>
          <p:cNvSpPr txBox="1"/>
          <p:nvPr>
            <p:ph idx="8" type="subTitle"/>
          </p:nvPr>
        </p:nvSpPr>
        <p:spPr>
          <a:xfrm>
            <a:off x="333285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91" name="Google Shape;91;p12"/>
          <p:cNvSpPr txBox="1"/>
          <p:nvPr>
            <p:ph idx="9" type="subTitle"/>
          </p:nvPr>
        </p:nvSpPr>
        <p:spPr>
          <a:xfrm>
            <a:off x="61653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2" name="Shape 92"/>
        <p:cNvGrpSpPr/>
        <p:nvPr/>
      </p:nvGrpSpPr>
      <p:grpSpPr>
        <a:xfrm>
          <a:off x="0" y="0"/>
          <a:ext cx="0" cy="0"/>
          <a:chOff x="0" y="0"/>
          <a:chExt cx="0" cy="0"/>
        </a:xfrm>
      </p:grpSpPr>
      <p:sp>
        <p:nvSpPr>
          <p:cNvPr id="93" name="Google Shape;93;p13"/>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x8 grid">
  <p:cSld name="BLANK_1">
    <p:spTree>
      <p:nvGrpSpPr>
        <p:cNvPr id="94" name="Shape 94"/>
        <p:cNvGrpSpPr/>
        <p:nvPr/>
      </p:nvGrpSpPr>
      <p:grpSpPr>
        <a:xfrm>
          <a:off x="0" y="0"/>
          <a:ext cx="0" cy="0"/>
          <a:chOff x="0" y="0"/>
          <a:chExt cx="0" cy="0"/>
        </a:xfrm>
      </p:grpSpPr>
      <p:grpSp>
        <p:nvGrpSpPr>
          <p:cNvPr id="95" name="Google Shape;95;p14"/>
          <p:cNvGrpSpPr/>
          <p:nvPr/>
        </p:nvGrpSpPr>
        <p:grpSpPr>
          <a:xfrm>
            <a:off x="0" y="-4987"/>
            <a:ext cx="9144000" cy="5200386"/>
            <a:chOff x="0" y="-4987"/>
            <a:chExt cx="9144000" cy="5200386"/>
          </a:xfrm>
        </p:grpSpPr>
        <p:cxnSp>
          <p:nvCxnSpPr>
            <p:cNvPr id="96" name="Google Shape;96;p14"/>
            <p:cNvCxnSpPr/>
            <p:nvPr/>
          </p:nvCxnSpPr>
          <p:spPr>
            <a:xfrm>
              <a:off x="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7" name="Google Shape;97;p14"/>
            <p:cNvCxnSpPr/>
            <p:nvPr/>
          </p:nvCxnSpPr>
          <p:spPr>
            <a:xfrm>
              <a:off x="609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8" name="Google Shape;98;p14"/>
            <p:cNvCxnSpPr/>
            <p:nvPr/>
          </p:nvCxnSpPr>
          <p:spPr>
            <a:xfrm>
              <a:off x="1219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99" name="Google Shape;99;p14"/>
            <p:cNvCxnSpPr/>
            <p:nvPr/>
          </p:nvCxnSpPr>
          <p:spPr>
            <a:xfrm>
              <a:off x="1828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0" name="Google Shape;100;p14"/>
            <p:cNvCxnSpPr/>
            <p:nvPr/>
          </p:nvCxnSpPr>
          <p:spPr>
            <a:xfrm>
              <a:off x="2438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1" name="Google Shape;101;p14"/>
            <p:cNvCxnSpPr/>
            <p:nvPr/>
          </p:nvCxnSpPr>
          <p:spPr>
            <a:xfrm>
              <a:off x="30480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2" name="Google Shape;102;p14"/>
            <p:cNvCxnSpPr/>
            <p:nvPr/>
          </p:nvCxnSpPr>
          <p:spPr>
            <a:xfrm>
              <a:off x="3657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3" name="Google Shape;103;p14"/>
            <p:cNvCxnSpPr/>
            <p:nvPr/>
          </p:nvCxnSpPr>
          <p:spPr>
            <a:xfrm>
              <a:off x="4267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4" name="Google Shape;104;p14"/>
            <p:cNvCxnSpPr/>
            <p:nvPr/>
          </p:nvCxnSpPr>
          <p:spPr>
            <a:xfrm>
              <a:off x="9144000" y="13799"/>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5" name="Google Shape;105;p14"/>
            <p:cNvCxnSpPr/>
            <p:nvPr/>
          </p:nvCxnSpPr>
          <p:spPr>
            <a:xfrm>
              <a:off x="4876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6" name="Google Shape;106;p14"/>
            <p:cNvCxnSpPr/>
            <p:nvPr/>
          </p:nvCxnSpPr>
          <p:spPr>
            <a:xfrm>
              <a:off x="5486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7" name="Google Shape;107;p14"/>
            <p:cNvCxnSpPr/>
            <p:nvPr/>
          </p:nvCxnSpPr>
          <p:spPr>
            <a:xfrm>
              <a:off x="60960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8" name="Google Shape;108;p14"/>
            <p:cNvCxnSpPr/>
            <p:nvPr/>
          </p:nvCxnSpPr>
          <p:spPr>
            <a:xfrm>
              <a:off x="67056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09" name="Google Shape;109;p14"/>
            <p:cNvCxnSpPr/>
            <p:nvPr/>
          </p:nvCxnSpPr>
          <p:spPr>
            <a:xfrm>
              <a:off x="73152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0" name="Google Shape;110;p14"/>
            <p:cNvCxnSpPr/>
            <p:nvPr/>
          </p:nvCxnSpPr>
          <p:spPr>
            <a:xfrm>
              <a:off x="79248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1" name="Google Shape;111;p14"/>
            <p:cNvCxnSpPr/>
            <p:nvPr/>
          </p:nvCxnSpPr>
          <p:spPr>
            <a:xfrm>
              <a:off x="8534400" y="-4987"/>
              <a:ext cx="0" cy="5181600"/>
            </a:xfrm>
            <a:prstGeom prst="straightConnector1">
              <a:avLst/>
            </a:prstGeom>
            <a:noFill/>
            <a:ln cap="flat" cmpd="sng" w="9525">
              <a:solidFill>
                <a:srgbClr val="E6F1FF"/>
              </a:solidFill>
              <a:prstDash val="dot"/>
              <a:round/>
              <a:headEnd len="med" w="med" type="none"/>
              <a:tailEnd len="med" w="med" type="none"/>
            </a:ln>
          </p:spPr>
        </p:cxnSp>
        <p:cxnSp>
          <p:nvCxnSpPr>
            <p:cNvPr id="112" name="Google Shape;112;p14"/>
            <p:cNvCxnSpPr/>
            <p:nvPr/>
          </p:nvCxnSpPr>
          <p:spPr>
            <a:xfrm>
              <a:off x="4572000" y="-45769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3" name="Google Shape;113;p14"/>
            <p:cNvCxnSpPr/>
            <p:nvPr/>
          </p:nvCxnSpPr>
          <p:spPr>
            <a:xfrm>
              <a:off x="4572000" y="-39673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4" name="Google Shape;114;p14"/>
            <p:cNvCxnSpPr/>
            <p:nvPr/>
          </p:nvCxnSpPr>
          <p:spPr>
            <a:xfrm>
              <a:off x="4572000" y="-33577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5" name="Google Shape;115;p14"/>
            <p:cNvCxnSpPr/>
            <p:nvPr/>
          </p:nvCxnSpPr>
          <p:spPr>
            <a:xfrm>
              <a:off x="4572000" y="-27481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6" name="Google Shape;116;p14"/>
            <p:cNvCxnSpPr/>
            <p:nvPr/>
          </p:nvCxnSpPr>
          <p:spPr>
            <a:xfrm>
              <a:off x="4572000" y="-21385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7" name="Google Shape;117;p14"/>
            <p:cNvCxnSpPr/>
            <p:nvPr/>
          </p:nvCxnSpPr>
          <p:spPr>
            <a:xfrm>
              <a:off x="4572000" y="-15289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8" name="Google Shape;118;p14"/>
            <p:cNvCxnSpPr/>
            <p:nvPr/>
          </p:nvCxnSpPr>
          <p:spPr>
            <a:xfrm>
              <a:off x="4572000" y="-9193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19" name="Google Shape;119;p14"/>
            <p:cNvCxnSpPr/>
            <p:nvPr/>
          </p:nvCxnSpPr>
          <p:spPr>
            <a:xfrm>
              <a:off x="4572000" y="-309787"/>
              <a:ext cx="0" cy="9144000"/>
            </a:xfrm>
            <a:prstGeom prst="straightConnector1">
              <a:avLst/>
            </a:prstGeom>
            <a:noFill/>
            <a:ln cap="flat" cmpd="sng" w="9525">
              <a:solidFill>
                <a:srgbClr val="E6F1FF"/>
              </a:solidFill>
              <a:prstDash val="dot"/>
              <a:round/>
              <a:headEnd len="med" w="med" type="none"/>
              <a:tailEnd len="med" w="med" type="none"/>
            </a:ln>
          </p:spPr>
        </p:cxnSp>
        <p:cxnSp>
          <p:nvCxnSpPr>
            <p:cNvPr id="120" name="Google Shape;120;p14"/>
            <p:cNvCxnSpPr/>
            <p:nvPr/>
          </p:nvCxnSpPr>
          <p:spPr>
            <a:xfrm>
              <a:off x="4572000" y="299813"/>
              <a:ext cx="0" cy="9144000"/>
            </a:xfrm>
            <a:prstGeom prst="straightConnector1">
              <a:avLst/>
            </a:prstGeom>
            <a:noFill/>
            <a:ln cap="flat" cmpd="sng" w="9525">
              <a:solidFill>
                <a:srgbClr val="E6F1FF"/>
              </a:solidFill>
              <a:prstDash val="dot"/>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121" name="Shape 121"/>
        <p:cNvGrpSpPr/>
        <p:nvPr/>
      </p:nvGrpSpPr>
      <p:grpSpPr>
        <a:xfrm>
          <a:off x="0" y="0"/>
          <a:ext cx="0" cy="0"/>
          <a:chOff x="0" y="0"/>
          <a:chExt cx="0" cy="0"/>
        </a:xfrm>
      </p:grpSpPr>
      <p:sp>
        <p:nvSpPr>
          <p:cNvPr id="122" name="Google Shape;122;p1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3" name="Google Shape;123;p15"/>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4" name="Google Shape;12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 White">
  <p:cSld name="BIG_NUMBER">
    <p:bg>
      <p:bgPr>
        <a:solidFill>
          <a:srgbClr val="FFFFFF"/>
        </a:solidFill>
      </p:bgPr>
    </p:bg>
    <p:spTree>
      <p:nvGrpSpPr>
        <p:cNvPr id="125" name="Shape 125"/>
        <p:cNvGrpSpPr/>
        <p:nvPr/>
      </p:nvGrpSpPr>
      <p:grpSpPr>
        <a:xfrm>
          <a:off x="0" y="0"/>
          <a:ext cx="0" cy="0"/>
          <a:chOff x="0" y="0"/>
          <a:chExt cx="0" cy="0"/>
        </a:xfrm>
      </p:grpSpPr>
      <p:sp>
        <p:nvSpPr>
          <p:cNvPr id="126" name="Google Shape;126;p16"/>
          <p:cNvSpPr txBox="1"/>
          <p:nvPr>
            <p:ph idx="1" type="subTitle"/>
          </p:nvPr>
        </p:nvSpPr>
        <p:spPr>
          <a:xfrm>
            <a:off x="852103" y="4234224"/>
            <a:ext cx="3975000" cy="2544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B7B7B7"/>
                </a:solidFill>
              </a:defRPr>
            </a:lvl1pPr>
            <a:lvl2pPr lvl="1" rtl="0">
              <a:spcBef>
                <a:spcPts val="1600"/>
              </a:spcBef>
              <a:spcAft>
                <a:spcPts val="0"/>
              </a:spcAft>
              <a:buNone/>
              <a:defRPr>
                <a:solidFill>
                  <a:srgbClr val="B7B7B7"/>
                </a:solidFill>
              </a:defRPr>
            </a:lvl2pPr>
            <a:lvl3pPr lvl="2" rtl="0">
              <a:spcBef>
                <a:spcPts val="1600"/>
              </a:spcBef>
              <a:spcAft>
                <a:spcPts val="0"/>
              </a:spcAft>
              <a:buNone/>
              <a:defRPr>
                <a:solidFill>
                  <a:srgbClr val="B7B7B7"/>
                </a:solidFill>
              </a:defRPr>
            </a:lvl3pPr>
            <a:lvl4pPr lvl="3" rtl="0">
              <a:spcBef>
                <a:spcPts val="1600"/>
              </a:spcBef>
              <a:spcAft>
                <a:spcPts val="0"/>
              </a:spcAft>
              <a:buNone/>
              <a:defRPr>
                <a:solidFill>
                  <a:srgbClr val="B7B7B7"/>
                </a:solidFill>
              </a:defRPr>
            </a:lvl4pPr>
            <a:lvl5pPr lvl="4" rtl="0">
              <a:spcBef>
                <a:spcPts val="1600"/>
              </a:spcBef>
              <a:spcAft>
                <a:spcPts val="0"/>
              </a:spcAft>
              <a:buNone/>
              <a:defRPr>
                <a:solidFill>
                  <a:srgbClr val="B7B7B7"/>
                </a:solidFill>
              </a:defRPr>
            </a:lvl5pPr>
            <a:lvl6pPr lvl="5" rtl="0">
              <a:spcBef>
                <a:spcPts val="1600"/>
              </a:spcBef>
              <a:spcAft>
                <a:spcPts val="0"/>
              </a:spcAft>
              <a:buNone/>
              <a:defRPr>
                <a:solidFill>
                  <a:srgbClr val="B7B7B7"/>
                </a:solidFill>
              </a:defRPr>
            </a:lvl6pPr>
            <a:lvl7pPr lvl="6" rtl="0">
              <a:spcBef>
                <a:spcPts val="1600"/>
              </a:spcBef>
              <a:spcAft>
                <a:spcPts val="0"/>
              </a:spcAft>
              <a:buNone/>
              <a:defRPr>
                <a:solidFill>
                  <a:srgbClr val="B7B7B7"/>
                </a:solidFill>
              </a:defRPr>
            </a:lvl7pPr>
            <a:lvl8pPr lvl="7" rtl="0">
              <a:spcBef>
                <a:spcPts val="1600"/>
              </a:spcBef>
              <a:spcAft>
                <a:spcPts val="0"/>
              </a:spcAft>
              <a:buNone/>
              <a:defRPr>
                <a:solidFill>
                  <a:srgbClr val="B7B7B7"/>
                </a:solidFill>
              </a:defRPr>
            </a:lvl8pPr>
            <a:lvl9pPr lvl="8" rtl="0">
              <a:spcBef>
                <a:spcPts val="1600"/>
              </a:spcBef>
              <a:spcAft>
                <a:spcPts val="1600"/>
              </a:spcAft>
              <a:buNone/>
              <a:defRPr>
                <a:solidFill>
                  <a:srgbClr val="B7B7B7"/>
                </a:solidFill>
              </a:defRPr>
            </a:lvl9pPr>
          </a:lstStyle>
          <a:p/>
        </p:txBody>
      </p:sp>
      <p:sp>
        <p:nvSpPr>
          <p:cNvPr id="127" name="Google Shape;127;p16"/>
          <p:cNvSpPr txBox="1"/>
          <p:nvPr>
            <p:ph idx="12" type="sldNum"/>
          </p:nvPr>
        </p:nvSpPr>
        <p:spPr>
          <a:xfrm>
            <a:off x="7542316" y="246173"/>
            <a:ext cx="548700" cy="393600"/>
          </a:xfrm>
          <a:prstGeom prst="rect">
            <a:avLst/>
          </a:prstGeom>
        </p:spPr>
        <p:txBody>
          <a:bodyPr anchorCtr="0" anchor="t" bIns="91425" lIns="91425" spcFirstLastPara="1" rIns="91425" wrap="square" tIns="91425">
            <a:noAutofit/>
          </a:bodyPr>
          <a:lstStyle>
            <a:lvl1pPr lvl="0" rtl="0">
              <a:buNone/>
              <a:defRPr sz="600">
                <a:solidFill>
                  <a:srgbClr val="D7D7D7"/>
                </a:solidFill>
                <a:latin typeface="Roboto Mono"/>
                <a:ea typeface="Roboto Mono"/>
                <a:cs typeface="Roboto Mono"/>
                <a:sym typeface="Roboto Mono"/>
              </a:defRPr>
            </a:lvl1pPr>
            <a:lvl2pPr lvl="1" rtl="0">
              <a:buNone/>
              <a:defRPr sz="600">
                <a:solidFill>
                  <a:srgbClr val="D7D7D7"/>
                </a:solidFill>
                <a:latin typeface="Roboto Mono"/>
                <a:ea typeface="Roboto Mono"/>
                <a:cs typeface="Roboto Mono"/>
                <a:sym typeface="Roboto Mono"/>
              </a:defRPr>
            </a:lvl2pPr>
            <a:lvl3pPr lvl="2" rtl="0">
              <a:buNone/>
              <a:defRPr sz="600">
                <a:solidFill>
                  <a:srgbClr val="D7D7D7"/>
                </a:solidFill>
                <a:latin typeface="Roboto Mono"/>
                <a:ea typeface="Roboto Mono"/>
                <a:cs typeface="Roboto Mono"/>
                <a:sym typeface="Roboto Mono"/>
              </a:defRPr>
            </a:lvl3pPr>
            <a:lvl4pPr lvl="3" rtl="0">
              <a:buNone/>
              <a:defRPr sz="600">
                <a:solidFill>
                  <a:srgbClr val="D7D7D7"/>
                </a:solidFill>
                <a:latin typeface="Roboto Mono"/>
                <a:ea typeface="Roboto Mono"/>
                <a:cs typeface="Roboto Mono"/>
                <a:sym typeface="Roboto Mono"/>
              </a:defRPr>
            </a:lvl4pPr>
            <a:lvl5pPr lvl="4" rtl="0">
              <a:buNone/>
              <a:defRPr sz="600">
                <a:solidFill>
                  <a:srgbClr val="D7D7D7"/>
                </a:solidFill>
                <a:latin typeface="Roboto Mono"/>
                <a:ea typeface="Roboto Mono"/>
                <a:cs typeface="Roboto Mono"/>
                <a:sym typeface="Roboto Mono"/>
              </a:defRPr>
            </a:lvl5pPr>
            <a:lvl6pPr lvl="5" rtl="0">
              <a:buNone/>
              <a:defRPr sz="600">
                <a:solidFill>
                  <a:srgbClr val="D7D7D7"/>
                </a:solidFill>
                <a:latin typeface="Roboto Mono"/>
                <a:ea typeface="Roboto Mono"/>
                <a:cs typeface="Roboto Mono"/>
                <a:sym typeface="Roboto Mono"/>
              </a:defRPr>
            </a:lvl6pPr>
            <a:lvl7pPr lvl="6" rtl="0">
              <a:buNone/>
              <a:defRPr sz="600">
                <a:solidFill>
                  <a:srgbClr val="D7D7D7"/>
                </a:solidFill>
                <a:latin typeface="Roboto Mono"/>
                <a:ea typeface="Roboto Mono"/>
                <a:cs typeface="Roboto Mono"/>
                <a:sym typeface="Roboto Mono"/>
              </a:defRPr>
            </a:lvl7pPr>
            <a:lvl8pPr lvl="7" rtl="0">
              <a:buNone/>
              <a:defRPr sz="600">
                <a:solidFill>
                  <a:srgbClr val="D7D7D7"/>
                </a:solidFill>
                <a:latin typeface="Roboto Mono"/>
                <a:ea typeface="Roboto Mono"/>
                <a:cs typeface="Roboto Mono"/>
                <a:sym typeface="Roboto Mono"/>
              </a:defRPr>
            </a:lvl8pPr>
            <a:lvl9pPr lvl="8" rtl="0">
              <a:buNone/>
              <a:defRPr sz="600">
                <a:solidFill>
                  <a:srgbClr val="D7D7D7"/>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6"/>
          <p:cNvSpPr txBox="1"/>
          <p:nvPr>
            <p:ph type="title"/>
          </p:nvPr>
        </p:nvSpPr>
        <p:spPr>
          <a:xfrm>
            <a:off x="826802" y="2206949"/>
            <a:ext cx="6862200" cy="640800"/>
          </a:xfrm>
          <a:prstGeom prst="rect">
            <a:avLst/>
          </a:prstGeom>
        </p:spPr>
        <p:txBody>
          <a:bodyPr anchorCtr="0" anchor="t" bIns="91425" lIns="91425" spcFirstLastPara="1" rIns="91425" wrap="square" tIns="91425"/>
          <a:lstStyle>
            <a:lvl1pPr lvl="0" rtl="0">
              <a:spcBef>
                <a:spcPts val="0"/>
              </a:spcBef>
              <a:spcAft>
                <a:spcPts val="0"/>
              </a:spcAft>
              <a:buNone/>
              <a:defRPr sz="3400">
                <a:solidFill>
                  <a:srgbClr val="4285F3"/>
                </a:solidFill>
              </a:defRPr>
            </a:lvl1pPr>
            <a:lvl2pPr lvl="1" rtl="0">
              <a:spcBef>
                <a:spcPts val="0"/>
              </a:spcBef>
              <a:spcAft>
                <a:spcPts val="0"/>
              </a:spcAft>
              <a:buNone/>
              <a:defRPr sz="3400">
                <a:solidFill>
                  <a:srgbClr val="4285F3"/>
                </a:solidFill>
              </a:defRPr>
            </a:lvl2pPr>
            <a:lvl3pPr lvl="2" rtl="0">
              <a:spcBef>
                <a:spcPts val="0"/>
              </a:spcBef>
              <a:spcAft>
                <a:spcPts val="0"/>
              </a:spcAft>
              <a:buNone/>
              <a:defRPr sz="3400">
                <a:solidFill>
                  <a:srgbClr val="4285F3"/>
                </a:solidFill>
              </a:defRPr>
            </a:lvl3pPr>
            <a:lvl4pPr lvl="3" rtl="0">
              <a:spcBef>
                <a:spcPts val="0"/>
              </a:spcBef>
              <a:spcAft>
                <a:spcPts val="0"/>
              </a:spcAft>
              <a:buNone/>
              <a:defRPr sz="3400">
                <a:solidFill>
                  <a:srgbClr val="4285F3"/>
                </a:solidFill>
              </a:defRPr>
            </a:lvl4pPr>
            <a:lvl5pPr lvl="4" rtl="0">
              <a:spcBef>
                <a:spcPts val="0"/>
              </a:spcBef>
              <a:spcAft>
                <a:spcPts val="0"/>
              </a:spcAft>
              <a:buNone/>
              <a:defRPr sz="3400">
                <a:solidFill>
                  <a:srgbClr val="4285F3"/>
                </a:solidFill>
              </a:defRPr>
            </a:lvl5pPr>
            <a:lvl6pPr lvl="5" rtl="0">
              <a:spcBef>
                <a:spcPts val="0"/>
              </a:spcBef>
              <a:spcAft>
                <a:spcPts val="0"/>
              </a:spcAft>
              <a:buNone/>
              <a:defRPr sz="3400">
                <a:solidFill>
                  <a:srgbClr val="4285F3"/>
                </a:solidFill>
              </a:defRPr>
            </a:lvl6pPr>
            <a:lvl7pPr lvl="6" rtl="0">
              <a:spcBef>
                <a:spcPts val="0"/>
              </a:spcBef>
              <a:spcAft>
                <a:spcPts val="0"/>
              </a:spcAft>
              <a:buNone/>
              <a:defRPr sz="3400">
                <a:solidFill>
                  <a:srgbClr val="4285F3"/>
                </a:solidFill>
              </a:defRPr>
            </a:lvl7pPr>
            <a:lvl8pPr lvl="7" rtl="0">
              <a:spcBef>
                <a:spcPts val="0"/>
              </a:spcBef>
              <a:spcAft>
                <a:spcPts val="0"/>
              </a:spcAft>
              <a:buNone/>
              <a:defRPr sz="3400">
                <a:solidFill>
                  <a:srgbClr val="4285F3"/>
                </a:solidFill>
              </a:defRPr>
            </a:lvl8pPr>
            <a:lvl9pPr lvl="8" rtl="0">
              <a:spcBef>
                <a:spcPts val="0"/>
              </a:spcBef>
              <a:spcAft>
                <a:spcPts val="0"/>
              </a:spcAft>
              <a:buNone/>
              <a:defRPr sz="3400">
                <a:solidFill>
                  <a:srgbClr val="4285F3"/>
                </a:solidFill>
              </a:defRPr>
            </a:lvl9pPr>
          </a:lstStyle>
          <a:p/>
        </p:txBody>
      </p:sp>
      <p:sp>
        <p:nvSpPr>
          <p:cNvPr id="129" name="Google Shape;129;p16"/>
          <p:cNvSpPr txBox="1"/>
          <p:nvPr>
            <p:ph idx="2" type="subTitle"/>
          </p:nvPr>
        </p:nvSpPr>
        <p:spPr>
          <a:xfrm>
            <a:off x="852103" y="2038110"/>
            <a:ext cx="6862200" cy="309900"/>
          </a:xfrm>
          <a:prstGeom prst="rect">
            <a:avLst/>
          </a:prstGeom>
        </p:spPr>
        <p:txBody>
          <a:bodyPr anchorCtr="0" anchor="t" bIns="91425" lIns="91425" spcFirstLastPara="1" rIns="91425" wrap="square" tIns="91425"/>
          <a:lstStyle>
            <a:lvl1pPr lvl="0" rtl="0">
              <a:spcBef>
                <a:spcPts val="0"/>
              </a:spcBef>
              <a:spcAft>
                <a:spcPts val="0"/>
              </a:spcAft>
              <a:buNone/>
              <a:defRPr sz="800">
                <a:solidFill>
                  <a:srgbClr val="545454"/>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30" name="Google Shape;130;p16"/>
          <p:cNvSpPr txBox="1"/>
          <p:nvPr>
            <p:ph idx="3" type="subTitle"/>
          </p:nvPr>
        </p:nvSpPr>
        <p:spPr>
          <a:xfrm>
            <a:off x="844700" y="4125925"/>
            <a:ext cx="3975000" cy="1863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545454"/>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 title + body">
  <p:cSld name="TITLE_ONLY_1_1_1">
    <p:bg>
      <p:bgPr>
        <a:solidFill>
          <a:srgbClr val="EFEFEF"/>
        </a:solidFill>
      </p:bgPr>
    </p:bg>
    <p:spTree>
      <p:nvGrpSpPr>
        <p:cNvPr id="131" name="Shape 131"/>
        <p:cNvGrpSpPr/>
        <p:nvPr/>
      </p:nvGrpSpPr>
      <p:grpSpPr>
        <a:xfrm>
          <a:off x="0" y="0"/>
          <a:ext cx="0" cy="0"/>
          <a:chOff x="0" y="0"/>
          <a:chExt cx="0" cy="0"/>
        </a:xfrm>
      </p:grpSpPr>
      <p:sp>
        <p:nvSpPr>
          <p:cNvPr id="132" name="Google Shape;132;p17"/>
          <p:cNvSpPr txBox="1"/>
          <p:nvPr>
            <p:ph type="title"/>
          </p:nvPr>
        </p:nvSpPr>
        <p:spPr>
          <a:xfrm>
            <a:off x="1891644" y="1549150"/>
            <a:ext cx="5427000" cy="572700"/>
          </a:xfrm>
          <a:prstGeom prst="rect">
            <a:avLst/>
          </a:prstGeom>
        </p:spPr>
        <p:txBody>
          <a:bodyPr anchorCtr="0" anchor="t" bIns="91425" lIns="91425" spcFirstLastPara="1" rIns="91425" wrap="square" tIns="91425"/>
          <a:lstStyle>
            <a:lvl1pPr lvl="0" rtl="0" algn="ctr">
              <a:spcBef>
                <a:spcPts val="0"/>
              </a:spcBef>
              <a:spcAft>
                <a:spcPts val="0"/>
              </a:spcAft>
              <a:buSzPts val="3200"/>
              <a:buNone/>
              <a:defRPr sz="3200"/>
            </a:lvl1pPr>
            <a:lvl2pPr lvl="1" rtl="0" algn="ctr">
              <a:spcBef>
                <a:spcPts val="0"/>
              </a:spcBef>
              <a:spcAft>
                <a:spcPts val="0"/>
              </a:spcAft>
              <a:buClr>
                <a:srgbClr val="4285F3"/>
              </a:buClr>
              <a:buSzPts val="2400"/>
              <a:buNone/>
              <a:defRPr sz="2400">
                <a:solidFill>
                  <a:srgbClr val="4285F3"/>
                </a:solidFill>
              </a:defRPr>
            </a:lvl2pPr>
            <a:lvl3pPr lvl="2" rtl="0" algn="ctr">
              <a:spcBef>
                <a:spcPts val="0"/>
              </a:spcBef>
              <a:spcAft>
                <a:spcPts val="0"/>
              </a:spcAft>
              <a:buClr>
                <a:srgbClr val="4285F3"/>
              </a:buClr>
              <a:buSzPts val="2400"/>
              <a:buNone/>
              <a:defRPr sz="2400">
                <a:solidFill>
                  <a:srgbClr val="4285F3"/>
                </a:solidFill>
              </a:defRPr>
            </a:lvl3pPr>
            <a:lvl4pPr lvl="3" rtl="0" algn="ctr">
              <a:spcBef>
                <a:spcPts val="0"/>
              </a:spcBef>
              <a:spcAft>
                <a:spcPts val="0"/>
              </a:spcAft>
              <a:buClr>
                <a:srgbClr val="4285F3"/>
              </a:buClr>
              <a:buSzPts val="2400"/>
              <a:buNone/>
              <a:defRPr sz="2400">
                <a:solidFill>
                  <a:srgbClr val="4285F3"/>
                </a:solidFill>
              </a:defRPr>
            </a:lvl4pPr>
            <a:lvl5pPr lvl="4" rtl="0" algn="ctr">
              <a:spcBef>
                <a:spcPts val="0"/>
              </a:spcBef>
              <a:spcAft>
                <a:spcPts val="0"/>
              </a:spcAft>
              <a:buClr>
                <a:srgbClr val="4285F3"/>
              </a:buClr>
              <a:buSzPts val="2400"/>
              <a:buNone/>
              <a:defRPr sz="2400">
                <a:solidFill>
                  <a:srgbClr val="4285F3"/>
                </a:solidFill>
              </a:defRPr>
            </a:lvl5pPr>
            <a:lvl6pPr lvl="5" rtl="0" algn="ctr">
              <a:spcBef>
                <a:spcPts val="0"/>
              </a:spcBef>
              <a:spcAft>
                <a:spcPts val="0"/>
              </a:spcAft>
              <a:buClr>
                <a:srgbClr val="4285F3"/>
              </a:buClr>
              <a:buSzPts val="2400"/>
              <a:buNone/>
              <a:defRPr sz="2400">
                <a:solidFill>
                  <a:srgbClr val="4285F3"/>
                </a:solidFill>
              </a:defRPr>
            </a:lvl6pPr>
            <a:lvl7pPr lvl="6" rtl="0" algn="ctr">
              <a:spcBef>
                <a:spcPts val="0"/>
              </a:spcBef>
              <a:spcAft>
                <a:spcPts val="0"/>
              </a:spcAft>
              <a:buClr>
                <a:srgbClr val="4285F3"/>
              </a:buClr>
              <a:buSzPts val="2400"/>
              <a:buNone/>
              <a:defRPr sz="2400">
                <a:solidFill>
                  <a:srgbClr val="4285F3"/>
                </a:solidFill>
              </a:defRPr>
            </a:lvl7pPr>
            <a:lvl8pPr lvl="7" rtl="0" algn="ctr">
              <a:spcBef>
                <a:spcPts val="0"/>
              </a:spcBef>
              <a:spcAft>
                <a:spcPts val="0"/>
              </a:spcAft>
              <a:buClr>
                <a:srgbClr val="4285F3"/>
              </a:buClr>
              <a:buSzPts val="2400"/>
              <a:buNone/>
              <a:defRPr sz="2400">
                <a:solidFill>
                  <a:srgbClr val="4285F3"/>
                </a:solidFill>
              </a:defRPr>
            </a:lvl8pPr>
            <a:lvl9pPr lvl="8" rtl="0" algn="ctr">
              <a:spcBef>
                <a:spcPts val="0"/>
              </a:spcBef>
              <a:spcAft>
                <a:spcPts val="0"/>
              </a:spcAft>
              <a:buClr>
                <a:srgbClr val="4285F3"/>
              </a:buClr>
              <a:buSzPts val="2400"/>
              <a:buNone/>
              <a:defRPr sz="2400">
                <a:solidFill>
                  <a:srgbClr val="4285F3"/>
                </a:solidFill>
              </a:defRPr>
            </a:lvl9pPr>
          </a:lstStyle>
          <a:p/>
        </p:txBody>
      </p:sp>
      <p:sp>
        <p:nvSpPr>
          <p:cNvPr id="133" name="Google Shape;133;p17"/>
          <p:cNvSpPr txBox="1"/>
          <p:nvPr>
            <p:ph idx="2" type="title"/>
          </p:nvPr>
        </p:nvSpPr>
        <p:spPr>
          <a:xfrm>
            <a:off x="1837625" y="3262500"/>
            <a:ext cx="5481600" cy="632400"/>
          </a:xfrm>
          <a:prstGeom prst="rect">
            <a:avLst/>
          </a:prstGeom>
        </p:spPr>
        <p:txBody>
          <a:bodyPr anchorCtr="0" anchor="ctr" bIns="91425" lIns="91425" spcFirstLastPara="1" rIns="91425" wrap="square" tIns="91425"/>
          <a:lstStyle>
            <a:lvl1pPr lvl="0" rtl="0" algn="ctr">
              <a:spcBef>
                <a:spcPts val="0"/>
              </a:spcBef>
              <a:spcAft>
                <a:spcPts val="0"/>
              </a:spcAft>
              <a:buClr>
                <a:srgbClr val="80868B"/>
              </a:buClr>
              <a:buSzPts val="1500"/>
              <a:buNone/>
              <a:defRPr sz="1500">
                <a:solidFill>
                  <a:srgbClr val="80868B"/>
                </a:solidFill>
              </a:defRPr>
            </a:lvl1pPr>
            <a:lvl2pPr lvl="1" rtl="0" algn="ctr">
              <a:spcBef>
                <a:spcPts val="0"/>
              </a:spcBef>
              <a:spcAft>
                <a:spcPts val="0"/>
              </a:spcAft>
              <a:buClr>
                <a:srgbClr val="80868B"/>
              </a:buClr>
              <a:buSzPts val="1500"/>
              <a:buNone/>
              <a:defRPr sz="1500">
                <a:solidFill>
                  <a:srgbClr val="80868B"/>
                </a:solidFill>
              </a:defRPr>
            </a:lvl2pPr>
            <a:lvl3pPr lvl="2" rtl="0" algn="ctr">
              <a:spcBef>
                <a:spcPts val="0"/>
              </a:spcBef>
              <a:spcAft>
                <a:spcPts val="0"/>
              </a:spcAft>
              <a:buClr>
                <a:srgbClr val="80868B"/>
              </a:buClr>
              <a:buSzPts val="1500"/>
              <a:buNone/>
              <a:defRPr sz="1500">
                <a:solidFill>
                  <a:srgbClr val="80868B"/>
                </a:solidFill>
              </a:defRPr>
            </a:lvl3pPr>
            <a:lvl4pPr lvl="3" rtl="0" algn="ctr">
              <a:spcBef>
                <a:spcPts val="0"/>
              </a:spcBef>
              <a:spcAft>
                <a:spcPts val="0"/>
              </a:spcAft>
              <a:buClr>
                <a:srgbClr val="80868B"/>
              </a:buClr>
              <a:buSzPts val="1500"/>
              <a:buNone/>
              <a:defRPr sz="1500">
                <a:solidFill>
                  <a:srgbClr val="80868B"/>
                </a:solidFill>
              </a:defRPr>
            </a:lvl4pPr>
            <a:lvl5pPr lvl="4" rtl="0" algn="ctr">
              <a:spcBef>
                <a:spcPts val="0"/>
              </a:spcBef>
              <a:spcAft>
                <a:spcPts val="0"/>
              </a:spcAft>
              <a:buClr>
                <a:srgbClr val="80868B"/>
              </a:buClr>
              <a:buSzPts val="1500"/>
              <a:buNone/>
              <a:defRPr sz="1500">
                <a:solidFill>
                  <a:srgbClr val="80868B"/>
                </a:solidFill>
              </a:defRPr>
            </a:lvl5pPr>
            <a:lvl6pPr lvl="5" rtl="0" algn="ctr">
              <a:spcBef>
                <a:spcPts val="0"/>
              </a:spcBef>
              <a:spcAft>
                <a:spcPts val="0"/>
              </a:spcAft>
              <a:buClr>
                <a:srgbClr val="80868B"/>
              </a:buClr>
              <a:buSzPts val="1500"/>
              <a:buNone/>
              <a:defRPr sz="1500">
                <a:solidFill>
                  <a:srgbClr val="80868B"/>
                </a:solidFill>
              </a:defRPr>
            </a:lvl6pPr>
            <a:lvl7pPr lvl="6" rtl="0" algn="ctr">
              <a:spcBef>
                <a:spcPts val="0"/>
              </a:spcBef>
              <a:spcAft>
                <a:spcPts val="0"/>
              </a:spcAft>
              <a:buClr>
                <a:srgbClr val="80868B"/>
              </a:buClr>
              <a:buSzPts val="1500"/>
              <a:buNone/>
              <a:defRPr sz="1500">
                <a:solidFill>
                  <a:srgbClr val="80868B"/>
                </a:solidFill>
              </a:defRPr>
            </a:lvl7pPr>
            <a:lvl8pPr lvl="7" rtl="0" algn="ctr">
              <a:spcBef>
                <a:spcPts val="0"/>
              </a:spcBef>
              <a:spcAft>
                <a:spcPts val="0"/>
              </a:spcAft>
              <a:buClr>
                <a:srgbClr val="80868B"/>
              </a:buClr>
              <a:buSzPts val="1500"/>
              <a:buNone/>
              <a:defRPr sz="1500">
                <a:solidFill>
                  <a:srgbClr val="80868B"/>
                </a:solidFill>
              </a:defRPr>
            </a:lvl8pPr>
            <a:lvl9pPr lvl="8" rtl="0" algn="ctr">
              <a:spcBef>
                <a:spcPts val="0"/>
              </a:spcBef>
              <a:spcAft>
                <a:spcPts val="0"/>
              </a:spcAft>
              <a:buClr>
                <a:srgbClr val="80868B"/>
              </a:buClr>
              <a:buSzPts val="1500"/>
              <a:buNone/>
              <a:defRPr sz="1500">
                <a:solidFill>
                  <a:srgbClr val="80868B"/>
                </a:solidFill>
              </a:defRPr>
            </a:lvl9pPr>
          </a:lstStyle>
          <a:p/>
        </p:txBody>
      </p:sp>
      <p:sp>
        <p:nvSpPr>
          <p:cNvPr id="134" name="Google Shape;134;p1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7"/>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or" type="title">
  <p:cSld name="TITLE">
    <p:spTree>
      <p:nvGrpSpPr>
        <p:cNvPr id="166" name="Shape 166"/>
        <p:cNvGrpSpPr/>
        <p:nvPr/>
      </p:nvGrpSpPr>
      <p:grpSpPr>
        <a:xfrm>
          <a:off x="0" y="0"/>
          <a:ext cx="0" cy="0"/>
          <a:chOff x="0" y="0"/>
          <a:chExt cx="0" cy="0"/>
        </a:xfrm>
      </p:grpSpPr>
      <p:sp>
        <p:nvSpPr>
          <p:cNvPr id="167" name="Google Shape;167;p19"/>
          <p:cNvSpPr txBox="1"/>
          <p:nvPr/>
        </p:nvSpPr>
        <p:spPr>
          <a:xfrm>
            <a:off x="5995275"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900 #202124</a:t>
            </a:r>
            <a:endParaRPr sz="800">
              <a:solidFill>
                <a:srgbClr val="9AA0A6"/>
              </a:solidFill>
              <a:latin typeface="Google Sans"/>
              <a:ea typeface="Google Sans"/>
              <a:cs typeface="Google Sans"/>
              <a:sym typeface="Google Sans"/>
            </a:endParaRPr>
          </a:p>
        </p:txBody>
      </p:sp>
      <p:sp>
        <p:nvSpPr>
          <p:cNvPr id="168" name="Google Shape;168;p19"/>
          <p:cNvSpPr txBox="1"/>
          <p:nvPr/>
        </p:nvSpPr>
        <p:spPr>
          <a:xfrm>
            <a:off x="465025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800 #3C4043</a:t>
            </a:r>
            <a:endParaRPr sz="800">
              <a:solidFill>
                <a:srgbClr val="9AA0A6"/>
              </a:solidFill>
              <a:latin typeface="Google Sans"/>
              <a:ea typeface="Google Sans"/>
              <a:cs typeface="Google Sans"/>
              <a:sym typeface="Google Sans"/>
            </a:endParaRPr>
          </a:p>
        </p:txBody>
      </p:sp>
      <p:sp>
        <p:nvSpPr>
          <p:cNvPr id="169" name="Google Shape;169;p19"/>
          <p:cNvSpPr txBox="1"/>
          <p:nvPr/>
        </p:nvSpPr>
        <p:spPr>
          <a:xfrm>
            <a:off x="5985358"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700 #5F6368</a:t>
            </a:r>
            <a:endParaRPr sz="800">
              <a:solidFill>
                <a:srgbClr val="9AA0A6"/>
              </a:solidFill>
              <a:latin typeface="Google Sans"/>
              <a:ea typeface="Google Sans"/>
              <a:cs typeface="Google Sans"/>
              <a:sym typeface="Google Sans"/>
            </a:endParaRPr>
          </a:p>
        </p:txBody>
      </p:sp>
      <p:sp>
        <p:nvSpPr>
          <p:cNvPr id="170" name="Google Shape;170;p19"/>
          <p:cNvSpPr txBox="1"/>
          <p:nvPr/>
        </p:nvSpPr>
        <p:spPr>
          <a:xfrm>
            <a:off x="7320440" y="4234050"/>
            <a:ext cx="11889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600 #80868B</a:t>
            </a:r>
            <a:endParaRPr sz="800">
              <a:solidFill>
                <a:srgbClr val="9AA0A6"/>
              </a:solidFill>
              <a:latin typeface="Google Sans"/>
              <a:ea typeface="Google Sans"/>
              <a:cs typeface="Google Sans"/>
              <a:sym typeface="Google Sans"/>
            </a:endParaRPr>
          </a:p>
        </p:txBody>
      </p:sp>
      <p:sp>
        <p:nvSpPr>
          <p:cNvPr id="171" name="Google Shape;171;p19"/>
          <p:cNvSpPr txBox="1"/>
          <p:nvPr/>
        </p:nvSpPr>
        <p:spPr>
          <a:xfrm>
            <a:off x="7340300" y="2400475"/>
            <a:ext cx="1376400" cy="335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Gray 500 #9AA0A6</a:t>
            </a:r>
            <a:endParaRPr sz="800">
              <a:solidFill>
                <a:srgbClr val="9AA0A6"/>
              </a:solidFill>
              <a:latin typeface="Google Sans"/>
              <a:ea typeface="Google Sans"/>
              <a:cs typeface="Google Sans"/>
              <a:sym typeface="Google Sans"/>
            </a:endParaRPr>
          </a:p>
        </p:txBody>
      </p:sp>
      <p:sp>
        <p:nvSpPr>
          <p:cNvPr id="172" name="Google Shape;172;p19"/>
          <p:cNvSpPr txBox="1"/>
          <p:nvPr/>
        </p:nvSpPr>
        <p:spPr>
          <a:xfrm>
            <a:off x="61517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Blue 500 #4285F4</a:t>
            </a:r>
            <a:endParaRPr sz="800">
              <a:solidFill>
                <a:srgbClr val="9AA0A6"/>
              </a:solidFill>
              <a:latin typeface="Google Sans"/>
              <a:ea typeface="Google Sans"/>
              <a:cs typeface="Google Sans"/>
              <a:sym typeface="Google Sans"/>
            </a:endParaRPr>
          </a:p>
        </p:txBody>
      </p:sp>
      <p:sp>
        <p:nvSpPr>
          <p:cNvPr id="173" name="Google Shape;173;p19"/>
          <p:cNvSpPr txBox="1"/>
          <p:nvPr/>
        </p:nvSpPr>
        <p:spPr>
          <a:xfrm>
            <a:off x="196020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Red 500 #EA4335</a:t>
            </a:r>
            <a:endParaRPr sz="800">
              <a:solidFill>
                <a:srgbClr val="9AA0A6"/>
              </a:solidFill>
              <a:latin typeface="Google Sans"/>
              <a:ea typeface="Google Sans"/>
              <a:cs typeface="Google Sans"/>
              <a:sym typeface="Google Sans"/>
            </a:endParaRPr>
          </a:p>
        </p:txBody>
      </p:sp>
      <p:sp>
        <p:nvSpPr>
          <p:cNvPr id="174" name="Google Shape;174;p19"/>
          <p:cNvSpPr txBox="1"/>
          <p:nvPr/>
        </p:nvSpPr>
        <p:spPr>
          <a:xfrm>
            <a:off x="3305225"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Yellow 500 #FBBC04</a:t>
            </a:r>
            <a:endParaRPr sz="800">
              <a:solidFill>
                <a:srgbClr val="9AA0A6"/>
              </a:solidFill>
              <a:latin typeface="Google Sans"/>
              <a:ea typeface="Google Sans"/>
              <a:cs typeface="Google Sans"/>
              <a:sym typeface="Google Sans"/>
            </a:endParaRPr>
          </a:p>
        </p:txBody>
      </p:sp>
      <p:sp>
        <p:nvSpPr>
          <p:cNvPr id="175" name="Google Shape;175;p19"/>
          <p:cNvSpPr txBox="1"/>
          <p:nvPr/>
        </p:nvSpPr>
        <p:spPr>
          <a:xfrm>
            <a:off x="4650250" y="2400475"/>
            <a:ext cx="1376400" cy="581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Green 500 #34A853</a:t>
            </a:r>
            <a:endParaRPr sz="800">
              <a:solidFill>
                <a:srgbClr val="9AA0A6"/>
              </a:solidFill>
              <a:latin typeface="Google Sans"/>
              <a:ea typeface="Google Sans"/>
              <a:cs typeface="Google Sans"/>
              <a:sym typeface="Google Sans"/>
            </a:endParaRPr>
          </a:p>
        </p:txBody>
      </p:sp>
      <p:sp>
        <p:nvSpPr>
          <p:cNvPr id="176" name="Google Shape;176;p19"/>
          <p:cNvSpPr/>
          <p:nvPr/>
        </p:nvSpPr>
        <p:spPr>
          <a:xfrm>
            <a:off x="615175" y="1208850"/>
            <a:ext cx="1214400" cy="1214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1960200" y="1208850"/>
            <a:ext cx="1214400" cy="1214400"/>
          </a:xfrm>
          <a:prstGeom prst="rect">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3305225" y="1208850"/>
            <a:ext cx="1214400" cy="1214400"/>
          </a:xfrm>
          <a:prstGeom prst="rect">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4650250" y="1208850"/>
            <a:ext cx="1214400" cy="12144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5995275" y="1208850"/>
            <a:ext cx="1214400" cy="1214400"/>
          </a:xfrm>
          <a:prstGeom prst="rect">
            <a:avLst/>
          </a:prstGeom>
          <a:solidFill>
            <a:srgbClr val="2021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7340300" y="1208850"/>
            <a:ext cx="1214400" cy="1214400"/>
          </a:xfrm>
          <a:prstGeom prst="rect">
            <a:avLst/>
          </a:prstGeom>
          <a:solidFill>
            <a:srgbClr val="9AA0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4650250" y="3034800"/>
            <a:ext cx="1214400" cy="1214400"/>
          </a:xfrm>
          <a:prstGeom prst="rect">
            <a:avLst/>
          </a:prstGeom>
          <a:solidFill>
            <a:srgbClr val="3C40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183" name="Google Shape;183;p19"/>
          <p:cNvSpPr/>
          <p:nvPr/>
        </p:nvSpPr>
        <p:spPr>
          <a:xfrm>
            <a:off x="5995275" y="3034800"/>
            <a:ext cx="1214400" cy="1214400"/>
          </a:xfrm>
          <a:prstGeom prst="rect">
            <a:avLst/>
          </a:prstGeom>
          <a:solidFill>
            <a:srgbClr val="5F63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F6368"/>
              </a:solidFill>
            </a:endParaRPr>
          </a:p>
        </p:txBody>
      </p:sp>
      <p:sp>
        <p:nvSpPr>
          <p:cNvPr id="184" name="Google Shape;184;p19"/>
          <p:cNvSpPr/>
          <p:nvPr/>
        </p:nvSpPr>
        <p:spPr>
          <a:xfrm>
            <a:off x="7340300" y="3034800"/>
            <a:ext cx="1214400" cy="1214400"/>
          </a:xfrm>
          <a:prstGeom prst="rect">
            <a:avLst/>
          </a:prstGeom>
          <a:solidFill>
            <a:srgbClr val="8086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0868B"/>
              </a:solidFill>
            </a:endParaRPr>
          </a:p>
        </p:txBody>
      </p:sp>
      <p:sp>
        <p:nvSpPr>
          <p:cNvPr id="185" name="Google Shape;185;p19"/>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Color Palette</a:t>
            </a:r>
            <a:endParaRPr sz="2000">
              <a:solidFill>
                <a:srgbClr val="212121"/>
              </a:solidFill>
              <a:latin typeface="Google Sans"/>
              <a:ea typeface="Google Sans"/>
              <a:cs typeface="Google Sans"/>
              <a:sym typeface="Google Sans"/>
            </a:endParaRPr>
          </a:p>
        </p:txBody>
      </p:sp>
      <p:sp>
        <p:nvSpPr>
          <p:cNvPr id="186" name="Google Shape;186;p19"/>
          <p:cNvSpPr txBox="1"/>
          <p:nvPr/>
        </p:nvSpPr>
        <p:spPr>
          <a:xfrm>
            <a:off x="971975" y="3409650"/>
            <a:ext cx="1829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9AA0A6"/>
                </a:solidFill>
                <a:latin typeface="Google Sans"/>
                <a:ea typeface="Google Sans"/>
                <a:cs typeface="Google Sans"/>
                <a:sym typeface="Google Sans"/>
              </a:rPr>
              <a:t>Google</a:t>
            </a:r>
            <a:endParaRPr sz="2000">
              <a:solidFill>
                <a:srgbClr val="9AA0A6"/>
              </a:solidFill>
              <a:latin typeface="Google Sans"/>
              <a:ea typeface="Google Sans"/>
              <a:cs typeface="Google Sans"/>
              <a:sym typeface="Google Sans"/>
            </a:endParaRPr>
          </a:p>
        </p:txBody>
      </p:sp>
      <p:sp>
        <p:nvSpPr>
          <p:cNvPr id="187" name="Google Shape;187;p19"/>
          <p:cNvSpPr txBox="1"/>
          <p:nvPr/>
        </p:nvSpPr>
        <p:spPr>
          <a:xfrm>
            <a:off x="7280250" y="2693175"/>
            <a:ext cx="12693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80868B"/>
                </a:solidFill>
                <a:latin typeface="Google Sans"/>
                <a:ea typeface="Google Sans"/>
                <a:cs typeface="Google Sans"/>
                <a:sym typeface="Google Sans"/>
              </a:rPr>
              <a:t>Google</a:t>
            </a:r>
            <a:endParaRPr sz="2000">
              <a:solidFill>
                <a:srgbClr val="80868B"/>
              </a:solidFill>
              <a:latin typeface="Google Sans"/>
              <a:ea typeface="Google Sans"/>
              <a:cs typeface="Google Sans"/>
              <a:sym typeface="Google Sans"/>
            </a:endParaRPr>
          </a:p>
        </p:txBody>
      </p:sp>
      <p:sp>
        <p:nvSpPr>
          <p:cNvPr id="188" name="Google Shape;188;p19"/>
          <p:cNvSpPr txBox="1"/>
          <p:nvPr/>
        </p:nvSpPr>
        <p:spPr>
          <a:xfrm>
            <a:off x="4650250" y="2693175"/>
            <a:ext cx="12693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3C4043"/>
                </a:solidFill>
                <a:latin typeface="Google Sans"/>
                <a:ea typeface="Google Sans"/>
                <a:cs typeface="Google Sans"/>
                <a:sym typeface="Google Sans"/>
              </a:rPr>
              <a:t>Google</a:t>
            </a:r>
            <a:endParaRPr sz="2000">
              <a:solidFill>
                <a:srgbClr val="3C4043"/>
              </a:solidFill>
              <a:latin typeface="Google Sans"/>
              <a:ea typeface="Google Sans"/>
              <a:cs typeface="Google Sans"/>
              <a:sym typeface="Google Sans"/>
            </a:endParaRPr>
          </a:p>
        </p:txBody>
      </p:sp>
      <p:sp>
        <p:nvSpPr>
          <p:cNvPr id="189" name="Google Shape;189;p19"/>
          <p:cNvSpPr txBox="1"/>
          <p:nvPr/>
        </p:nvSpPr>
        <p:spPr>
          <a:xfrm>
            <a:off x="5995275" y="2693175"/>
            <a:ext cx="12693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5F6368"/>
                </a:solidFill>
                <a:latin typeface="Google Sans"/>
                <a:ea typeface="Google Sans"/>
                <a:cs typeface="Google Sans"/>
                <a:sym typeface="Google Sans"/>
              </a:rPr>
              <a:t>Google</a:t>
            </a:r>
            <a:endParaRPr sz="2000">
              <a:solidFill>
                <a:srgbClr val="5F6368"/>
              </a:solidFill>
              <a:latin typeface="Google Sans"/>
              <a:ea typeface="Google Sans"/>
              <a:cs typeface="Google Sans"/>
              <a:sym typeface="Google Sans"/>
            </a:endParaRPr>
          </a:p>
        </p:txBody>
      </p:sp>
      <p:sp>
        <p:nvSpPr>
          <p:cNvPr id="190" name="Google Shape;190;p19"/>
          <p:cNvSpPr txBox="1"/>
          <p:nvPr/>
        </p:nvSpPr>
        <p:spPr>
          <a:xfrm>
            <a:off x="971975" y="3004650"/>
            <a:ext cx="12693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02124"/>
                </a:solidFill>
                <a:latin typeface="Google Sans"/>
                <a:ea typeface="Google Sans"/>
                <a:cs typeface="Google Sans"/>
                <a:sym typeface="Google Sans"/>
              </a:rPr>
              <a:t>Google</a:t>
            </a:r>
            <a:endParaRPr sz="2000">
              <a:solidFill>
                <a:srgbClr val="202124"/>
              </a:solidFill>
              <a:latin typeface="Google Sans"/>
              <a:ea typeface="Google Sans"/>
              <a:cs typeface="Google Sans"/>
              <a:sym typeface="Google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pography">
  <p:cSld name="TITLE_6">
    <p:spTree>
      <p:nvGrpSpPr>
        <p:cNvPr id="191" name="Shape 191"/>
        <p:cNvGrpSpPr/>
        <p:nvPr/>
      </p:nvGrpSpPr>
      <p:grpSpPr>
        <a:xfrm>
          <a:off x="0" y="0"/>
          <a:ext cx="0" cy="0"/>
          <a:chOff x="0" y="0"/>
          <a:chExt cx="0" cy="0"/>
        </a:xfrm>
      </p:grpSpPr>
      <p:sp>
        <p:nvSpPr>
          <p:cNvPr id="192" name="Google Shape;192;p20"/>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Typography</a:t>
            </a:r>
            <a:endParaRPr sz="2000">
              <a:solidFill>
                <a:srgbClr val="212121"/>
              </a:solidFill>
              <a:latin typeface="Google Sans"/>
              <a:ea typeface="Google Sans"/>
              <a:cs typeface="Google Sans"/>
              <a:sym typeface="Google Sans"/>
            </a:endParaRPr>
          </a:p>
        </p:txBody>
      </p:sp>
      <p:sp>
        <p:nvSpPr>
          <p:cNvPr id="193" name="Google Shape;193;p20"/>
          <p:cNvSpPr txBox="1"/>
          <p:nvPr/>
        </p:nvSpPr>
        <p:spPr>
          <a:xfrm>
            <a:off x="4844052" y="2529253"/>
            <a:ext cx="2806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9AA0A6"/>
                </a:solidFill>
                <a:latin typeface="Google Sans"/>
                <a:ea typeface="Google Sans"/>
                <a:cs typeface="Google Sans"/>
                <a:sym typeface="Google Sans"/>
              </a:rPr>
              <a:t>Body 1: Primary</a:t>
            </a:r>
            <a:endParaRPr sz="2000">
              <a:solidFill>
                <a:srgbClr val="9AA0A6"/>
              </a:solidFill>
              <a:latin typeface="Google Sans"/>
              <a:ea typeface="Google Sans"/>
              <a:cs typeface="Google Sans"/>
              <a:sym typeface="Google Sans"/>
            </a:endParaRPr>
          </a:p>
        </p:txBody>
      </p:sp>
      <p:sp>
        <p:nvSpPr>
          <p:cNvPr id="194" name="Google Shape;194;p20"/>
          <p:cNvSpPr txBox="1"/>
          <p:nvPr/>
        </p:nvSpPr>
        <p:spPr>
          <a:xfrm>
            <a:off x="543675" y="2415963"/>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3000">
                <a:solidFill>
                  <a:srgbClr val="202124"/>
                </a:solidFill>
                <a:latin typeface="Google Sans"/>
                <a:ea typeface="Google Sans"/>
                <a:cs typeface="Google Sans"/>
                <a:sym typeface="Google Sans"/>
              </a:rPr>
              <a:t>Headline 2</a:t>
            </a:r>
            <a:endParaRPr sz="3000">
              <a:solidFill>
                <a:srgbClr val="202124"/>
              </a:solidFill>
              <a:latin typeface="Google Sans"/>
              <a:ea typeface="Google Sans"/>
              <a:cs typeface="Google Sans"/>
              <a:sym typeface="Google Sans"/>
            </a:endParaRPr>
          </a:p>
        </p:txBody>
      </p:sp>
      <p:sp>
        <p:nvSpPr>
          <p:cNvPr id="195" name="Google Shape;195;p20"/>
          <p:cNvSpPr txBox="1"/>
          <p:nvPr/>
        </p:nvSpPr>
        <p:spPr>
          <a:xfrm>
            <a:off x="543675"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30 pt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196" name="Google Shape;196;p20"/>
          <p:cNvSpPr txBox="1"/>
          <p:nvPr/>
        </p:nvSpPr>
        <p:spPr>
          <a:xfrm>
            <a:off x="543675" y="3350900"/>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02124"/>
                </a:solidFill>
                <a:latin typeface="Google Sans"/>
                <a:ea typeface="Google Sans"/>
                <a:cs typeface="Google Sans"/>
                <a:sym typeface="Google Sans"/>
              </a:rPr>
              <a:t>Headline 3: Primary</a:t>
            </a:r>
            <a:endParaRPr sz="2000">
              <a:solidFill>
                <a:srgbClr val="202124"/>
              </a:solidFill>
              <a:latin typeface="Google Sans"/>
              <a:ea typeface="Google Sans"/>
              <a:cs typeface="Google Sans"/>
              <a:sym typeface="Google Sans"/>
            </a:endParaRPr>
          </a:p>
        </p:txBody>
      </p:sp>
      <p:sp>
        <p:nvSpPr>
          <p:cNvPr id="197" name="Google Shape;197;p20"/>
          <p:cNvSpPr txBox="1"/>
          <p:nvPr/>
        </p:nvSpPr>
        <p:spPr>
          <a:xfrm>
            <a:off x="543675" y="4224775"/>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202124"/>
                </a:solidFill>
                <a:latin typeface="Google Sans"/>
                <a:ea typeface="Google Sans"/>
                <a:cs typeface="Google Sans"/>
                <a:sym typeface="Google Sans"/>
              </a:rPr>
              <a:t>Headline 4: Dense content</a:t>
            </a:r>
            <a:endParaRPr sz="1500">
              <a:solidFill>
                <a:srgbClr val="202124"/>
              </a:solidFill>
              <a:latin typeface="Google Sans"/>
              <a:ea typeface="Google Sans"/>
              <a:cs typeface="Google Sans"/>
              <a:sym typeface="Google Sans"/>
            </a:endParaRPr>
          </a:p>
        </p:txBody>
      </p:sp>
      <p:sp>
        <p:nvSpPr>
          <p:cNvPr id="198" name="Google Shape;198;p20"/>
          <p:cNvSpPr txBox="1"/>
          <p:nvPr/>
        </p:nvSpPr>
        <p:spPr>
          <a:xfrm>
            <a:off x="4844052" y="3418525"/>
            <a:ext cx="2881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9AA0A6"/>
                </a:solidFill>
                <a:latin typeface="Google Sans"/>
                <a:ea typeface="Google Sans"/>
                <a:cs typeface="Google Sans"/>
                <a:sym typeface="Google Sans"/>
              </a:rPr>
              <a:t>Body 2: Dense content</a:t>
            </a:r>
            <a:endParaRPr sz="1500">
              <a:solidFill>
                <a:srgbClr val="9AA0A6"/>
              </a:solidFill>
              <a:latin typeface="Google Sans"/>
              <a:ea typeface="Google Sans"/>
              <a:cs typeface="Google Sans"/>
              <a:sym typeface="Google Sans"/>
            </a:endParaRPr>
          </a:p>
        </p:txBody>
      </p:sp>
      <p:sp>
        <p:nvSpPr>
          <p:cNvPr id="199" name="Google Shape;199;p20"/>
          <p:cNvSpPr txBox="1"/>
          <p:nvPr/>
        </p:nvSpPr>
        <p:spPr>
          <a:xfrm>
            <a:off x="4844050" y="4356775"/>
            <a:ext cx="1829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9AA0A6"/>
                </a:solidFill>
                <a:latin typeface="Roboto"/>
                <a:ea typeface="Roboto"/>
                <a:cs typeface="Roboto"/>
                <a:sym typeface="Roboto"/>
              </a:rPr>
              <a:t>Body 3: Footer</a:t>
            </a:r>
            <a:endParaRPr sz="700">
              <a:solidFill>
                <a:srgbClr val="9AA0A6"/>
              </a:solidFill>
              <a:latin typeface="Roboto"/>
              <a:ea typeface="Roboto"/>
              <a:cs typeface="Roboto"/>
              <a:sym typeface="Roboto"/>
            </a:endParaRPr>
          </a:p>
        </p:txBody>
      </p:sp>
      <p:sp>
        <p:nvSpPr>
          <p:cNvPr id="200" name="Google Shape;200;p20"/>
          <p:cNvSpPr txBox="1"/>
          <p:nvPr/>
        </p:nvSpPr>
        <p:spPr>
          <a:xfrm>
            <a:off x="543675" y="3708575"/>
            <a:ext cx="28068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20 pt  / 1.2 spacing</a:t>
            </a:r>
            <a:endParaRPr sz="800">
              <a:solidFill>
                <a:srgbClr val="9E9E9E"/>
              </a:solidFill>
              <a:latin typeface="Google Sans"/>
              <a:ea typeface="Google Sans"/>
              <a:cs typeface="Google Sans"/>
              <a:sym typeface="Google Sans"/>
            </a:endParaRPr>
          </a:p>
        </p:txBody>
      </p:sp>
      <p:sp>
        <p:nvSpPr>
          <p:cNvPr id="201" name="Google Shape;201;p20"/>
          <p:cNvSpPr txBox="1"/>
          <p:nvPr/>
        </p:nvSpPr>
        <p:spPr>
          <a:xfrm>
            <a:off x="543675" y="4553150"/>
            <a:ext cx="24846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15pt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202" name="Google Shape;202;p20"/>
          <p:cNvSpPr txBox="1"/>
          <p:nvPr/>
        </p:nvSpPr>
        <p:spPr>
          <a:xfrm>
            <a:off x="4844050"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Normal 20 pt  </a:t>
            </a:r>
            <a:r>
              <a:rPr lang="en" sz="800">
                <a:solidFill>
                  <a:srgbClr val="9E9E9E"/>
                </a:solidFill>
                <a:latin typeface="Google Sans"/>
                <a:ea typeface="Google Sans"/>
                <a:cs typeface="Google Sans"/>
                <a:sym typeface="Google Sans"/>
              </a:rPr>
              <a:t>/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203" name="Google Shape;203;p20"/>
          <p:cNvSpPr txBox="1"/>
          <p:nvPr/>
        </p:nvSpPr>
        <p:spPr>
          <a:xfrm>
            <a:off x="4844050" y="3708575"/>
            <a:ext cx="2114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Normal 15 pt </a:t>
            </a:r>
            <a:r>
              <a:rPr lang="en"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204" name="Google Shape;204;p20"/>
          <p:cNvSpPr txBox="1"/>
          <p:nvPr/>
        </p:nvSpPr>
        <p:spPr>
          <a:xfrm>
            <a:off x="4844050" y="4553161"/>
            <a:ext cx="13764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Roboto Normal 7 pt</a:t>
            </a:r>
            <a:endParaRPr sz="800">
              <a:solidFill>
                <a:srgbClr val="9AA0A6"/>
              </a:solidFill>
              <a:latin typeface="Google Sans"/>
              <a:ea typeface="Google Sans"/>
              <a:cs typeface="Google Sans"/>
              <a:sym typeface="Google Sans"/>
            </a:endParaRPr>
          </a:p>
        </p:txBody>
      </p:sp>
      <p:sp>
        <p:nvSpPr>
          <p:cNvPr id="205" name="Google Shape;205;p20"/>
          <p:cNvSpPr txBox="1"/>
          <p:nvPr/>
        </p:nvSpPr>
        <p:spPr>
          <a:xfrm>
            <a:off x="543675" y="1254750"/>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5200">
                <a:solidFill>
                  <a:srgbClr val="202124"/>
                </a:solidFill>
                <a:latin typeface="Google Sans"/>
                <a:ea typeface="Google Sans"/>
                <a:cs typeface="Google Sans"/>
                <a:sym typeface="Google Sans"/>
              </a:rPr>
              <a:t>Headline 1</a:t>
            </a:r>
            <a:endParaRPr sz="5200">
              <a:solidFill>
                <a:srgbClr val="202124"/>
              </a:solidFill>
              <a:latin typeface="Google Sans"/>
              <a:ea typeface="Google Sans"/>
              <a:cs typeface="Google Sans"/>
              <a:sym typeface="Google Sans"/>
            </a:endParaRPr>
          </a:p>
        </p:txBody>
      </p:sp>
      <p:sp>
        <p:nvSpPr>
          <p:cNvPr id="206" name="Google Shape;206;p20"/>
          <p:cNvSpPr txBox="1"/>
          <p:nvPr/>
        </p:nvSpPr>
        <p:spPr>
          <a:xfrm>
            <a:off x="543675" y="20049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52 pt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1">
  <p:cSld name="TITLE_5">
    <p:spTree>
      <p:nvGrpSpPr>
        <p:cNvPr id="207" name="Shape 207"/>
        <p:cNvGrpSpPr/>
        <p:nvPr/>
      </p:nvGrpSpPr>
      <p:grpSpPr>
        <a:xfrm>
          <a:off x="0" y="0"/>
          <a:ext cx="0" cy="0"/>
          <a:chOff x="0" y="0"/>
          <a:chExt cx="0" cy="0"/>
        </a:xfrm>
      </p:grpSpPr>
      <p:pic>
        <p:nvPicPr>
          <p:cNvPr id="208" name="Google Shape;208;p21"/>
          <p:cNvPicPr preferRelativeResize="0"/>
          <p:nvPr/>
        </p:nvPicPr>
        <p:blipFill>
          <a:blip r:embed="rId2">
            <a:alphaModFix/>
          </a:blip>
          <a:stretch>
            <a:fillRect/>
          </a:stretch>
        </p:blipFill>
        <p:spPr>
          <a:xfrm>
            <a:off x="1678574" y="1399325"/>
            <a:ext cx="5786850" cy="21976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pography">
  <p:cSld name="TITLE_6">
    <p:spTree>
      <p:nvGrpSpPr>
        <p:cNvPr id="30" name="Shape 30"/>
        <p:cNvGrpSpPr/>
        <p:nvPr/>
      </p:nvGrpSpPr>
      <p:grpSpPr>
        <a:xfrm>
          <a:off x="0" y="0"/>
          <a:ext cx="0" cy="0"/>
          <a:chOff x="0" y="0"/>
          <a:chExt cx="0" cy="0"/>
        </a:xfrm>
      </p:grpSpPr>
      <p:sp>
        <p:nvSpPr>
          <p:cNvPr id="31" name="Google Shape;31;p3"/>
          <p:cNvSpPr txBox="1"/>
          <p:nvPr/>
        </p:nvSpPr>
        <p:spPr>
          <a:xfrm>
            <a:off x="500400" y="589964"/>
            <a:ext cx="71931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12121"/>
                </a:solidFill>
                <a:latin typeface="Google Sans"/>
                <a:ea typeface="Google Sans"/>
                <a:cs typeface="Google Sans"/>
                <a:sym typeface="Google Sans"/>
              </a:rPr>
              <a:t>Google Science Fair Typography</a:t>
            </a:r>
            <a:endParaRPr sz="2000">
              <a:solidFill>
                <a:srgbClr val="212121"/>
              </a:solidFill>
              <a:latin typeface="Google Sans"/>
              <a:ea typeface="Google Sans"/>
              <a:cs typeface="Google Sans"/>
              <a:sym typeface="Google Sans"/>
            </a:endParaRPr>
          </a:p>
        </p:txBody>
      </p:sp>
      <p:sp>
        <p:nvSpPr>
          <p:cNvPr id="32" name="Google Shape;32;p3"/>
          <p:cNvSpPr txBox="1"/>
          <p:nvPr/>
        </p:nvSpPr>
        <p:spPr>
          <a:xfrm>
            <a:off x="4844052" y="2529253"/>
            <a:ext cx="2806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9AA0A6"/>
                </a:solidFill>
                <a:latin typeface="Google Sans"/>
                <a:ea typeface="Google Sans"/>
                <a:cs typeface="Google Sans"/>
                <a:sym typeface="Google Sans"/>
              </a:rPr>
              <a:t>Body 1: Primary</a:t>
            </a:r>
            <a:endParaRPr sz="2000">
              <a:solidFill>
                <a:srgbClr val="9AA0A6"/>
              </a:solidFill>
              <a:latin typeface="Google Sans"/>
              <a:ea typeface="Google Sans"/>
              <a:cs typeface="Google Sans"/>
              <a:sym typeface="Google Sans"/>
            </a:endParaRPr>
          </a:p>
        </p:txBody>
      </p:sp>
      <p:sp>
        <p:nvSpPr>
          <p:cNvPr id="33" name="Google Shape;33;p3"/>
          <p:cNvSpPr txBox="1"/>
          <p:nvPr/>
        </p:nvSpPr>
        <p:spPr>
          <a:xfrm>
            <a:off x="543675" y="2415963"/>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3000">
                <a:solidFill>
                  <a:srgbClr val="202124"/>
                </a:solidFill>
                <a:latin typeface="Google Sans"/>
                <a:ea typeface="Google Sans"/>
                <a:cs typeface="Google Sans"/>
                <a:sym typeface="Google Sans"/>
              </a:rPr>
              <a:t>Headline 2</a:t>
            </a:r>
            <a:endParaRPr sz="3000">
              <a:solidFill>
                <a:srgbClr val="202124"/>
              </a:solidFill>
              <a:latin typeface="Google Sans"/>
              <a:ea typeface="Google Sans"/>
              <a:cs typeface="Google Sans"/>
              <a:sym typeface="Google Sans"/>
            </a:endParaRPr>
          </a:p>
        </p:txBody>
      </p:sp>
      <p:sp>
        <p:nvSpPr>
          <p:cNvPr id="34" name="Google Shape;34;p3"/>
          <p:cNvSpPr txBox="1"/>
          <p:nvPr/>
        </p:nvSpPr>
        <p:spPr>
          <a:xfrm>
            <a:off x="543675"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30 pt </a:t>
            </a:r>
            <a:r>
              <a:rPr lang="en" sz="800">
                <a:solidFill>
                  <a:srgbClr val="9E9E9E"/>
                </a:solidFill>
                <a:latin typeface="Google Sans"/>
                <a:ea typeface="Google Sans"/>
                <a:cs typeface="Google Sans"/>
                <a:sym typeface="Google Sans"/>
              </a:rPr>
              <a: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35" name="Google Shape;35;p3"/>
          <p:cNvSpPr txBox="1"/>
          <p:nvPr/>
        </p:nvSpPr>
        <p:spPr>
          <a:xfrm>
            <a:off x="543675" y="3350900"/>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000">
                <a:solidFill>
                  <a:srgbClr val="202124"/>
                </a:solidFill>
                <a:latin typeface="Google Sans"/>
                <a:ea typeface="Google Sans"/>
                <a:cs typeface="Google Sans"/>
                <a:sym typeface="Google Sans"/>
              </a:rPr>
              <a:t>Headline 3: Primary</a:t>
            </a:r>
            <a:endParaRPr sz="2000">
              <a:solidFill>
                <a:srgbClr val="202124"/>
              </a:solidFill>
              <a:latin typeface="Google Sans"/>
              <a:ea typeface="Google Sans"/>
              <a:cs typeface="Google Sans"/>
              <a:sym typeface="Google Sans"/>
            </a:endParaRPr>
          </a:p>
        </p:txBody>
      </p:sp>
      <p:sp>
        <p:nvSpPr>
          <p:cNvPr id="36" name="Google Shape;36;p3"/>
          <p:cNvSpPr txBox="1"/>
          <p:nvPr/>
        </p:nvSpPr>
        <p:spPr>
          <a:xfrm>
            <a:off x="543675" y="4224775"/>
            <a:ext cx="24546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202124"/>
                </a:solidFill>
                <a:latin typeface="Google Sans"/>
                <a:ea typeface="Google Sans"/>
                <a:cs typeface="Google Sans"/>
                <a:sym typeface="Google Sans"/>
              </a:rPr>
              <a:t>Headline 4: Dense content</a:t>
            </a:r>
            <a:endParaRPr sz="1500">
              <a:solidFill>
                <a:srgbClr val="202124"/>
              </a:solidFill>
              <a:latin typeface="Google Sans"/>
              <a:ea typeface="Google Sans"/>
              <a:cs typeface="Google Sans"/>
              <a:sym typeface="Google Sans"/>
            </a:endParaRPr>
          </a:p>
        </p:txBody>
      </p:sp>
      <p:sp>
        <p:nvSpPr>
          <p:cNvPr id="37" name="Google Shape;37;p3"/>
          <p:cNvSpPr txBox="1"/>
          <p:nvPr/>
        </p:nvSpPr>
        <p:spPr>
          <a:xfrm>
            <a:off x="4844052" y="3418525"/>
            <a:ext cx="28818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500">
                <a:solidFill>
                  <a:srgbClr val="9AA0A6"/>
                </a:solidFill>
                <a:latin typeface="Google Sans"/>
                <a:ea typeface="Google Sans"/>
                <a:cs typeface="Google Sans"/>
                <a:sym typeface="Google Sans"/>
              </a:rPr>
              <a:t>Body 2: Dense content</a:t>
            </a:r>
            <a:endParaRPr sz="1500">
              <a:solidFill>
                <a:srgbClr val="9AA0A6"/>
              </a:solidFill>
              <a:latin typeface="Google Sans"/>
              <a:ea typeface="Google Sans"/>
              <a:cs typeface="Google Sans"/>
              <a:sym typeface="Google Sans"/>
            </a:endParaRPr>
          </a:p>
        </p:txBody>
      </p:sp>
      <p:sp>
        <p:nvSpPr>
          <p:cNvPr id="38" name="Google Shape;38;p3"/>
          <p:cNvSpPr txBox="1"/>
          <p:nvPr/>
        </p:nvSpPr>
        <p:spPr>
          <a:xfrm>
            <a:off x="4844050" y="4356775"/>
            <a:ext cx="1829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9AA0A6"/>
                </a:solidFill>
                <a:latin typeface="Roboto"/>
                <a:ea typeface="Roboto"/>
                <a:cs typeface="Roboto"/>
                <a:sym typeface="Roboto"/>
              </a:rPr>
              <a:t>Body 3: Footer</a:t>
            </a:r>
            <a:endParaRPr sz="700">
              <a:solidFill>
                <a:srgbClr val="9AA0A6"/>
              </a:solidFill>
              <a:latin typeface="Roboto"/>
              <a:ea typeface="Roboto"/>
              <a:cs typeface="Roboto"/>
              <a:sym typeface="Roboto"/>
            </a:endParaRPr>
          </a:p>
        </p:txBody>
      </p:sp>
      <p:sp>
        <p:nvSpPr>
          <p:cNvPr id="39" name="Google Shape;39;p3"/>
          <p:cNvSpPr txBox="1"/>
          <p:nvPr/>
        </p:nvSpPr>
        <p:spPr>
          <a:xfrm>
            <a:off x="543675" y="3708575"/>
            <a:ext cx="28068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20 pt  / 1.2 spacing</a:t>
            </a:r>
            <a:endParaRPr sz="800">
              <a:solidFill>
                <a:srgbClr val="9E9E9E"/>
              </a:solidFill>
              <a:latin typeface="Google Sans"/>
              <a:ea typeface="Google Sans"/>
              <a:cs typeface="Google Sans"/>
              <a:sym typeface="Google Sans"/>
            </a:endParaRPr>
          </a:p>
        </p:txBody>
      </p:sp>
      <p:sp>
        <p:nvSpPr>
          <p:cNvPr id="40" name="Google Shape;40;p3"/>
          <p:cNvSpPr txBox="1"/>
          <p:nvPr/>
        </p:nvSpPr>
        <p:spPr>
          <a:xfrm>
            <a:off x="543675" y="4553150"/>
            <a:ext cx="24846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15pt </a:t>
            </a:r>
            <a:r>
              <a:rPr lang="en"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
        <p:nvSpPr>
          <p:cNvPr id="41" name="Google Shape;41;p3"/>
          <p:cNvSpPr txBox="1"/>
          <p:nvPr/>
        </p:nvSpPr>
        <p:spPr>
          <a:xfrm>
            <a:off x="4844050" y="28755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AA0A6"/>
                </a:solidFill>
                <a:latin typeface="Google Sans"/>
                <a:ea typeface="Google Sans"/>
                <a:cs typeface="Google Sans"/>
                <a:sym typeface="Google Sans"/>
              </a:rPr>
              <a:t> 20 pt  </a:t>
            </a:r>
            <a:r>
              <a:rPr lang="en" sz="800">
                <a:solidFill>
                  <a:srgbClr val="9E9E9E"/>
                </a:solidFill>
                <a:latin typeface="Google Sans"/>
                <a:ea typeface="Google Sans"/>
                <a:cs typeface="Google Sans"/>
                <a:sym typeface="Google Sans"/>
              </a:rPr>
              <a:t>/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42" name="Google Shape;42;p3"/>
          <p:cNvSpPr txBox="1"/>
          <p:nvPr/>
        </p:nvSpPr>
        <p:spPr>
          <a:xfrm>
            <a:off x="4844050" y="3708575"/>
            <a:ext cx="21141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AA0A6"/>
                </a:solidFill>
                <a:latin typeface="Google Sans"/>
                <a:ea typeface="Google Sans"/>
                <a:cs typeface="Google Sans"/>
                <a:sym typeface="Google Sans"/>
              </a:rPr>
              <a:t>Google Sans Normal 15 pt </a:t>
            </a:r>
            <a:r>
              <a:rPr lang="en" sz="800">
                <a:solidFill>
                  <a:srgbClr val="9E9E9E"/>
                </a:solidFill>
                <a:latin typeface="Google Sans"/>
                <a:ea typeface="Google Sans"/>
                <a:cs typeface="Google Sans"/>
                <a:sym typeface="Google Sans"/>
              </a:rPr>
              <a:t> / 1.2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AA0A6"/>
              </a:solidFill>
              <a:latin typeface="Google Sans"/>
              <a:ea typeface="Google Sans"/>
              <a:cs typeface="Google Sans"/>
              <a:sym typeface="Google Sans"/>
            </a:endParaRPr>
          </a:p>
        </p:txBody>
      </p:sp>
      <p:sp>
        <p:nvSpPr>
          <p:cNvPr id="43" name="Google Shape;43;p3"/>
          <p:cNvSpPr txBox="1"/>
          <p:nvPr/>
        </p:nvSpPr>
        <p:spPr>
          <a:xfrm>
            <a:off x="4844050" y="4553161"/>
            <a:ext cx="13764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1600"/>
              </a:spcAft>
              <a:buNone/>
            </a:pPr>
            <a:r>
              <a:rPr lang="en" sz="800">
                <a:solidFill>
                  <a:srgbClr val="9AA0A6"/>
                </a:solidFill>
                <a:latin typeface="Google Sans"/>
                <a:ea typeface="Google Sans"/>
                <a:cs typeface="Google Sans"/>
                <a:sym typeface="Google Sans"/>
              </a:rPr>
              <a:t>Roboto</a:t>
            </a:r>
            <a:r>
              <a:rPr lang="en" sz="800">
                <a:solidFill>
                  <a:srgbClr val="9AA0A6"/>
                </a:solidFill>
                <a:latin typeface="Google Sans"/>
                <a:ea typeface="Google Sans"/>
                <a:cs typeface="Google Sans"/>
                <a:sym typeface="Google Sans"/>
              </a:rPr>
              <a:t> Normal 7 pt</a:t>
            </a:r>
            <a:endParaRPr sz="800">
              <a:solidFill>
                <a:srgbClr val="9AA0A6"/>
              </a:solidFill>
              <a:latin typeface="Google Sans"/>
              <a:ea typeface="Google Sans"/>
              <a:cs typeface="Google Sans"/>
              <a:sym typeface="Google Sans"/>
            </a:endParaRPr>
          </a:p>
        </p:txBody>
      </p:sp>
      <p:sp>
        <p:nvSpPr>
          <p:cNvPr id="44" name="Google Shape;44;p3"/>
          <p:cNvSpPr txBox="1"/>
          <p:nvPr/>
        </p:nvSpPr>
        <p:spPr>
          <a:xfrm>
            <a:off x="543675" y="1254750"/>
            <a:ext cx="3724500" cy="464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5200">
                <a:solidFill>
                  <a:srgbClr val="202124"/>
                </a:solidFill>
                <a:latin typeface="Google Sans"/>
                <a:ea typeface="Google Sans"/>
                <a:cs typeface="Google Sans"/>
                <a:sym typeface="Google Sans"/>
              </a:rPr>
              <a:t>Headline 1</a:t>
            </a:r>
            <a:endParaRPr sz="5200">
              <a:solidFill>
                <a:srgbClr val="202124"/>
              </a:solidFill>
              <a:latin typeface="Google Sans"/>
              <a:ea typeface="Google Sans"/>
              <a:cs typeface="Google Sans"/>
              <a:sym typeface="Google Sans"/>
            </a:endParaRPr>
          </a:p>
        </p:txBody>
      </p:sp>
      <p:sp>
        <p:nvSpPr>
          <p:cNvPr id="45" name="Google Shape;45;p3"/>
          <p:cNvSpPr txBox="1"/>
          <p:nvPr/>
        </p:nvSpPr>
        <p:spPr>
          <a:xfrm>
            <a:off x="543675" y="2004925"/>
            <a:ext cx="2535000" cy="28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800">
                <a:solidFill>
                  <a:srgbClr val="9E9E9E"/>
                </a:solidFill>
                <a:latin typeface="Google Sans"/>
                <a:ea typeface="Google Sans"/>
                <a:cs typeface="Google Sans"/>
                <a:sym typeface="Google Sans"/>
              </a:rPr>
              <a:t>Google Sans </a:t>
            </a:r>
            <a:r>
              <a:rPr lang="en" sz="800">
                <a:solidFill>
                  <a:srgbClr val="9AA0A6"/>
                </a:solidFill>
                <a:latin typeface="Google Sans"/>
                <a:ea typeface="Google Sans"/>
                <a:cs typeface="Google Sans"/>
                <a:sym typeface="Google Sans"/>
              </a:rPr>
              <a:t>Normal</a:t>
            </a:r>
            <a:r>
              <a:rPr lang="en" sz="800">
                <a:solidFill>
                  <a:srgbClr val="9E9E9E"/>
                </a:solidFill>
                <a:latin typeface="Google Sans"/>
                <a:ea typeface="Google Sans"/>
                <a:cs typeface="Google Sans"/>
                <a:sym typeface="Google Sans"/>
              </a:rPr>
              <a:t> 52 pt  / single spacing</a:t>
            </a:r>
            <a:endParaRPr sz="800">
              <a:solidFill>
                <a:srgbClr val="9E9E9E"/>
              </a:solidFill>
              <a:latin typeface="Google Sans"/>
              <a:ea typeface="Google Sans"/>
              <a:cs typeface="Google Sans"/>
              <a:sym typeface="Google Sans"/>
            </a:endParaRPr>
          </a:p>
          <a:p>
            <a:pPr indent="0" lvl="0" marL="0" rtl="0" algn="l">
              <a:lnSpc>
                <a:spcPct val="120000"/>
              </a:lnSpc>
              <a:spcBef>
                <a:spcPts val="1600"/>
              </a:spcBef>
              <a:spcAft>
                <a:spcPts val="1600"/>
              </a:spcAft>
              <a:buNone/>
            </a:pPr>
            <a:r>
              <a:t/>
            </a:r>
            <a:endParaRPr sz="800">
              <a:solidFill>
                <a:srgbClr val="9E9E9E"/>
              </a:solidFill>
              <a:latin typeface="Google Sans"/>
              <a:ea typeface="Google Sans"/>
              <a:cs typeface="Google Sans"/>
              <a:sym typeface="Google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TITLE_1_1">
    <p:spTree>
      <p:nvGrpSpPr>
        <p:cNvPr id="209" name="Shape 209"/>
        <p:cNvGrpSpPr/>
        <p:nvPr/>
      </p:nvGrpSpPr>
      <p:grpSpPr>
        <a:xfrm>
          <a:off x="0" y="0"/>
          <a:ext cx="0" cy="0"/>
          <a:chOff x="0" y="0"/>
          <a:chExt cx="0" cy="0"/>
        </a:xfrm>
      </p:grpSpPr>
      <p:sp>
        <p:nvSpPr>
          <p:cNvPr id="210" name="Google Shape;210;p22"/>
          <p:cNvSpPr txBox="1"/>
          <p:nvPr>
            <p:ph type="ctrTitle"/>
          </p:nvPr>
        </p:nvSpPr>
        <p:spPr>
          <a:xfrm>
            <a:off x="491448" y="2541800"/>
            <a:ext cx="4370400" cy="2052600"/>
          </a:xfrm>
          <a:prstGeom prst="rect">
            <a:avLst/>
          </a:prstGeom>
        </p:spPr>
        <p:txBody>
          <a:bodyPr anchorCtr="0" anchor="b" bIns="91425" lIns="91425" spcFirstLastPara="1" rIns="91425" wrap="square" tIns="91425"/>
          <a:lstStyle>
            <a:lvl1pPr lvl="0" rtl="0">
              <a:lnSpc>
                <a:spcPct val="100000"/>
              </a:lnSpc>
              <a:spcBef>
                <a:spcPts val="0"/>
              </a:spcBef>
              <a:spcAft>
                <a:spcPts val="0"/>
              </a:spcAft>
              <a:buSzPts val="5200"/>
              <a:buNone/>
              <a:defRPr sz="5200"/>
            </a:lvl1pPr>
            <a:lvl2pPr lvl="1" rtl="0">
              <a:lnSpc>
                <a:spcPct val="100000"/>
              </a:lnSpc>
              <a:spcBef>
                <a:spcPts val="0"/>
              </a:spcBef>
              <a:spcAft>
                <a:spcPts val="0"/>
              </a:spcAft>
              <a:buSzPts val="5200"/>
              <a:buNone/>
              <a:defRPr sz="5200"/>
            </a:lvl2pPr>
            <a:lvl3pPr lvl="2" rtl="0">
              <a:lnSpc>
                <a:spcPct val="100000"/>
              </a:lnSpc>
              <a:spcBef>
                <a:spcPts val="0"/>
              </a:spcBef>
              <a:spcAft>
                <a:spcPts val="0"/>
              </a:spcAft>
              <a:buSzPts val="5200"/>
              <a:buNone/>
              <a:defRPr sz="5200"/>
            </a:lvl3pPr>
            <a:lvl4pPr lvl="3" rtl="0">
              <a:lnSpc>
                <a:spcPct val="100000"/>
              </a:lnSpc>
              <a:spcBef>
                <a:spcPts val="0"/>
              </a:spcBef>
              <a:spcAft>
                <a:spcPts val="0"/>
              </a:spcAft>
              <a:buSzPts val="5200"/>
              <a:buNone/>
              <a:defRPr sz="5200"/>
            </a:lvl4pPr>
            <a:lvl5pPr lvl="4" rtl="0">
              <a:lnSpc>
                <a:spcPct val="100000"/>
              </a:lnSpc>
              <a:spcBef>
                <a:spcPts val="0"/>
              </a:spcBef>
              <a:spcAft>
                <a:spcPts val="0"/>
              </a:spcAft>
              <a:buSzPts val="5200"/>
              <a:buNone/>
              <a:defRPr sz="5200"/>
            </a:lvl5pPr>
            <a:lvl6pPr lvl="5" rtl="0">
              <a:lnSpc>
                <a:spcPct val="100000"/>
              </a:lnSpc>
              <a:spcBef>
                <a:spcPts val="0"/>
              </a:spcBef>
              <a:spcAft>
                <a:spcPts val="0"/>
              </a:spcAft>
              <a:buSzPts val="5200"/>
              <a:buNone/>
              <a:defRPr sz="5200"/>
            </a:lvl6pPr>
            <a:lvl7pPr lvl="6" rtl="0">
              <a:lnSpc>
                <a:spcPct val="100000"/>
              </a:lnSpc>
              <a:spcBef>
                <a:spcPts val="0"/>
              </a:spcBef>
              <a:spcAft>
                <a:spcPts val="0"/>
              </a:spcAft>
              <a:buSzPts val="5200"/>
              <a:buNone/>
              <a:defRPr sz="5200"/>
            </a:lvl7pPr>
            <a:lvl8pPr lvl="7" rtl="0">
              <a:lnSpc>
                <a:spcPct val="100000"/>
              </a:lnSpc>
              <a:spcBef>
                <a:spcPts val="0"/>
              </a:spcBef>
              <a:spcAft>
                <a:spcPts val="0"/>
              </a:spcAft>
              <a:buSzPts val="5200"/>
              <a:buNone/>
              <a:defRPr sz="5200"/>
            </a:lvl8pPr>
            <a:lvl9pPr lvl="8" rtl="0">
              <a:lnSpc>
                <a:spcPct val="100000"/>
              </a:lnSpc>
              <a:spcBef>
                <a:spcPts val="0"/>
              </a:spcBef>
              <a:spcAft>
                <a:spcPts val="0"/>
              </a:spcAft>
              <a:buSzPts val="5200"/>
              <a:buNone/>
              <a:defRPr sz="5200"/>
            </a:lvl9pPr>
          </a:lstStyle>
          <a:p/>
        </p:txBody>
      </p:sp>
      <p:pic>
        <p:nvPicPr>
          <p:cNvPr id="211" name="Google Shape;211;p22"/>
          <p:cNvPicPr preferRelativeResize="0"/>
          <p:nvPr/>
        </p:nvPicPr>
        <p:blipFill rotWithShape="1">
          <a:blip r:embed="rId2">
            <a:alphaModFix/>
          </a:blip>
          <a:srcRect b="26178" l="8068" r="7621" t="22948"/>
          <a:stretch/>
        </p:blipFill>
        <p:spPr>
          <a:xfrm>
            <a:off x="606761" y="740500"/>
            <a:ext cx="1147801" cy="263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Branded Typeface">
  <p:cSld name="SECTION_HEADER_1">
    <p:spTree>
      <p:nvGrpSpPr>
        <p:cNvPr id="212" name="Shape 212"/>
        <p:cNvGrpSpPr/>
        <p:nvPr/>
      </p:nvGrpSpPr>
      <p:grpSpPr>
        <a:xfrm>
          <a:off x="0" y="0"/>
          <a:ext cx="0" cy="0"/>
          <a:chOff x="0" y="0"/>
          <a:chExt cx="0" cy="0"/>
        </a:xfrm>
      </p:grpSpPr>
      <p:sp>
        <p:nvSpPr>
          <p:cNvPr id="213" name="Google Shape;213;p23"/>
          <p:cNvSpPr txBox="1"/>
          <p:nvPr>
            <p:ph type="title"/>
          </p:nvPr>
        </p:nvSpPr>
        <p:spPr>
          <a:xfrm>
            <a:off x="612450" y="2150850"/>
            <a:ext cx="7920000" cy="8418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14" name="Google Shape;214;p23"/>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23"/>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1" type="tx">
  <p:cSld name="TITLE_AND_BODY">
    <p:spTree>
      <p:nvGrpSpPr>
        <p:cNvPr id="216" name="Shape 216"/>
        <p:cNvGrpSpPr/>
        <p:nvPr/>
      </p:nvGrpSpPr>
      <p:grpSpPr>
        <a:xfrm>
          <a:off x="0" y="0"/>
          <a:ext cx="0" cy="0"/>
          <a:chOff x="0" y="0"/>
          <a:chExt cx="0" cy="0"/>
        </a:xfrm>
      </p:grpSpPr>
      <p:sp>
        <p:nvSpPr>
          <p:cNvPr id="217" name="Google Shape;217;p24"/>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8" name="Google Shape;218;p24"/>
          <p:cNvSpPr txBox="1"/>
          <p:nvPr>
            <p:ph idx="1" type="body"/>
          </p:nvPr>
        </p:nvSpPr>
        <p:spPr>
          <a:xfrm>
            <a:off x="500400" y="1598540"/>
            <a:ext cx="6810900" cy="2772600"/>
          </a:xfrm>
          <a:prstGeom prst="rect">
            <a:avLst/>
          </a:prstGeom>
        </p:spPr>
        <p:txBody>
          <a:bodyPr anchorCtr="0" anchor="t" bIns="91425" lIns="91425" spcFirstLastPara="1" rIns="91425" wrap="square" tIns="91425"/>
          <a:lstStyle>
            <a:lvl1pPr indent="-355600" lvl="0" marL="457200" rtl="0">
              <a:lnSpc>
                <a:spcPct val="130000"/>
              </a:lnSpc>
              <a:spcBef>
                <a:spcPts val="0"/>
              </a:spcBef>
              <a:spcAft>
                <a:spcPts val="0"/>
              </a:spcAft>
              <a:buSzPts val="2000"/>
              <a:buChar char="●"/>
              <a:defRPr sz="2000"/>
            </a:lvl1pPr>
            <a:lvl2pPr indent="-355600" lvl="1" marL="914400" rtl="0">
              <a:spcBef>
                <a:spcPts val="1600"/>
              </a:spcBef>
              <a:spcAft>
                <a:spcPts val="0"/>
              </a:spcAft>
              <a:buSzPts val="2000"/>
              <a:buChar char="○"/>
              <a:defRPr sz="2000"/>
            </a:lvl2pPr>
            <a:lvl3pPr indent="-355600" lvl="2" marL="1371600" rtl="0">
              <a:spcBef>
                <a:spcPts val="1600"/>
              </a:spcBef>
              <a:spcAft>
                <a:spcPts val="0"/>
              </a:spcAft>
              <a:buSzPts val="2000"/>
              <a:buChar char="■"/>
              <a:defRPr sz="2000"/>
            </a:lvl3pPr>
            <a:lvl4pPr indent="-355600" lvl="3" marL="1828800" rtl="0">
              <a:spcBef>
                <a:spcPts val="1600"/>
              </a:spcBef>
              <a:spcAft>
                <a:spcPts val="0"/>
              </a:spcAft>
              <a:buSzPts val="2000"/>
              <a:buChar char="●"/>
              <a:defRPr sz="2000"/>
            </a:lvl4pPr>
            <a:lvl5pPr indent="-355600" lvl="4" marL="2286000" rtl="0">
              <a:spcBef>
                <a:spcPts val="1600"/>
              </a:spcBef>
              <a:spcAft>
                <a:spcPts val="0"/>
              </a:spcAft>
              <a:buSzPts val="2000"/>
              <a:buChar char="○"/>
              <a:defRPr sz="2000"/>
            </a:lvl5pPr>
            <a:lvl6pPr indent="-355600" lvl="5" marL="2743200" rtl="0">
              <a:spcBef>
                <a:spcPts val="1600"/>
              </a:spcBef>
              <a:spcAft>
                <a:spcPts val="0"/>
              </a:spcAft>
              <a:buSzPts val="2000"/>
              <a:buChar char="■"/>
              <a:defRPr sz="2000"/>
            </a:lvl6pPr>
            <a:lvl7pPr indent="-355600" lvl="6" marL="3200400" rtl="0">
              <a:spcBef>
                <a:spcPts val="1600"/>
              </a:spcBef>
              <a:spcAft>
                <a:spcPts val="0"/>
              </a:spcAft>
              <a:buSzPts val="2000"/>
              <a:buChar char="●"/>
              <a:defRPr sz="2000"/>
            </a:lvl7pPr>
            <a:lvl8pPr indent="-355600" lvl="7" marL="3657600" rtl="0">
              <a:spcBef>
                <a:spcPts val="1600"/>
              </a:spcBef>
              <a:spcAft>
                <a:spcPts val="0"/>
              </a:spcAft>
              <a:buSzPts val="2000"/>
              <a:buChar char="○"/>
              <a:defRPr sz="2000"/>
            </a:lvl8pPr>
            <a:lvl9pPr indent="-355600" lvl="8" marL="4114800" rtl="0">
              <a:spcBef>
                <a:spcPts val="1600"/>
              </a:spcBef>
              <a:spcAft>
                <a:spcPts val="1600"/>
              </a:spcAft>
              <a:buSzPts val="2000"/>
              <a:buChar char="■"/>
              <a:defRPr sz="2000"/>
            </a:lvl9pPr>
          </a:lstStyle>
          <a:p/>
        </p:txBody>
      </p:sp>
      <p:sp>
        <p:nvSpPr>
          <p:cNvPr id="219" name="Google Shape;219;p24"/>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24"/>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2">
  <p:cSld name="TITLE_AND_BODY_2">
    <p:spTree>
      <p:nvGrpSpPr>
        <p:cNvPr id="221" name="Shape 221"/>
        <p:cNvGrpSpPr/>
        <p:nvPr/>
      </p:nvGrpSpPr>
      <p:grpSpPr>
        <a:xfrm>
          <a:off x="0" y="0"/>
          <a:ext cx="0" cy="0"/>
          <a:chOff x="0" y="0"/>
          <a:chExt cx="0" cy="0"/>
        </a:xfrm>
      </p:grpSpPr>
      <p:sp>
        <p:nvSpPr>
          <p:cNvPr id="222" name="Google Shape;222;p25"/>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3" name="Google Shape;223;p25"/>
          <p:cNvSpPr txBox="1"/>
          <p:nvPr>
            <p:ph idx="1" type="body"/>
          </p:nvPr>
        </p:nvSpPr>
        <p:spPr>
          <a:xfrm>
            <a:off x="500400" y="1608178"/>
            <a:ext cx="3653700" cy="2772600"/>
          </a:xfrm>
          <a:prstGeom prst="rect">
            <a:avLst/>
          </a:prstGeom>
        </p:spPr>
        <p:txBody>
          <a:bodyPr anchorCtr="0" anchor="t" bIns="91425" lIns="91425" spcFirstLastPara="1" rIns="91425" wrap="square" tIns="91425"/>
          <a:lstStyle>
            <a:lvl1pPr indent="-323850" lvl="0" marL="457200" rtl="0">
              <a:lnSpc>
                <a:spcPct val="130000"/>
              </a:lnSpc>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224" name="Google Shape;224;p25"/>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5"/>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3 - Two Column">
  <p:cSld name="TITLE_AND_BODY_2_1">
    <p:spTree>
      <p:nvGrpSpPr>
        <p:cNvPr id="226" name="Shape 226"/>
        <p:cNvGrpSpPr/>
        <p:nvPr/>
      </p:nvGrpSpPr>
      <p:grpSpPr>
        <a:xfrm>
          <a:off x="0" y="0"/>
          <a:ext cx="0" cy="0"/>
          <a:chOff x="0" y="0"/>
          <a:chExt cx="0" cy="0"/>
        </a:xfrm>
      </p:grpSpPr>
      <p:sp>
        <p:nvSpPr>
          <p:cNvPr id="227" name="Google Shape;227;p26"/>
          <p:cNvSpPr txBox="1"/>
          <p:nvPr>
            <p:ph type="title"/>
          </p:nvPr>
        </p:nvSpPr>
        <p:spPr>
          <a:xfrm>
            <a:off x="500400" y="970700"/>
            <a:ext cx="3805200" cy="30423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8" name="Google Shape;228;p2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26"/>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
        <p:nvSpPr>
          <p:cNvPr id="230" name="Google Shape;230;p26"/>
          <p:cNvSpPr txBox="1"/>
          <p:nvPr>
            <p:ph idx="3" type="title"/>
          </p:nvPr>
        </p:nvSpPr>
        <p:spPr>
          <a:xfrm>
            <a:off x="4730897" y="970700"/>
            <a:ext cx="3805200" cy="30423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4 - Two Columns">
  <p:cSld name="TITLE_AND_BODY_2_1_1">
    <p:spTree>
      <p:nvGrpSpPr>
        <p:cNvPr id="231" name="Shape 231"/>
        <p:cNvGrpSpPr/>
        <p:nvPr/>
      </p:nvGrpSpPr>
      <p:grpSpPr>
        <a:xfrm>
          <a:off x="0" y="0"/>
          <a:ext cx="0" cy="0"/>
          <a:chOff x="0" y="0"/>
          <a:chExt cx="0" cy="0"/>
        </a:xfrm>
      </p:grpSpPr>
      <p:sp>
        <p:nvSpPr>
          <p:cNvPr id="232" name="Google Shape;232;p27"/>
          <p:cNvSpPr txBox="1"/>
          <p:nvPr>
            <p:ph type="title"/>
          </p:nvPr>
        </p:nvSpPr>
        <p:spPr>
          <a:xfrm>
            <a:off x="500400" y="970700"/>
            <a:ext cx="3805200" cy="3042300"/>
          </a:xfrm>
          <a:prstGeom prst="rect">
            <a:avLst/>
          </a:prstGeom>
        </p:spPr>
        <p:txBody>
          <a:bodyPr anchorCtr="0" anchor="ctr" bIns="91425" lIns="91425" spcFirstLastPara="1" rIns="91425" wrap="square" tIns="91425"/>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
        <p:nvSpPr>
          <p:cNvPr id="233" name="Google Shape;233;p2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27"/>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
        <p:nvSpPr>
          <p:cNvPr id="235" name="Google Shape;235;p27"/>
          <p:cNvSpPr txBox="1"/>
          <p:nvPr>
            <p:ph idx="3" type="title"/>
          </p:nvPr>
        </p:nvSpPr>
        <p:spPr>
          <a:xfrm>
            <a:off x="4783496" y="970700"/>
            <a:ext cx="3805200" cy="3042300"/>
          </a:xfrm>
          <a:prstGeom prst="rect">
            <a:avLst/>
          </a:prstGeom>
        </p:spPr>
        <p:txBody>
          <a:bodyPr anchorCtr="0" anchor="ctr" bIns="91425" lIns="91425" spcFirstLastPara="1" rIns="91425" wrap="square" tIns="91425"/>
          <a:lstStyle>
            <a:lvl1pPr lvl="0" rtl="0">
              <a:spcBef>
                <a:spcPts val="0"/>
              </a:spcBef>
              <a:spcAft>
                <a:spcPts val="0"/>
              </a:spcAft>
              <a:buSzPts val="1500"/>
              <a:buNone/>
              <a:defRPr sz="15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ody + Photo">
  <p:cSld name="TITLE_AND_BODY_1">
    <p:spTree>
      <p:nvGrpSpPr>
        <p:cNvPr id="236" name="Shape 236"/>
        <p:cNvGrpSpPr/>
        <p:nvPr/>
      </p:nvGrpSpPr>
      <p:grpSpPr>
        <a:xfrm>
          <a:off x="0" y="0"/>
          <a:ext cx="0" cy="0"/>
          <a:chOff x="0" y="0"/>
          <a:chExt cx="0" cy="0"/>
        </a:xfrm>
      </p:grpSpPr>
      <p:sp>
        <p:nvSpPr>
          <p:cNvPr id="237" name="Google Shape;237;p28"/>
          <p:cNvSpPr txBox="1"/>
          <p:nvPr>
            <p:ph type="title"/>
          </p:nvPr>
        </p:nvSpPr>
        <p:spPr>
          <a:xfrm>
            <a:off x="500400" y="445025"/>
            <a:ext cx="3767700" cy="572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Clr>
                <a:srgbClr val="4285F3"/>
              </a:buClr>
              <a:buSzPts val="2400"/>
              <a:buNone/>
              <a:defRPr sz="2400">
                <a:solidFill>
                  <a:srgbClr val="4285F3"/>
                </a:solidFill>
              </a:defRPr>
            </a:lvl2pPr>
            <a:lvl3pPr lvl="2" rtl="0">
              <a:spcBef>
                <a:spcPts val="0"/>
              </a:spcBef>
              <a:spcAft>
                <a:spcPts val="0"/>
              </a:spcAft>
              <a:buClr>
                <a:srgbClr val="4285F3"/>
              </a:buClr>
              <a:buSzPts val="2400"/>
              <a:buNone/>
              <a:defRPr sz="2400">
                <a:solidFill>
                  <a:srgbClr val="4285F3"/>
                </a:solidFill>
              </a:defRPr>
            </a:lvl3pPr>
            <a:lvl4pPr lvl="3" rtl="0">
              <a:spcBef>
                <a:spcPts val="0"/>
              </a:spcBef>
              <a:spcAft>
                <a:spcPts val="0"/>
              </a:spcAft>
              <a:buClr>
                <a:srgbClr val="4285F3"/>
              </a:buClr>
              <a:buSzPts val="2400"/>
              <a:buNone/>
              <a:defRPr sz="2400">
                <a:solidFill>
                  <a:srgbClr val="4285F3"/>
                </a:solidFill>
              </a:defRPr>
            </a:lvl4pPr>
            <a:lvl5pPr lvl="4" rtl="0">
              <a:spcBef>
                <a:spcPts val="0"/>
              </a:spcBef>
              <a:spcAft>
                <a:spcPts val="0"/>
              </a:spcAft>
              <a:buClr>
                <a:srgbClr val="4285F3"/>
              </a:buClr>
              <a:buSzPts val="2400"/>
              <a:buNone/>
              <a:defRPr sz="2400">
                <a:solidFill>
                  <a:srgbClr val="4285F3"/>
                </a:solidFill>
              </a:defRPr>
            </a:lvl5pPr>
            <a:lvl6pPr lvl="5" rtl="0">
              <a:spcBef>
                <a:spcPts val="0"/>
              </a:spcBef>
              <a:spcAft>
                <a:spcPts val="0"/>
              </a:spcAft>
              <a:buClr>
                <a:srgbClr val="4285F3"/>
              </a:buClr>
              <a:buSzPts val="2400"/>
              <a:buNone/>
              <a:defRPr sz="2400">
                <a:solidFill>
                  <a:srgbClr val="4285F3"/>
                </a:solidFill>
              </a:defRPr>
            </a:lvl6pPr>
            <a:lvl7pPr lvl="6" rtl="0">
              <a:spcBef>
                <a:spcPts val="0"/>
              </a:spcBef>
              <a:spcAft>
                <a:spcPts val="0"/>
              </a:spcAft>
              <a:buClr>
                <a:srgbClr val="4285F3"/>
              </a:buClr>
              <a:buSzPts val="2400"/>
              <a:buNone/>
              <a:defRPr sz="2400">
                <a:solidFill>
                  <a:srgbClr val="4285F3"/>
                </a:solidFill>
              </a:defRPr>
            </a:lvl7pPr>
            <a:lvl8pPr lvl="7" rtl="0">
              <a:spcBef>
                <a:spcPts val="0"/>
              </a:spcBef>
              <a:spcAft>
                <a:spcPts val="0"/>
              </a:spcAft>
              <a:buClr>
                <a:srgbClr val="4285F3"/>
              </a:buClr>
              <a:buSzPts val="2400"/>
              <a:buNone/>
              <a:defRPr sz="2400">
                <a:solidFill>
                  <a:srgbClr val="4285F3"/>
                </a:solidFill>
              </a:defRPr>
            </a:lvl8pPr>
            <a:lvl9pPr lvl="8" rtl="0">
              <a:spcBef>
                <a:spcPts val="0"/>
              </a:spcBef>
              <a:spcAft>
                <a:spcPts val="0"/>
              </a:spcAft>
              <a:buClr>
                <a:srgbClr val="4285F3"/>
              </a:buClr>
              <a:buSzPts val="2400"/>
              <a:buNone/>
              <a:defRPr sz="2400">
                <a:solidFill>
                  <a:srgbClr val="4285F3"/>
                </a:solidFill>
              </a:defRPr>
            </a:lvl9pPr>
          </a:lstStyle>
          <a:p/>
        </p:txBody>
      </p:sp>
      <p:sp>
        <p:nvSpPr>
          <p:cNvPr id="238" name="Google Shape;238;p28"/>
          <p:cNvSpPr txBox="1"/>
          <p:nvPr>
            <p:ph idx="1" type="body"/>
          </p:nvPr>
        </p:nvSpPr>
        <p:spPr>
          <a:xfrm>
            <a:off x="500400" y="1152475"/>
            <a:ext cx="3653700" cy="3416400"/>
          </a:xfrm>
          <a:prstGeom prst="rect">
            <a:avLst/>
          </a:prstGeom>
        </p:spPr>
        <p:txBody>
          <a:bodyPr anchorCtr="0" anchor="t" bIns="91425" lIns="91425" spcFirstLastPara="1" rIns="91425" wrap="square" tIns="91425"/>
          <a:lstStyle>
            <a:lvl1pPr indent="-330200" lvl="0" marL="457200" rtl="0">
              <a:lnSpc>
                <a:spcPct val="130000"/>
              </a:lnSpc>
              <a:spcBef>
                <a:spcPts val="0"/>
              </a:spcBef>
              <a:spcAft>
                <a:spcPts val="0"/>
              </a:spcAft>
              <a:buSzPts val="16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9" name="Google Shape;239;p28"/>
          <p:cNvSpPr txBox="1"/>
          <p:nvPr>
            <p:ph idx="12" type="sldNum"/>
          </p:nvPr>
        </p:nvSpPr>
        <p:spPr>
          <a:xfrm>
            <a:off x="8091458" y="4663217"/>
            <a:ext cx="548700" cy="393600"/>
          </a:xfrm>
          <a:prstGeom prst="rect">
            <a:avLst/>
          </a:prstGeom>
        </p:spPr>
        <p:txBody>
          <a:bodyPr anchorCtr="0" anchor="ctr" bIns="91425" lIns="91425" spcFirstLastPara="1" rIns="91425" wrap="square" tIns="91425">
            <a:noAutofit/>
          </a:bodyPr>
          <a:lstStyle>
            <a:lvl1pPr lvl="0" rtl="0">
              <a:buNone/>
              <a:defRPr sz="800">
                <a:solidFill>
                  <a:srgbClr val="9E9E9E"/>
                </a:solidFill>
              </a:defRPr>
            </a:lvl1pPr>
            <a:lvl2pPr lvl="1" rtl="0">
              <a:buNone/>
              <a:defRPr sz="800">
                <a:solidFill>
                  <a:srgbClr val="9E9E9E"/>
                </a:solidFill>
              </a:defRPr>
            </a:lvl2pPr>
            <a:lvl3pPr lvl="2" rtl="0">
              <a:buNone/>
              <a:defRPr sz="800">
                <a:solidFill>
                  <a:srgbClr val="9E9E9E"/>
                </a:solidFill>
              </a:defRPr>
            </a:lvl3pPr>
            <a:lvl4pPr lvl="3" rtl="0">
              <a:buNone/>
              <a:defRPr sz="800">
                <a:solidFill>
                  <a:srgbClr val="9E9E9E"/>
                </a:solidFill>
              </a:defRPr>
            </a:lvl4pPr>
            <a:lvl5pPr lvl="4" rtl="0">
              <a:buNone/>
              <a:defRPr sz="800">
                <a:solidFill>
                  <a:srgbClr val="9E9E9E"/>
                </a:solidFill>
              </a:defRPr>
            </a:lvl5pPr>
            <a:lvl6pPr lvl="5" rtl="0">
              <a:buNone/>
              <a:defRPr sz="800">
                <a:solidFill>
                  <a:srgbClr val="9E9E9E"/>
                </a:solidFill>
              </a:defRPr>
            </a:lvl6pPr>
            <a:lvl7pPr lvl="6" rtl="0">
              <a:buNone/>
              <a:defRPr sz="800">
                <a:solidFill>
                  <a:srgbClr val="9E9E9E"/>
                </a:solidFill>
              </a:defRPr>
            </a:lvl7pPr>
            <a:lvl8pPr lvl="7" rtl="0">
              <a:buNone/>
              <a:defRPr sz="800">
                <a:solidFill>
                  <a:srgbClr val="9E9E9E"/>
                </a:solidFill>
              </a:defRPr>
            </a:lvl8pPr>
            <a:lvl9pPr lvl="8" rtl="0">
              <a:buNone/>
              <a:defRPr sz="800">
                <a:solidFill>
                  <a:srgbClr val="9E9E9E"/>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ody + Photo 1">
  <p:cSld name="TITLE_AND_BODY_1_2">
    <p:spTree>
      <p:nvGrpSpPr>
        <p:cNvPr id="240" name="Shape 240"/>
        <p:cNvGrpSpPr/>
        <p:nvPr/>
      </p:nvGrpSpPr>
      <p:grpSpPr>
        <a:xfrm>
          <a:off x="0" y="0"/>
          <a:ext cx="0" cy="0"/>
          <a:chOff x="0" y="0"/>
          <a:chExt cx="0" cy="0"/>
        </a:xfrm>
      </p:grpSpPr>
      <p:sp>
        <p:nvSpPr>
          <p:cNvPr id="241" name="Google Shape;241;p29"/>
          <p:cNvSpPr txBox="1"/>
          <p:nvPr>
            <p:ph type="title"/>
          </p:nvPr>
        </p:nvSpPr>
        <p:spPr>
          <a:xfrm>
            <a:off x="500400" y="445025"/>
            <a:ext cx="3767700" cy="572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Clr>
                <a:srgbClr val="4285F3"/>
              </a:buClr>
              <a:buSzPts val="2400"/>
              <a:buNone/>
              <a:defRPr sz="2400">
                <a:solidFill>
                  <a:srgbClr val="4285F3"/>
                </a:solidFill>
              </a:defRPr>
            </a:lvl2pPr>
            <a:lvl3pPr lvl="2" rtl="0">
              <a:spcBef>
                <a:spcPts val="0"/>
              </a:spcBef>
              <a:spcAft>
                <a:spcPts val="0"/>
              </a:spcAft>
              <a:buClr>
                <a:srgbClr val="4285F3"/>
              </a:buClr>
              <a:buSzPts val="2400"/>
              <a:buNone/>
              <a:defRPr sz="2400">
                <a:solidFill>
                  <a:srgbClr val="4285F3"/>
                </a:solidFill>
              </a:defRPr>
            </a:lvl3pPr>
            <a:lvl4pPr lvl="3" rtl="0">
              <a:spcBef>
                <a:spcPts val="0"/>
              </a:spcBef>
              <a:spcAft>
                <a:spcPts val="0"/>
              </a:spcAft>
              <a:buClr>
                <a:srgbClr val="4285F3"/>
              </a:buClr>
              <a:buSzPts val="2400"/>
              <a:buNone/>
              <a:defRPr sz="2400">
                <a:solidFill>
                  <a:srgbClr val="4285F3"/>
                </a:solidFill>
              </a:defRPr>
            </a:lvl4pPr>
            <a:lvl5pPr lvl="4" rtl="0">
              <a:spcBef>
                <a:spcPts val="0"/>
              </a:spcBef>
              <a:spcAft>
                <a:spcPts val="0"/>
              </a:spcAft>
              <a:buClr>
                <a:srgbClr val="4285F3"/>
              </a:buClr>
              <a:buSzPts val="2400"/>
              <a:buNone/>
              <a:defRPr sz="2400">
                <a:solidFill>
                  <a:srgbClr val="4285F3"/>
                </a:solidFill>
              </a:defRPr>
            </a:lvl5pPr>
            <a:lvl6pPr lvl="5" rtl="0">
              <a:spcBef>
                <a:spcPts val="0"/>
              </a:spcBef>
              <a:spcAft>
                <a:spcPts val="0"/>
              </a:spcAft>
              <a:buClr>
                <a:srgbClr val="4285F3"/>
              </a:buClr>
              <a:buSzPts val="2400"/>
              <a:buNone/>
              <a:defRPr sz="2400">
                <a:solidFill>
                  <a:srgbClr val="4285F3"/>
                </a:solidFill>
              </a:defRPr>
            </a:lvl6pPr>
            <a:lvl7pPr lvl="6" rtl="0">
              <a:spcBef>
                <a:spcPts val="0"/>
              </a:spcBef>
              <a:spcAft>
                <a:spcPts val="0"/>
              </a:spcAft>
              <a:buClr>
                <a:srgbClr val="4285F3"/>
              </a:buClr>
              <a:buSzPts val="2400"/>
              <a:buNone/>
              <a:defRPr sz="2400">
                <a:solidFill>
                  <a:srgbClr val="4285F3"/>
                </a:solidFill>
              </a:defRPr>
            </a:lvl7pPr>
            <a:lvl8pPr lvl="7" rtl="0">
              <a:spcBef>
                <a:spcPts val="0"/>
              </a:spcBef>
              <a:spcAft>
                <a:spcPts val="0"/>
              </a:spcAft>
              <a:buClr>
                <a:srgbClr val="4285F3"/>
              </a:buClr>
              <a:buSzPts val="2400"/>
              <a:buNone/>
              <a:defRPr sz="2400">
                <a:solidFill>
                  <a:srgbClr val="4285F3"/>
                </a:solidFill>
              </a:defRPr>
            </a:lvl8pPr>
            <a:lvl9pPr lvl="8" rtl="0">
              <a:spcBef>
                <a:spcPts val="0"/>
              </a:spcBef>
              <a:spcAft>
                <a:spcPts val="0"/>
              </a:spcAft>
              <a:buClr>
                <a:srgbClr val="4285F3"/>
              </a:buClr>
              <a:buSzPts val="2400"/>
              <a:buNone/>
              <a:defRPr sz="2400">
                <a:solidFill>
                  <a:srgbClr val="4285F3"/>
                </a:solidFill>
              </a:defRPr>
            </a:lvl9pPr>
          </a:lstStyle>
          <a:p/>
        </p:txBody>
      </p:sp>
      <p:sp>
        <p:nvSpPr>
          <p:cNvPr id="242" name="Google Shape;242;p29"/>
          <p:cNvSpPr txBox="1"/>
          <p:nvPr>
            <p:ph idx="1" type="body"/>
          </p:nvPr>
        </p:nvSpPr>
        <p:spPr>
          <a:xfrm>
            <a:off x="500400" y="1152475"/>
            <a:ext cx="3653700" cy="3416400"/>
          </a:xfrm>
          <a:prstGeom prst="rect">
            <a:avLst/>
          </a:prstGeom>
        </p:spPr>
        <p:txBody>
          <a:bodyPr anchorCtr="0" anchor="t" bIns="91425" lIns="91425" spcFirstLastPara="1" rIns="91425" wrap="square" tIns="91425"/>
          <a:lstStyle>
            <a:lvl1pPr indent="-330200" lvl="0" marL="457200" rtl="0">
              <a:lnSpc>
                <a:spcPct val="130000"/>
              </a:lnSpc>
              <a:spcBef>
                <a:spcPts val="0"/>
              </a:spcBef>
              <a:spcAft>
                <a:spcPts val="0"/>
              </a:spcAft>
              <a:buSzPts val="16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3" name="Google Shape;243;p29"/>
          <p:cNvSpPr txBox="1"/>
          <p:nvPr>
            <p:ph idx="12" type="sldNum"/>
          </p:nvPr>
        </p:nvSpPr>
        <p:spPr>
          <a:xfrm>
            <a:off x="8091458" y="4663217"/>
            <a:ext cx="548700" cy="393600"/>
          </a:xfrm>
          <a:prstGeom prst="rect">
            <a:avLst/>
          </a:prstGeom>
        </p:spPr>
        <p:txBody>
          <a:bodyPr anchorCtr="0" anchor="ctr" bIns="91425" lIns="91425" spcFirstLastPara="1" rIns="91425" wrap="square" tIns="91425">
            <a:noAutofit/>
          </a:bodyPr>
          <a:lstStyle>
            <a:lvl1pPr lvl="0" rtl="0">
              <a:buNone/>
              <a:defRPr sz="800">
                <a:solidFill>
                  <a:srgbClr val="9E9E9E"/>
                </a:solidFill>
              </a:defRPr>
            </a:lvl1pPr>
            <a:lvl2pPr lvl="1" rtl="0">
              <a:buNone/>
              <a:defRPr sz="800">
                <a:solidFill>
                  <a:srgbClr val="9E9E9E"/>
                </a:solidFill>
              </a:defRPr>
            </a:lvl2pPr>
            <a:lvl3pPr lvl="2" rtl="0">
              <a:buNone/>
              <a:defRPr sz="800">
                <a:solidFill>
                  <a:srgbClr val="9E9E9E"/>
                </a:solidFill>
              </a:defRPr>
            </a:lvl3pPr>
            <a:lvl4pPr lvl="3" rtl="0">
              <a:buNone/>
              <a:defRPr sz="800">
                <a:solidFill>
                  <a:srgbClr val="9E9E9E"/>
                </a:solidFill>
              </a:defRPr>
            </a:lvl4pPr>
            <a:lvl5pPr lvl="4" rtl="0">
              <a:buNone/>
              <a:defRPr sz="800">
                <a:solidFill>
                  <a:srgbClr val="9E9E9E"/>
                </a:solidFill>
              </a:defRPr>
            </a:lvl5pPr>
            <a:lvl6pPr lvl="5" rtl="0">
              <a:buNone/>
              <a:defRPr sz="800">
                <a:solidFill>
                  <a:srgbClr val="9E9E9E"/>
                </a:solidFill>
              </a:defRPr>
            </a:lvl6pPr>
            <a:lvl7pPr lvl="6" rtl="0">
              <a:buNone/>
              <a:defRPr sz="800">
                <a:solidFill>
                  <a:srgbClr val="9E9E9E"/>
                </a:solidFill>
              </a:defRPr>
            </a:lvl7pPr>
            <a:lvl8pPr lvl="7" rtl="0">
              <a:buNone/>
              <a:defRPr sz="800">
                <a:solidFill>
                  <a:srgbClr val="9E9E9E"/>
                </a:solidFill>
              </a:defRPr>
            </a:lvl8pPr>
            <a:lvl9pPr lvl="8" rtl="0">
              <a:buNone/>
              <a:defRPr sz="800">
                <a:solidFill>
                  <a:srgbClr val="9E9E9E"/>
                </a:solidFill>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29"/>
          <p:cNvSpPr/>
          <p:nvPr/>
        </p:nvSpPr>
        <p:spPr>
          <a:xfrm>
            <a:off x="4576525" y="0"/>
            <a:ext cx="4567500" cy="5143500"/>
          </a:xfrm>
          <a:prstGeom prst="rect">
            <a:avLst/>
          </a:prstGeom>
          <a:solidFill>
            <a:srgbClr val="4285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Google Sans"/>
              <a:ea typeface="Google Sans"/>
              <a:cs typeface="Google Sans"/>
              <a:sym typeface="Google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2 + Body2">
  <p:cSld name="TITLE_AND_BODY_1_1">
    <p:bg>
      <p:bgPr>
        <a:solidFill>
          <a:srgbClr val="4285F3"/>
        </a:solidFill>
      </p:bgPr>
    </p:bg>
    <p:spTree>
      <p:nvGrpSpPr>
        <p:cNvPr id="245" name="Shape 245"/>
        <p:cNvGrpSpPr/>
        <p:nvPr/>
      </p:nvGrpSpPr>
      <p:grpSpPr>
        <a:xfrm>
          <a:off x="0" y="0"/>
          <a:ext cx="0" cy="0"/>
          <a:chOff x="0" y="0"/>
          <a:chExt cx="0" cy="0"/>
        </a:xfrm>
      </p:grpSpPr>
      <p:sp>
        <p:nvSpPr>
          <p:cNvPr id="246" name="Google Shape;246;p30"/>
          <p:cNvSpPr txBox="1"/>
          <p:nvPr>
            <p:ph type="title"/>
          </p:nvPr>
        </p:nvSpPr>
        <p:spPr>
          <a:xfrm>
            <a:off x="604900" y="437650"/>
            <a:ext cx="7923600" cy="36444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rgbClr val="4285F3"/>
              </a:buClr>
              <a:buSzPts val="3000"/>
              <a:buNone/>
              <a:defRPr sz="3000">
                <a:solidFill>
                  <a:srgbClr val="4285F3"/>
                </a:solidFill>
              </a:defRPr>
            </a:lvl2pPr>
            <a:lvl3pPr lvl="2" rtl="0" algn="ctr">
              <a:spcBef>
                <a:spcPts val="0"/>
              </a:spcBef>
              <a:spcAft>
                <a:spcPts val="0"/>
              </a:spcAft>
              <a:buClr>
                <a:srgbClr val="4285F3"/>
              </a:buClr>
              <a:buSzPts val="3000"/>
              <a:buNone/>
              <a:defRPr sz="3000">
                <a:solidFill>
                  <a:srgbClr val="4285F3"/>
                </a:solidFill>
              </a:defRPr>
            </a:lvl3pPr>
            <a:lvl4pPr lvl="3" rtl="0" algn="ctr">
              <a:spcBef>
                <a:spcPts val="0"/>
              </a:spcBef>
              <a:spcAft>
                <a:spcPts val="0"/>
              </a:spcAft>
              <a:buClr>
                <a:srgbClr val="4285F3"/>
              </a:buClr>
              <a:buSzPts val="3000"/>
              <a:buNone/>
              <a:defRPr sz="3000">
                <a:solidFill>
                  <a:srgbClr val="4285F3"/>
                </a:solidFill>
              </a:defRPr>
            </a:lvl4pPr>
            <a:lvl5pPr lvl="4" rtl="0" algn="ctr">
              <a:spcBef>
                <a:spcPts val="0"/>
              </a:spcBef>
              <a:spcAft>
                <a:spcPts val="0"/>
              </a:spcAft>
              <a:buClr>
                <a:srgbClr val="4285F3"/>
              </a:buClr>
              <a:buSzPts val="3000"/>
              <a:buNone/>
              <a:defRPr sz="3000">
                <a:solidFill>
                  <a:srgbClr val="4285F3"/>
                </a:solidFill>
              </a:defRPr>
            </a:lvl5pPr>
            <a:lvl6pPr lvl="5" rtl="0" algn="ctr">
              <a:spcBef>
                <a:spcPts val="0"/>
              </a:spcBef>
              <a:spcAft>
                <a:spcPts val="0"/>
              </a:spcAft>
              <a:buClr>
                <a:srgbClr val="4285F3"/>
              </a:buClr>
              <a:buSzPts val="3000"/>
              <a:buNone/>
              <a:defRPr sz="3000">
                <a:solidFill>
                  <a:srgbClr val="4285F3"/>
                </a:solidFill>
              </a:defRPr>
            </a:lvl6pPr>
            <a:lvl7pPr lvl="6" rtl="0" algn="ctr">
              <a:spcBef>
                <a:spcPts val="0"/>
              </a:spcBef>
              <a:spcAft>
                <a:spcPts val="0"/>
              </a:spcAft>
              <a:buClr>
                <a:srgbClr val="4285F3"/>
              </a:buClr>
              <a:buSzPts val="3000"/>
              <a:buNone/>
              <a:defRPr sz="3000">
                <a:solidFill>
                  <a:srgbClr val="4285F3"/>
                </a:solidFill>
              </a:defRPr>
            </a:lvl7pPr>
            <a:lvl8pPr lvl="7" rtl="0" algn="ctr">
              <a:spcBef>
                <a:spcPts val="0"/>
              </a:spcBef>
              <a:spcAft>
                <a:spcPts val="0"/>
              </a:spcAft>
              <a:buClr>
                <a:srgbClr val="4285F3"/>
              </a:buClr>
              <a:buSzPts val="3000"/>
              <a:buNone/>
              <a:defRPr sz="3000">
                <a:solidFill>
                  <a:srgbClr val="4285F3"/>
                </a:solidFill>
              </a:defRPr>
            </a:lvl8pPr>
            <a:lvl9pPr lvl="8" rtl="0" algn="ctr">
              <a:spcBef>
                <a:spcPts val="0"/>
              </a:spcBef>
              <a:spcAft>
                <a:spcPts val="0"/>
              </a:spcAft>
              <a:buClr>
                <a:srgbClr val="4285F3"/>
              </a:buClr>
              <a:buSzPts val="3000"/>
              <a:buNone/>
              <a:defRPr sz="3000">
                <a:solidFill>
                  <a:srgbClr val="4285F3"/>
                </a:solidFill>
              </a:defRPr>
            </a:lvl9pPr>
          </a:lstStyle>
          <a:p/>
        </p:txBody>
      </p:sp>
      <p:sp>
        <p:nvSpPr>
          <p:cNvPr id="247" name="Google Shape;247;p30"/>
          <p:cNvSpPr txBox="1"/>
          <p:nvPr>
            <p:ph idx="2" type="title"/>
          </p:nvPr>
        </p:nvSpPr>
        <p:spPr>
          <a:xfrm>
            <a:off x="604900" y="3836725"/>
            <a:ext cx="7923600" cy="82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1500"/>
              <a:buNone/>
              <a:defRPr sz="1500">
                <a:solidFill>
                  <a:schemeClr val="lt1"/>
                </a:solidFill>
              </a:defRPr>
            </a:lvl1pPr>
            <a:lvl2pPr lvl="1" rtl="0" algn="ctr">
              <a:spcBef>
                <a:spcPts val="0"/>
              </a:spcBef>
              <a:spcAft>
                <a:spcPts val="0"/>
              </a:spcAft>
              <a:buClr>
                <a:srgbClr val="4285F3"/>
              </a:buClr>
              <a:buSzPts val="1500"/>
              <a:buNone/>
              <a:defRPr sz="1500">
                <a:solidFill>
                  <a:srgbClr val="4285F3"/>
                </a:solidFill>
              </a:defRPr>
            </a:lvl2pPr>
            <a:lvl3pPr lvl="2" rtl="0" algn="ctr">
              <a:spcBef>
                <a:spcPts val="0"/>
              </a:spcBef>
              <a:spcAft>
                <a:spcPts val="0"/>
              </a:spcAft>
              <a:buClr>
                <a:srgbClr val="4285F3"/>
              </a:buClr>
              <a:buSzPts val="1500"/>
              <a:buNone/>
              <a:defRPr sz="1500">
                <a:solidFill>
                  <a:srgbClr val="4285F3"/>
                </a:solidFill>
              </a:defRPr>
            </a:lvl3pPr>
            <a:lvl4pPr lvl="3" rtl="0" algn="ctr">
              <a:spcBef>
                <a:spcPts val="0"/>
              </a:spcBef>
              <a:spcAft>
                <a:spcPts val="0"/>
              </a:spcAft>
              <a:buClr>
                <a:srgbClr val="4285F3"/>
              </a:buClr>
              <a:buSzPts val="1500"/>
              <a:buNone/>
              <a:defRPr sz="1500">
                <a:solidFill>
                  <a:srgbClr val="4285F3"/>
                </a:solidFill>
              </a:defRPr>
            </a:lvl4pPr>
            <a:lvl5pPr lvl="4" rtl="0" algn="ctr">
              <a:spcBef>
                <a:spcPts val="0"/>
              </a:spcBef>
              <a:spcAft>
                <a:spcPts val="0"/>
              </a:spcAft>
              <a:buClr>
                <a:srgbClr val="4285F3"/>
              </a:buClr>
              <a:buSzPts val="1500"/>
              <a:buNone/>
              <a:defRPr sz="1500">
                <a:solidFill>
                  <a:srgbClr val="4285F3"/>
                </a:solidFill>
              </a:defRPr>
            </a:lvl5pPr>
            <a:lvl6pPr lvl="5" rtl="0" algn="ctr">
              <a:spcBef>
                <a:spcPts val="0"/>
              </a:spcBef>
              <a:spcAft>
                <a:spcPts val="0"/>
              </a:spcAft>
              <a:buClr>
                <a:srgbClr val="4285F3"/>
              </a:buClr>
              <a:buSzPts val="1500"/>
              <a:buNone/>
              <a:defRPr sz="1500">
                <a:solidFill>
                  <a:srgbClr val="4285F3"/>
                </a:solidFill>
              </a:defRPr>
            </a:lvl6pPr>
            <a:lvl7pPr lvl="6" rtl="0" algn="ctr">
              <a:spcBef>
                <a:spcPts val="0"/>
              </a:spcBef>
              <a:spcAft>
                <a:spcPts val="0"/>
              </a:spcAft>
              <a:buClr>
                <a:srgbClr val="4285F3"/>
              </a:buClr>
              <a:buSzPts val="1500"/>
              <a:buNone/>
              <a:defRPr sz="1500">
                <a:solidFill>
                  <a:srgbClr val="4285F3"/>
                </a:solidFill>
              </a:defRPr>
            </a:lvl7pPr>
            <a:lvl8pPr lvl="7" rtl="0" algn="ctr">
              <a:spcBef>
                <a:spcPts val="0"/>
              </a:spcBef>
              <a:spcAft>
                <a:spcPts val="0"/>
              </a:spcAft>
              <a:buClr>
                <a:srgbClr val="4285F3"/>
              </a:buClr>
              <a:buSzPts val="1500"/>
              <a:buNone/>
              <a:defRPr sz="1500">
                <a:solidFill>
                  <a:srgbClr val="4285F3"/>
                </a:solidFill>
              </a:defRPr>
            </a:lvl8pPr>
            <a:lvl9pPr lvl="8" rtl="0" algn="ctr">
              <a:spcBef>
                <a:spcPts val="0"/>
              </a:spcBef>
              <a:spcAft>
                <a:spcPts val="0"/>
              </a:spcAft>
              <a:buClr>
                <a:srgbClr val="4285F3"/>
              </a:buClr>
              <a:buSzPts val="1500"/>
              <a:buNone/>
              <a:defRPr sz="1500">
                <a:solidFill>
                  <a:srgbClr val="4285F3"/>
                </a:solidFill>
              </a:defRPr>
            </a:lvl9pPr>
          </a:lstStyle>
          <a:p/>
        </p:txBody>
      </p:sp>
      <p:sp>
        <p:nvSpPr>
          <p:cNvPr id="248" name="Google Shape;248;p3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0"/>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3 + Body2">
  <p:cSld name="TITLE_AND_BODY_1_1_2">
    <p:bg>
      <p:bgPr>
        <a:solidFill>
          <a:srgbClr val="4285F3"/>
        </a:solidFill>
      </p:bgPr>
    </p:bg>
    <p:spTree>
      <p:nvGrpSpPr>
        <p:cNvPr id="250" name="Shape 250"/>
        <p:cNvGrpSpPr/>
        <p:nvPr/>
      </p:nvGrpSpPr>
      <p:grpSpPr>
        <a:xfrm>
          <a:off x="0" y="0"/>
          <a:ext cx="0" cy="0"/>
          <a:chOff x="0" y="0"/>
          <a:chExt cx="0" cy="0"/>
        </a:xfrm>
      </p:grpSpPr>
      <p:sp>
        <p:nvSpPr>
          <p:cNvPr id="251" name="Google Shape;251;p31"/>
          <p:cNvSpPr txBox="1"/>
          <p:nvPr>
            <p:ph type="title"/>
          </p:nvPr>
        </p:nvSpPr>
        <p:spPr>
          <a:xfrm>
            <a:off x="1224825" y="437650"/>
            <a:ext cx="6695100" cy="36444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rgbClr val="4285F3"/>
              </a:buClr>
              <a:buSzPts val="3000"/>
              <a:buNone/>
              <a:defRPr sz="3000">
                <a:solidFill>
                  <a:srgbClr val="4285F3"/>
                </a:solidFill>
              </a:defRPr>
            </a:lvl2pPr>
            <a:lvl3pPr lvl="2" rtl="0" algn="ctr">
              <a:spcBef>
                <a:spcPts val="0"/>
              </a:spcBef>
              <a:spcAft>
                <a:spcPts val="0"/>
              </a:spcAft>
              <a:buClr>
                <a:srgbClr val="4285F3"/>
              </a:buClr>
              <a:buSzPts val="3000"/>
              <a:buNone/>
              <a:defRPr sz="3000">
                <a:solidFill>
                  <a:srgbClr val="4285F3"/>
                </a:solidFill>
              </a:defRPr>
            </a:lvl3pPr>
            <a:lvl4pPr lvl="3" rtl="0" algn="ctr">
              <a:spcBef>
                <a:spcPts val="0"/>
              </a:spcBef>
              <a:spcAft>
                <a:spcPts val="0"/>
              </a:spcAft>
              <a:buClr>
                <a:srgbClr val="4285F3"/>
              </a:buClr>
              <a:buSzPts val="3000"/>
              <a:buNone/>
              <a:defRPr sz="3000">
                <a:solidFill>
                  <a:srgbClr val="4285F3"/>
                </a:solidFill>
              </a:defRPr>
            </a:lvl4pPr>
            <a:lvl5pPr lvl="4" rtl="0" algn="ctr">
              <a:spcBef>
                <a:spcPts val="0"/>
              </a:spcBef>
              <a:spcAft>
                <a:spcPts val="0"/>
              </a:spcAft>
              <a:buClr>
                <a:srgbClr val="4285F3"/>
              </a:buClr>
              <a:buSzPts val="3000"/>
              <a:buNone/>
              <a:defRPr sz="3000">
                <a:solidFill>
                  <a:srgbClr val="4285F3"/>
                </a:solidFill>
              </a:defRPr>
            </a:lvl5pPr>
            <a:lvl6pPr lvl="5" rtl="0" algn="ctr">
              <a:spcBef>
                <a:spcPts val="0"/>
              </a:spcBef>
              <a:spcAft>
                <a:spcPts val="0"/>
              </a:spcAft>
              <a:buClr>
                <a:srgbClr val="4285F3"/>
              </a:buClr>
              <a:buSzPts val="3000"/>
              <a:buNone/>
              <a:defRPr sz="3000">
                <a:solidFill>
                  <a:srgbClr val="4285F3"/>
                </a:solidFill>
              </a:defRPr>
            </a:lvl6pPr>
            <a:lvl7pPr lvl="6" rtl="0" algn="ctr">
              <a:spcBef>
                <a:spcPts val="0"/>
              </a:spcBef>
              <a:spcAft>
                <a:spcPts val="0"/>
              </a:spcAft>
              <a:buClr>
                <a:srgbClr val="4285F3"/>
              </a:buClr>
              <a:buSzPts val="3000"/>
              <a:buNone/>
              <a:defRPr sz="3000">
                <a:solidFill>
                  <a:srgbClr val="4285F3"/>
                </a:solidFill>
              </a:defRPr>
            </a:lvl7pPr>
            <a:lvl8pPr lvl="7" rtl="0" algn="ctr">
              <a:spcBef>
                <a:spcPts val="0"/>
              </a:spcBef>
              <a:spcAft>
                <a:spcPts val="0"/>
              </a:spcAft>
              <a:buClr>
                <a:srgbClr val="4285F3"/>
              </a:buClr>
              <a:buSzPts val="3000"/>
              <a:buNone/>
              <a:defRPr sz="3000">
                <a:solidFill>
                  <a:srgbClr val="4285F3"/>
                </a:solidFill>
              </a:defRPr>
            </a:lvl8pPr>
            <a:lvl9pPr lvl="8" rtl="0" algn="ctr">
              <a:spcBef>
                <a:spcPts val="0"/>
              </a:spcBef>
              <a:spcAft>
                <a:spcPts val="0"/>
              </a:spcAft>
              <a:buClr>
                <a:srgbClr val="4285F3"/>
              </a:buClr>
              <a:buSzPts val="3000"/>
              <a:buNone/>
              <a:defRPr sz="3000">
                <a:solidFill>
                  <a:srgbClr val="4285F3"/>
                </a:solidFill>
              </a:defRPr>
            </a:lvl9pPr>
          </a:lstStyle>
          <a:p/>
        </p:txBody>
      </p:sp>
      <p:sp>
        <p:nvSpPr>
          <p:cNvPr id="252" name="Google Shape;252;p31"/>
          <p:cNvSpPr txBox="1"/>
          <p:nvPr>
            <p:ph idx="2" type="title"/>
          </p:nvPr>
        </p:nvSpPr>
        <p:spPr>
          <a:xfrm>
            <a:off x="604900" y="3836725"/>
            <a:ext cx="7923600" cy="82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1500"/>
              <a:buNone/>
              <a:defRPr sz="1500">
                <a:solidFill>
                  <a:schemeClr val="lt1"/>
                </a:solidFill>
              </a:defRPr>
            </a:lvl1pPr>
            <a:lvl2pPr lvl="1" rtl="0" algn="ctr">
              <a:spcBef>
                <a:spcPts val="0"/>
              </a:spcBef>
              <a:spcAft>
                <a:spcPts val="0"/>
              </a:spcAft>
              <a:buClr>
                <a:srgbClr val="4285F3"/>
              </a:buClr>
              <a:buSzPts val="3000"/>
              <a:buNone/>
              <a:defRPr sz="3000">
                <a:solidFill>
                  <a:srgbClr val="4285F3"/>
                </a:solidFill>
              </a:defRPr>
            </a:lvl2pPr>
            <a:lvl3pPr lvl="2" rtl="0" algn="ctr">
              <a:spcBef>
                <a:spcPts val="0"/>
              </a:spcBef>
              <a:spcAft>
                <a:spcPts val="0"/>
              </a:spcAft>
              <a:buClr>
                <a:srgbClr val="4285F3"/>
              </a:buClr>
              <a:buSzPts val="3000"/>
              <a:buNone/>
              <a:defRPr sz="3000">
                <a:solidFill>
                  <a:srgbClr val="4285F3"/>
                </a:solidFill>
              </a:defRPr>
            </a:lvl3pPr>
            <a:lvl4pPr lvl="3" rtl="0" algn="ctr">
              <a:spcBef>
                <a:spcPts val="0"/>
              </a:spcBef>
              <a:spcAft>
                <a:spcPts val="0"/>
              </a:spcAft>
              <a:buClr>
                <a:srgbClr val="4285F3"/>
              </a:buClr>
              <a:buSzPts val="3000"/>
              <a:buNone/>
              <a:defRPr sz="3000">
                <a:solidFill>
                  <a:srgbClr val="4285F3"/>
                </a:solidFill>
              </a:defRPr>
            </a:lvl4pPr>
            <a:lvl5pPr lvl="4" rtl="0" algn="ctr">
              <a:spcBef>
                <a:spcPts val="0"/>
              </a:spcBef>
              <a:spcAft>
                <a:spcPts val="0"/>
              </a:spcAft>
              <a:buClr>
                <a:srgbClr val="4285F3"/>
              </a:buClr>
              <a:buSzPts val="3000"/>
              <a:buNone/>
              <a:defRPr sz="3000">
                <a:solidFill>
                  <a:srgbClr val="4285F3"/>
                </a:solidFill>
              </a:defRPr>
            </a:lvl5pPr>
            <a:lvl6pPr lvl="5" rtl="0" algn="ctr">
              <a:spcBef>
                <a:spcPts val="0"/>
              </a:spcBef>
              <a:spcAft>
                <a:spcPts val="0"/>
              </a:spcAft>
              <a:buClr>
                <a:srgbClr val="4285F3"/>
              </a:buClr>
              <a:buSzPts val="3000"/>
              <a:buNone/>
              <a:defRPr sz="3000">
                <a:solidFill>
                  <a:srgbClr val="4285F3"/>
                </a:solidFill>
              </a:defRPr>
            </a:lvl6pPr>
            <a:lvl7pPr lvl="6" rtl="0" algn="ctr">
              <a:spcBef>
                <a:spcPts val="0"/>
              </a:spcBef>
              <a:spcAft>
                <a:spcPts val="0"/>
              </a:spcAft>
              <a:buClr>
                <a:srgbClr val="4285F3"/>
              </a:buClr>
              <a:buSzPts val="3000"/>
              <a:buNone/>
              <a:defRPr sz="3000">
                <a:solidFill>
                  <a:srgbClr val="4285F3"/>
                </a:solidFill>
              </a:defRPr>
            </a:lvl7pPr>
            <a:lvl8pPr lvl="7" rtl="0" algn="ctr">
              <a:spcBef>
                <a:spcPts val="0"/>
              </a:spcBef>
              <a:spcAft>
                <a:spcPts val="0"/>
              </a:spcAft>
              <a:buClr>
                <a:srgbClr val="4285F3"/>
              </a:buClr>
              <a:buSzPts val="3000"/>
              <a:buNone/>
              <a:defRPr sz="3000">
                <a:solidFill>
                  <a:srgbClr val="4285F3"/>
                </a:solidFill>
              </a:defRPr>
            </a:lvl8pPr>
            <a:lvl9pPr lvl="8" rtl="0" algn="ctr">
              <a:spcBef>
                <a:spcPts val="0"/>
              </a:spcBef>
              <a:spcAft>
                <a:spcPts val="0"/>
              </a:spcAft>
              <a:buClr>
                <a:srgbClr val="4285F3"/>
              </a:buClr>
              <a:buSzPts val="3000"/>
              <a:buNone/>
              <a:defRPr sz="3000">
                <a:solidFill>
                  <a:srgbClr val="4285F3"/>
                </a:solidFill>
              </a:defRPr>
            </a:lvl9pPr>
          </a:lstStyle>
          <a:p/>
        </p:txBody>
      </p:sp>
      <p:sp>
        <p:nvSpPr>
          <p:cNvPr id="253" name="Google Shape;253;p31"/>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54" name="Google Shape;254;p31"/>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1">
  <p:cSld name="TITLE_5">
    <p:spTree>
      <p:nvGrpSpPr>
        <p:cNvPr id="46" name="Shape 46"/>
        <p:cNvGrpSpPr/>
        <p:nvPr/>
      </p:nvGrpSpPr>
      <p:grpSpPr>
        <a:xfrm>
          <a:off x="0" y="0"/>
          <a:ext cx="0" cy="0"/>
          <a:chOff x="0" y="0"/>
          <a:chExt cx="0" cy="0"/>
        </a:xfrm>
      </p:grpSpPr>
      <p:pic>
        <p:nvPicPr>
          <p:cNvPr id="47" name="Google Shape;47;p4"/>
          <p:cNvPicPr preferRelativeResize="0"/>
          <p:nvPr/>
        </p:nvPicPr>
        <p:blipFill>
          <a:blip r:embed="rId2">
            <a:alphaModFix/>
          </a:blip>
          <a:stretch>
            <a:fillRect/>
          </a:stretch>
        </p:blipFill>
        <p:spPr>
          <a:xfrm>
            <a:off x="1678574" y="1399325"/>
            <a:ext cx="5786850" cy="2197649"/>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p:cSld name="TITLE_AND_BODY_1_1_1">
    <p:bg>
      <p:bgPr>
        <a:solidFill>
          <a:srgbClr val="4285F3"/>
        </a:solidFill>
      </p:bgPr>
    </p:bg>
    <p:spTree>
      <p:nvGrpSpPr>
        <p:cNvPr id="255" name="Shape 255"/>
        <p:cNvGrpSpPr/>
        <p:nvPr/>
      </p:nvGrpSpPr>
      <p:grpSpPr>
        <a:xfrm>
          <a:off x="0" y="0"/>
          <a:ext cx="0" cy="0"/>
          <a:chOff x="0" y="0"/>
          <a:chExt cx="0" cy="0"/>
        </a:xfrm>
      </p:grpSpPr>
      <p:sp>
        <p:nvSpPr>
          <p:cNvPr id="256" name="Google Shape;256;p32"/>
          <p:cNvSpPr txBox="1"/>
          <p:nvPr>
            <p:ph type="title"/>
          </p:nvPr>
        </p:nvSpPr>
        <p:spPr>
          <a:xfrm>
            <a:off x="500400" y="2090650"/>
            <a:ext cx="59694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rgbClr val="4285F3"/>
              </a:buClr>
              <a:buSzPts val="3000"/>
              <a:buNone/>
              <a:defRPr sz="3000">
                <a:solidFill>
                  <a:srgbClr val="4285F3"/>
                </a:solidFill>
              </a:defRPr>
            </a:lvl2pPr>
            <a:lvl3pPr lvl="2" rtl="0">
              <a:spcBef>
                <a:spcPts val="0"/>
              </a:spcBef>
              <a:spcAft>
                <a:spcPts val="0"/>
              </a:spcAft>
              <a:buClr>
                <a:srgbClr val="4285F3"/>
              </a:buClr>
              <a:buSzPts val="3000"/>
              <a:buNone/>
              <a:defRPr sz="3000">
                <a:solidFill>
                  <a:srgbClr val="4285F3"/>
                </a:solidFill>
              </a:defRPr>
            </a:lvl3pPr>
            <a:lvl4pPr lvl="3" rtl="0">
              <a:spcBef>
                <a:spcPts val="0"/>
              </a:spcBef>
              <a:spcAft>
                <a:spcPts val="0"/>
              </a:spcAft>
              <a:buClr>
                <a:srgbClr val="4285F3"/>
              </a:buClr>
              <a:buSzPts val="3000"/>
              <a:buNone/>
              <a:defRPr sz="3000">
                <a:solidFill>
                  <a:srgbClr val="4285F3"/>
                </a:solidFill>
              </a:defRPr>
            </a:lvl4pPr>
            <a:lvl5pPr lvl="4" rtl="0">
              <a:spcBef>
                <a:spcPts val="0"/>
              </a:spcBef>
              <a:spcAft>
                <a:spcPts val="0"/>
              </a:spcAft>
              <a:buClr>
                <a:srgbClr val="4285F3"/>
              </a:buClr>
              <a:buSzPts val="3000"/>
              <a:buNone/>
              <a:defRPr sz="3000">
                <a:solidFill>
                  <a:srgbClr val="4285F3"/>
                </a:solidFill>
              </a:defRPr>
            </a:lvl5pPr>
            <a:lvl6pPr lvl="5" rtl="0">
              <a:spcBef>
                <a:spcPts val="0"/>
              </a:spcBef>
              <a:spcAft>
                <a:spcPts val="0"/>
              </a:spcAft>
              <a:buClr>
                <a:srgbClr val="4285F3"/>
              </a:buClr>
              <a:buSzPts val="3000"/>
              <a:buNone/>
              <a:defRPr sz="3000">
                <a:solidFill>
                  <a:srgbClr val="4285F3"/>
                </a:solidFill>
              </a:defRPr>
            </a:lvl6pPr>
            <a:lvl7pPr lvl="6" rtl="0">
              <a:spcBef>
                <a:spcPts val="0"/>
              </a:spcBef>
              <a:spcAft>
                <a:spcPts val="0"/>
              </a:spcAft>
              <a:buClr>
                <a:srgbClr val="4285F3"/>
              </a:buClr>
              <a:buSzPts val="3000"/>
              <a:buNone/>
              <a:defRPr sz="3000">
                <a:solidFill>
                  <a:srgbClr val="4285F3"/>
                </a:solidFill>
              </a:defRPr>
            </a:lvl7pPr>
            <a:lvl8pPr lvl="7" rtl="0">
              <a:spcBef>
                <a:spcPts val="0"/>
              </a:spcBef>
              <a:spcAft>
                <a:spcPts val="0"/>
              </a:spcAft>
              <a:buClr>
                <a:srgbClr val="4285F3"/>
              </a:buClr>
              <a:buSzPts val="3000"/>
              <a:buNone/>
              <a:defRPr sz="3000">
                <a:solidFill>
                  <a:srgbClr val="4285F3"/>
                </a:solidFill>
              </a:defRPr>
            </a:lvl8pPr>
            <a:lvl9pPr lvl="8" rtl="0">
              <a:spcBef>
                <a:spcPts val="0"/>
              </a:spcBef>
              <a:spcAft>
                <a:spcPts val="0"/>
              </a:spcAft>
              <a:buClr>
                <a:srgbClr val="4285F3"/>
              </a:buClr>
              <a:buSzPts val="3000"/>
              <a:buNone/>
              <a:defRPr sz="3000">
                <a:solidFill>
                  <a:srgbClr val="4285F3"/>
                </a:solidFill>
              </a:defRPr>
            </a:lvl9pPr>
          </a:lstStyle>
          <a:p/>
        </p:txBody>
      </p:sp>
      <p:sp>
        <p:nvSpPr>
          <p:cNvPr id="257" name="Google Shape;257;p32"/>
          <p:cNvSpPr txBox="1"/>
          <p:nvPr>
            <p:ph idx="2" type="title"/>
          </p:nvPr>
        </p:nvSpPr>
        <p:spPr>
          <a:xfrm>
            <a:off x="500400" y="2614650"/>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258" name="Google Shape;258;p32"/>
          <p:cNvSpPr txBox="1"/>
          <p:nvPr>
            <p:ph idx="3" type="title"/>
          </p:nvPr>
        </p:nvSpPr>
        <p:spPr>
          <a:xfrm>
            <a:off x="500400" y="482593"/>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259" name="Google Shape;259;p32"/>
          <p:cNvSpPr txBox="1"/>
          <p:nvPr>
            <p:ph idx="4" type="title"/>
          </p:nvPr>
        </p:nvSpPr>
        <p:spPr>
          <a:xfrm>
            <a:off x="789000" y="3187350"/>
            <a:ext cx="29043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260" name="Google Shape;260;p32"/>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32"/>
          <p:cNvSpPr txBox="1"/>
          <p:nvPr>
            <p:ph idx="5"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
        <p:nvSpPr>
          <p:cNvPr id="262" name="Google Shape;262;p32"/>
          <p:cNvSpPr/>
          <p:nvPr/>
        </p:nvSpPr>
        <p:spPr>
          <a:xfrm rot="5400000">
            <a:off x="601603" y="3333064"/>
            <a:ext cx="136800" cy="118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player">
  <p:cSld name="TITLE_AND_BODY_1_1_1_1">
    <p:bg>
      <p:bgPr>
        <a:solidFill>
          <a:srgbClr val="202124"/>
        </a:solidFill>
      </p:bgPr>
    </p:bg>
    <p:spTree>
      <p:nvGrpSpPr>
        <p:cNvPr id="263" name="Shape 263"/>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Headline1 + Two Body1 + Page" type="twoColTx">
  <p:cSld name="TITLE_AND_TWO_COLUMNS">
    <p:spTree>
      <p:nvGrpSpPr>
        <p:cNvPr id="264" name="Shape 264"/>
        <p:cNvGrpSpPr/>
        <p:nvPr/>
      </p:nvGrpSpPr>
      <p:grpSpPr>
        <a:xfrm>
          <a:off x="0" y="0"/>
          <a:ext cx="0" cy="0"/>
          <a:chOff x="0" y="0"/>
          <a:chExt cx="0" cy="0"/>
        </a:xfrm>
      </p:grpSpPr>
      <p:sp>
        <p:nvSpPr>
          <p:cNvPr id="265" name="Google Shape;265;p34"/>
          <p:cNvSpPr txBox="1"/>
          <p:nvPr>
            <p:ph idx="1" type="body"/>
          </p:nvPr>
        </p:nvSpPr>
        <p:spPr>
          <a:xfrm>
            <a:off x="503375" y="1603715"/>
            <a:ext cx="4005300" cy="572700"/>
          </a:xfrm>
          <a:prstGeom prst="rect">
            <a:avLst/>
          </a:prstGeom>
        </p:spPr>
        <p:txBody>
          <a:bodyPr anchorCtr="0" anchor="t" bIns="91425" lIns="91425" spcFirstLastPara="1" rIns="91425" wrap="square" tIns="91425"/>
          <a:lstStyle>
            <a:lvl1pPr indent="-323850" lvl="0" marL="457200" rtl="0">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266" name="Google Shape;266;p34"/>
          <p:cNvSpPr txBox="1"/>
          <p:nvPr>
            <p:ph idx="2" type="body"/>
          </p:nvPr>
        </p:nvSpPr>
        <p:spPr>
          <a:xfrm>
            <a:off x="4104950" y="1603715"/>
            <a:ext cx="22092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267" name="Google Shape;267;p34"/>
          <p:cNvSpPr txBox="1"/>
          <p:nvPr>
            <p:ph idx="3" type="body"/>
          </p:nvPr>
        </p:nvSpPr>
        <p:spPr>
          <a:xfrm>
            <a:off x="6364625" y="1603715"/>
            <a:ext cx="1056300" cy="572700"/>
          </a:xfrm>
          <a:prstGeom prst="rect">
            <a:avLst/>
          </a:prstGeom>
        </p:spPr>
        <p:txBody>
          <a:bodyPr anchorCtr="0" anchor="t" bIns="91425" lIns="91425" spcFirstLastPara="1" rIns="91425" wrap="square" tIns="91425"/>
          <a:lstStyle>
            <a:lvl1pPr indent="-323850" lvl="0" marL="457200" rtl="0" algn="r">
              <a:spcBef>
                <a:spcPts val="0"/>
              </a:spcBef>
              <a:spcAft>
                <a:spcPts val="0"/>
              </a:spcAft>
              <a:buSzPts val="1500"/>
              <a:buChar char="●"/>
              <a:defRPr sz="1500"/>
            </a:lvl1pPr>
            <a:lvl2pPr indent="-323850" lvl="1" marL="914400" rtl="0" algn="r">
              <a:spcBef>
                <a:spcPts val="1600"/>
              </a:spcBef>
              <a:spcAft>
                <a:spcPts val="0"/>
              </a:spcAft>
              <a:buSzPts val="1500"/>
              <a:buChar char="○"/>
              <a:defRPr sz="1500"/>
            </a:lvl2pPr>
            <a:lvl3pPr indent="-323850" lvl="2" marL="1371600" rtl="0" algn="r">
              <a:spcBef>
                <a:spcPts val="1600"/>
              </a:spcBef>
              <a:spcAft>
                <a:spcPts val="0"/>
              </a:spcAft>
              <a:buSzPts val="1500"/>
              <a:buChar char="■"/>
              <a:defRPr sz="1500"/>
            </a:lvl3pPr>
            <a:lvl4pPr indent="-323850" lvl="3" marL="1828800" rtl="0" algn="r">
              <a:spcBef>
                <a:spcPts val="1600"/>
              </a:spcBef>
              <a:spcAft>
                <a:spcPts val="0"/>
              </a:spcAft>
              <a:buSzPts val="1500"/>
              <a:buChar char="●"/>
              <a:defRPr sz="1500"/>
            </a:lvl4pPr>
            <a:lvl5pPr indent="-323850" lvl="4" marL="2286000" rtl="0" algn="r">
              <a:spcBef>
                <a:spcPts val="1600"/>
              </a:spcBef>
              <a:spcAft>
                <a:spcPts val="0"/>
              </a:spcAft>
              <a:buSzPts val="1500"/>
              <a:buChar char="○"/>
              <a:defRPr sz="1500"/>
            </a:lvl5pPr>
            <a:lvl6pPr indent="-323850" lvl="5" marL="2743200" rtl="0" algn="r">
              <a:spcBef>
                <a:spcPts val="1600"/>
              </a:spcBef>
              <a:spcAft>
                <a:spcPts val="0"/>
              </a:spcAft>
              <a:buSzPts val="1500"/>
              <a:buChar char="■"/>
              <a:defRPr sz="1500"/>
            </a:lvl6pPr>
            <a:lvl7pPr indent="-323850" lvl="6" marL="3200400" rtl="0" algn="r">
              <a:spcBef>
                <a:spcPts val="1600"/>
              </a:spcBef>
              <a:spcAft>
                <a:spcPts val="0"/>
              </a:spcAft>
              <a:buSzPts val="1500"/>
              <a:buChar char="●"/>
              <a:defRPr sz="1500"/>
            </a:lvl7pPr>
            <a:lvl8pPr indent="-323850" lvl="7" marL="3657600" rtl="0" algn="r">
              <a:spcBef>
                <a:spcPts val="1600"/>
              </a:spcBef>
              <a:spcAft>
                <a:spcPts val="0"/>
              </a:spcAft>
              <a:buSzPts val="1500"/>
              <a:buChar char="○"/>
              <a:defRPr sz="1500"/>
            </a:lvl8pPr>
            <a:lvl9pPr indent="-323850" lvl="8" marL="4114800" rtl="0" algn="r">
              <a:spcBef>
                <a:spcPts val="1600"/>
              </a:spcBef>
              <a:spcAft>
                <a:spcPts val="1600"/>
              </a:spcAft>
              <a:buSzPts val="1500"/>
              <a:buChar char="■"/>
              <a:defRPr sz="1500"/>
            </a:lvl9pPr>
          </a:lstStyle>
          <a:p/>
        </p:txBody>
      </p:sp>
      <p:sp>
        <p:nvSpPr>
          <p:cNvPr id="268" name="Google Shape;268;p34"/>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5 Columns" type="titleOnly">
  <p:cSld name="TITLE_ONLY">
    <p:spTree>
      <p:nvGrpSpPr>
        <p:cNvPr id="269" name="Shape 269"/>
        <p:cNvGrpSpPr/>
        <p:nvPr/>
      </p:nvGrpSpPr>
      <p:grpSpPr>
        <a:xfrm>
          <a:off x="0" y="0"/>
          <a:ext cx="0" cy="0"/>
          <a:chOff x="0" y="0"/>
          <a:chExt cx="0" cy="0"/>
        </a:xfrm>
      </p:grpSpPr>
      <p:sp>
        <p:nvSpPr>
          <p:cNvPr id="270" name="Google Shape;270;p35"/>
          <p:cNvSpPr txBox="1"/>
          <p:nvPr>
            <p:ph idx="1" type="body"/>
          </p:nvPr>
        </p:nvSpPr>
        <p:spPr>
          <a:xfrm>
            <a:off x="500400" y="2423950"/>
            <a:ext cx="1461600" cy="27195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1" name="Google Shape;271;p35"/>
          <p:cNvSpPr txBox="1"/>
          <p:nvPr>
            <p:ph idx="2" type="body"/>
          </p:nvPr>
        </p:nvSpPr>
        <p:spPr>
          <a:xfrm>
            <a:off x="2170881" y="2423950"/>
            <a:ext cx="1461600" cy="27195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2" name="Google Shape;272;p35"/>
          <p:cNvSpPr txBox="1"/>
          <p:nvPr>
            <p:ph idx="3" type="body"/>
          </p:nvPr>
        </p:nvSpPr>
        <p:spPr>
          <a:xfrm>
            <a:off x="3841362" y="2423950"/>
            <a:ext cx="1461600" cy="27195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3" name="Google Shape;273;p35"/>
          <p:cNvSpPr txBox="1"/>
          <p:nvPr>
            <p:ph idx="4" type="body"/>
          </p:nvPr>
        </p:nvSpPr>
        <p:spPr>
          <a:xfrm>
            <a:off x="5511843" y="2423950"/>
            <a:ext cx="1461600" cy="27195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4" name="Google Shape;274;p35"/>
          <p:cNvSpPr txBox="1"/>
          <p:nvPr>
            <p:ph idx="5" type="body"/>
          </p:nvPr>
        </p:nvSpPr>
        <p:spPr>
          <a:xfrm>
            <a:off x="7182324" y="2423950"/>
            <a:ext cx="1461600" cy="27195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5" name="Google Shape;275;p35"/>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 + 5 Columns">
  <p:cSld name="TITLE_ONLY_1">
    <p:spTree>
      <p:nvGrpSpPr>
        <p:cNvPr id="276" name="Shape 276"/>
        <p:cNvGrpSpPr/>
        <p:nvPr/>
      </p:nvGrpSpPr>
      <p:grpSpPr>
        <a:xfrm>
          <a:off x="0" y="0"/>
          <a:ext cx="0" cy="0"/>
          <a:chOff x="0" y="0"/>
          <a:chExt cx="0" cy="0"/>
        </a:xfrm>
      </p:grpSpPr>
      <p:sp>
        <p:nvSpPr>
          <p:cNvPr id="277" name="Google Shape;277;p3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36"/>
          <p:cNvSpPr txBox="1"/>
          <p:nvPr>
            <p:ph idx="1" type="body"/>
          </p:nvPr>
        </p:nvSpPr>
        <p:spPr>
          <a:xfrm>
            <a:off x="500400" y="1826175"/>
            <a:ext cx="1461600" cy="33174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9" name="Google Shape;279;p36"/>
          <p:cNvSpPr txBox="1"/>
          <p:nvPr>
            <p:ph idx="2" type="body"/>
          </p:nvPr>
        </p:nvSpPr>
        <p:spPr>
          <a:xfrm>
            <a:off x="2170881" y="1826175"/>
            <a:ext cx="1461600" cy="33174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0" name="Google Shape;280;p36"/>
          <p:cNvSpPr txBox="1"/>
          <p:nvPr>
            <p:ph idx="3" type="body"/>
          </p:nvPr>
        </p:nvSpPr>
        <p:spPr>
          <a:xfrm>
            <a:off x="3841362" y="1826175"/>
            <a:ext cx="1461600" cy="33174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1" name="Google Shape;281;p36"/>
          <p:cNvSpPr txBox="1"/>
          <p:nvPr>
            <p:ph idx="4" type="body"/>
          </p:nvPr>
        </p:nvSpPr>
        <p:spPr>
          <a:xfrm>
            <a:off x="5511844" y="1826175"/>
            <a:ext cx="1461600" cy="33174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2" name="Google Shape;282;p36"/>
          <p:cNvSpPr txBox="1"/>
          <p:nvPr>
            <p:ph idx="5" type="body"/>
          </p:nvPr>
        </p:nvSpPr>
        <p:spPr>
          <a:xfrm>
            <a:off x="7182325" y="1826175"/>
            <a:ext cx="1461600" cy="3317400"/>
          </a:xfrm>
          <a:prstGeom prst="rect">
            <a:avLst/>
          </a:prstGeom>
        </p:spPr>
        <p:txBody>
          <a:bodyPr anchorCtr="0" anchor="t" bIns="91425" lIns="91425" spcFirstLastPara="1" rIns="91425" wrap="square" tIns="91425"/>
          <a:lstStyle>
            <a:lvl1pPr indent="-304800" lvl="0" marL="457200" rtl="0">
              <a:lnSpc>
                <a:spcPct val="130000"/>
              </a:lnSpc>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3" name="Google Shape;283;p36"/>
          <p:cNvSpPr txBox="1"/>
          <p:nvPr>
            <p:ph idx="6" type="subTitle"/>
          </p:nvPr>
        </p:nvSpPr>
        <p:spPr>
          <a:xfrm>
            <a:off x="500400" y="941525"/>
            <a:ext cx="6681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284" name="Google Shape;284;p36"/>
          <p:cNvSpPr txBox="1"/>
          <p:nvPr>
            <p:ph type="title"/>
          </p:nvPr>
        </p:nvSpPr>
        <p:spPr>
          <a:xfrm>
            <a:off x="500400" y="476825"/>
            <a:ext cx="8024400" cy="464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 + Body">
  <p:cSld name="TITLE_ONLY_1_2">
    <p:spTree>
      <p:nvGrpSpPr>
        <p:cNvPr id="285" name="Shape 285"/>
        <p:cNvGrpSpPr/>
        <p:nvPr/>
      </p:nvGrpSpPr>
      <p:grpSpPr>
        <a:xfrm>
          <a:off x="0" y="0"/>
          <a:ext cx="0" cy="0"/>
          <a:chOff x="0" y="0"/>
          <a:chExt cx="0" cy="0"/>
        </a:xfrm>
      </p:grpSpPr>
      <p:sp>
        <p:nvSpPr>
          <p:cNvPr id="286" name="Google Shape;286;p3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37"/>
          <p:cNvSpPr txBox="1"/>
          <p:nvPr>
            <p:ph idx="1" type="body"/>
          </p:nvPr>
        </p:nvSpPr>
        <p:spPr>
          <a:xfrm>
            <a:off x="500400" y="1826175"/>
            <a:ext cx="6801300" cy="513900"/>
          </a:xfrm>
          <a:prstGeom prst="rect">
            <a:avLst/>
          </a:prstGeom>
        </p:spPr>
        <p:txBody>
          <a:bodyPr anchorCtr="0" anchor="t" bIns="91425" lIns="91425" spcFirstLastPara="1" rIns="91425" wrap="square" tIns="91425"/>
          <a:lstStyle>
            <a:lvl1pPr indent="-330200" lvl="0" marL="457200" rtl="0">
              <a:lnSpc>
                <a:spcPct val="130000"/>
              </a:lnSpc>
              <a:spcBef>
                <a:spcPts val="0"/>
              </a:spcBef>
              <a:spcAft>
                <a:spcPts val="0"/>
              </a:spcAft>
              <a:buSzPts val="16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8" name="Google Shape;288;p37"/>
          <p:cNvSpPr txBox="1"/>
          <p:nvPr>
            <p:ph idx="2" type="subTitle"/>
          </p:nvPr>
        </p:nvSpPr>
        <p:spPr>
          <a:xfrm>
            <a:off x="500400" y="941525"/>
            <a:ext cx="66819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289" name="Google Shape;289;p37"/>
          <p:cNvSpPr txBox="1"/>
          <p:nvPr>
            <p:ph type="title"/>
          </p:nvPr>
        </p:nvSpPr>
        <p:spPr>
          <a:xfrm>
            <a:off x="500400" y="476825"/>
            <a:ext cx="8024400" cy="464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s">
  <p:cSld name="TITLE_ONLY_1_1">
    <p:spTree>
      <p:nvGrpSpPr>
        <p:cNvPr id="290" name="Shape 290"/>
        <p:cNvGrpSpPr/>
        <p:nvPr/>
      </p:nvGrpSpPr>
      <p:grpSpPr>
        <a:xfrm>
          <a:off x="0" y="0"/>
          <a:ext cx="0" cy="0"/>
          <a:chOff x="0" y="0"/>
          <a:chExt cx="0" cy="0"/>
        </a:xfrm>
      </p:grpSpPr>
      <p:sp>
        <p:nvSpPr>
          <p:cNvPr id="291" name="Google Shape;291;p3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sz="1500"/>
            </a:lvl1pPr>
            <a:lvl2pPr lvl="1" rtl="0">
              <a:buNone/>
              <a:defRPr sz="1500"/>
            </a:lvl2pPr>
            <a:lvl3pPr lvl="2" rtl="0">
              <a:buNone/>
              <a:defRPr sz="1500"/>
            </a:lvl3pPr>
            <a:lvl4pPr lvl="3" rtl="0">
              <a:buNone/>
              <a:defRPr sz="1500"/>
            </a:lvl4pPr>
            <a:lvl5pPr lvl="4" rtl="0">
              <a:buNone/>
              <a:defRPr sz="1500"/>
            </a:lvl5pPr>
            <a:lvl6pPr lvl="5" rtl="0">
              <a:buNone/>
              <a:defRPr sz="1500"/>
            </a:lvl6pPr>
            <a:lvl7pPr lvl="6" rtl="0">
              <a:buNone/>
              <a:defRPr sz="1500"/>
            </a:lvl7pPr>
            <a:lvl8pPr lvl="7" rtl="0">
              <a:buNone/>
              <a:defRPr sz="1500"/>
            </a:lvl8pPr>
            <a:lvl9pPr lvl="8" rtl="0">
              <a:buNone/>
              <a:defRPr sz="1500"/>
            </a:lvl9pPr>
          </a:lstStyle>
          <a:p>
            <a:pPr indent="0" lvl="0" marL="0" rtl="0" algn="r">
              <a:spcBef>
                <a:spcPts val="0"/>
              </a:spcBef>
              <a:spcAft>
                <a:spcPts val="0"/>
              </a:spcAft>
              <a:buNone/>
            </a:pPr>
            <a:fld id="{00000000-1234-1234-1234-123412341234}" type="slidenum">
              <a:rPr lang="en"/>
              <a:t>‹#›</a:t>
            </a:fld>
            <a:endParaRPr/>
          </a:p>
        </p:txBody>
      </p:sp>
      <p:sp>
        <p:nvSpPr>
          <p:cNvPr id="292" name="Google Shape;292;p38"/>
          <p:cNvSpPr txBox="1"/>
          <p:nvPr>
            <p:ph idx="1" type="body"/>
          </p:nvPr>
        </p:nvSpPr>
        <p:spPr>
          <a:xfrm>
            <a:off x="500400"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3" name="Google Shape;293;p38"/>
          <p:cNvSpPr txBox="1"/>
          <p:nvPr>
            <p:ph idx="2" type="body"/>
          </p:nvPr>
        </p:nvSpPr>
        <p:spPr>
          <a:xfrm>
            <a:off x="3332974"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4" name="Google Shape;294;p38"/>
          <p:cNvSpPr txBox="1"/>
          <p:nvPr>
            <p:ph idx="3" type="body"/>
          </p:nvPr>
        </p:nvSpPr>
        <p:spPr>
          <a:xfrm>
            <a:off x="6165548" y="121657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5" name="Google Shape;295;p38"/>
          <p:cNvSpPr txBox="1"/>
          <p:nvPr>
            <p:ph idx="4" type="body"/>
          </p:nvPr>
        </p:nvSpPr>
        <p:spPr>
          <a:xfrm>
            <a:off x="500400"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6" name="Google Shape;296;p38"/>
          <p:cNvSpPr txBox="1"/>
          <p:nvPr>
            <p:ph idx="5" type="body"/>
          </p:nvPr>
        </p:nvSpPr>
        <p:spPr>
          <a:xfrm>
            <a:off x="3332974"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7" name="Google Shape;297;p38"/>
          <p:cNvSpPr txBox="1"/>
          <p:nvPr>
            <p:ph idx="6" type="body"/>
          </p:nvPr>
        </p:nvSpPr>
        <p:spPr>
          <a:xfrm>
            <a:off x="6165548" y="3012125"/>
            <a:ext cx="2478300" cy="1293300"/>
          </a:xfrm>
          <a:prstGeom prst="rect">
            <a:avLst/>
          </a:prstGeom>
        </p:spPr>
        <p:txBody>
          <a:bodyPr anchorCtr="0" anchor="t" bIns="91425" lIns="91425" spcFirstLastPara="1" rIns="91425" wrap="square" tIns="91425"/>
          <a:lstStyle>
            <a:lvl1pPr indent="-323850" lvl="0" marL="457200" rtl="0">
              <a:lnSpc>
                <a:spcPct val="120000"/>
              </a:lnSpc>
              <a:spcBef>
                <a:spcPts val="0"/>
              </a:spcBef>
              <a:spcAft>
                <a:spcPts val="0"/>
              </a:spcAft>
              <a:buSzPts val="1500"/>
              <a:buChar char="●"/>
              <a:defRPr sz="1500"/>
            </a:lvl1pPr>
            <a:lvl2pPr indent="-323850" lvl="1" marL="914400" rtl="0">
              <a:lnSpc>
                <a:spcPct val="120000"/>
              </a:lnSpc>
              <a:spcBef>
                <a:spcPts val="1600"/>
              </a:spcBef>
              <a:spcAft>
                <a:spcPts val="0"/>
              </a:spcAft>
              <a:buSzPts val="1500"/>
              <a:buChar char="○"/>
              <a:defRPr sz="1500"/>
            </a:lvl2pPr>
            <a:lvl3pPr indent="-323850" lvl="2" marL="1371600" rtl="0">
              <a:lnSpc>
                <a:spcPct val="120000"/>
              </a:lnSpc>
              <a:spcBef>
                <a:spcPts val="1600"/>
              </a:spcBef>
              <a:spcAft>
                <a:spcPts val="0"/>
              </a:spcAft>
              <a:buSzPts val="1500"/>
              <a:buChar char="■"/>
              <a:defRPr sz="1500"/>
            </a:lvl3pPr>
            <a:lvl4pPr indent="-323850" lvl="3" marL="1828800" rtl="0">
              <a:lnSpc>
                <a:spcPct val="120000"/>
              </a:lnSpc>
              <a:spcBef>
                <a:spcPts val="1600"/>
              </a:spcBef>
              <a:spcAft>
                <a:spcPts val="0"/>
              </a:spcAft>
              <a:buSzPts val="1500"/>
              <a:buChar char="●"/>
              <a:defRPr sz="1500"/>
            </a:lvl4pPr>
            <a:lvl5pPr indent="-323850" lvl="4" marL="2286000" rtl="0">
              <a:lnSpc>
                <a:spcPct val="120000"/>
              </a:lnSpc>
              <a:spcBef>
                <a:spcPts val="1600"/>
              </a:spcBef>
              <a:spcAft>
                <a:spcPts val="0"/>
              </a:spcAft>
              <a:buSzPts val="1500"/>
              <a:buChar char="○"/>
              <a:defRPr sz="1500"/>
            </a:lvl5pPr>
            <a:lvl6pPr indent="-323850" lvl="5" marL="2743200" rtl="0">
              <a:lnSpc>
                <a:spcPct val="120000"/>
              </a:lnSpc>
              <a:spcBef>
                <a:spcPts val="1600"/>
              </a:spcBef>
              <a:spcAft>
                <a:spcPts val="0"/>
              </a:spcAft>
              <a:buSzPts val="1500"/>
              <a:buChar char="■"/>
              <a:defRPr sz="1500"/>
            </a:lvl6pPr>
            <a:lvl7pPr indent="-323850" lvl="6" marL="3200400" rtl="0">
              <a:lnSpc>
                <a:spcPct val="120000"/>
              </a:lnSpc>
              <a:spcBef>
                <a:spcPts val="1600"/>
              </a:spcBef>
              <a:spcAft>
                <a:spcPts val="0"/>
              </a:spcAft>
              <a:buSzPts val="1500"/>
              <a:buChar char="●"/>
              <a:defRPr sz="1500"/>
            </a:lvl7pPr>
            <a:lvl8pPr indent="-323850" lvl="7" marL="3657600" rtl="0">
              <a:lnSpc>
                <a:spcPct val="120000"/>
              </a:lnSpc>
              <a:spcBef>
                <a:spcPts val="1600"/>
              </a:spcBef>
              <a:spcAft>
                <a:spcPts val="0"/>
              </a:spcAft>
              <a:buSzPts val="1500"/>
              <a:buChar char="○"/>
              <a:defRPr sz="1500"/>
            </a:lvl8pPr>
            <a:lvl9pPr indent="-323850" lvl="8" marL="4114800" rtl="0">
              <a:lnSpc>
                <a:spcPct val="120000"/>
              </a:lnSpc>
              <a:spcBef>
                <a:spcPts val="1600"/>
              </a:spcBef>
              <a:spcAft>
                <a:spcPts val="1600"/>
              </a:spcAft>
              <a:buSzPts val="1500"/>
              <a:buChar char="■"/>
              <a:defRPr sz="1500"/>
            </a:lvl9pPr>
          </a:lstStyle>
          <a:p/>
        </p:txBody>
      </p:sp>
      <p:sp>
        <p:nvSpPr>
          <p:cNvPr id="298" name="Google Shape;298;p38"/>
          <p:cNvSpPr txBox="1"/>
          <p:nvPr>
            <p:ph idx="7" type="subTitle"/>
          </p:nvPr>
        </p:nvSpPr>
        <p:spPr>
          <a:xfrm>
            <a:off x="5004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299" name="Google Shape;299;p38"/>
          <p:cNvSpPr txBox="1"/>
          <p:nvPr>
            <p:ph idx="8" type="subTitle"/>
          </p:nvPr>
        </p:nvSpPr>
        <p:spPr>
          <a:xfrm>
            <a:off x="333285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
        <p:nvSpPr>
          <p:cNvPr id="300" name="Google Shape;300;p38"/>
          <p:cNvSpPr txBox="1"/>
          <p:nvPr>
            <p:ph idx="9" type="subTitle"/>
          </p:nvPr>
        </p:nvSpPr>
        <p:spPr>
          <a:xfrm>
            <a:off x="6165300" y="484325"/>
            <a:ext cx="2478300" cy="3936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rgbClr val="595959"/>
              </a:buClr>
              <a:buSzPts val="1600"/>
              <a:buNone/>
              <a:defRPr sz="1600">
                <a:solidFill>
                  <a:srgbClr val="595959"/>
                </a:solidFill>
              </a:defRPr>
            </a:lvl1pPr>
            <a:lvl2pPr lvl="1" rtl="0">
              <a:lnSpc>
                <a:spcPct val="100000"/>
              </a:lnSpc>
              <a:spcBef>
                <a:spcPts val="0"/>
              </a:spcBef>
              <a:spcAft>
                <a:spcPts val="0"/>
              </a:spcAft>
              <a:buClr>
                <a:srgbClr val="595959"/>
              </a:buClr>
              <a:buSzPts val="1600"/>
              <a:buNone/>
              <a:defRPr sz="1600">
                <a:solidFill>
                  <a:srgbClr val="595959"/>
                </a:solidFill>
              </a:defRPr>
            </a:lvl2pPr>
            <a:lvl3pPr lvl="2" rtl="0">
              <a:lnSpc>
                <a:spcPct val="100000"/>
              </a:lnSpc>
              <a:spcBef>
                <a:spcPts val="0"/>
              </a:spcBef>
              <a:spcAft>
                <a:spcPts val="0"/>
              </a:spcAft>
              <a:buClr>
                <a:srgbClr val="595959"/>
              </a:buClr>
              <a:buSzPts val="1600"/>
              <a:buNone/>
              <a:defRPr sz="1600">
                <a:solidFill>
                  <a:srgbClr val="595959"/>
                </a:solidFill>
              </a:defRPr>
            </a:lvl3pPr>
            <a:lvl4pPr lvl="3" rtl="0">
              <a:lnSpc>
                <a:spcPct val="100000"/>
              </a:lnSpc>
              <a:spcBef>
                <a:spcPts val="0"/>
              </a:spcBef>
              <a:spcAft>
                <a:spcPts val="0"/>
              </a:spcAft>
              <a:buClr>
                <a:srgbClr val="595959"/>
              </a:buClr>
              <a:buSzPts val="1600"/>
              <a:buNone/>
              <a:defRPr sz="1600">
                <a:solidFill>
                  <a:srgbClr val="595959"/>
                </a:solidFill>
              </a:defRPr>
            </a:lvl4pPr>
            <a:lvl5pPr lvl="4" rtl="0">
              <a:lnSpc>
                <a:spcPct val="100000"/>
              </a:lnSpc>
              <a:spcBef>
                <a:spcPts val="0"/>
              </a:spcBef>
              <a:spcAft>
                <a:spcPts val="0"/>
              </a:spcAft>
              <a:buClr>
                <a:srgbClr val="595959"/>
              </a:buClr>
              <a:buSzPts val="1600"/>
              <a:buNone/>
              <a:defRPr sz="1600">
                <a:solidFill>
                  <a:srgbClr val="595959"/>
                </a:solidFill>
              </a:defRPr>
            </a:lvl5pPr>
            <a:lvl6pPr lvl="5" rtl="0">
              <a:lnSpc>
                <a:spcPct val="100000"/>
              </a:lnSpc>
              <a:spcBef>
                <a:spcPts val="0"/>
              </a:spcBef>
              <a:spcAft>
                <a:spcPts val="0"/>
              </a:spcAft>
              <a:buClr>
                <a:srgbClr val="595959"/>
              </a:buClr>
              <a:buSzPts val="1600"/>
              <a:buNone/>
              <a:defRPr sz="1600">
                <a:solidFill>
                  <a:srgbClr val="595959"/>
                </a:solidFill>
              </a:defRPr>
            </a:lvl6pPr>
            <a:lvl7pPr lvl="6" rtl="0">
              <a:lnSpc>
                <a:spcPct val="100000"/>
              </a:lnSpc>
              <a:spcBef>
                <a:spcPts val="0"/>
              </a:spcBef>
              <a:spcAft>
                <a:spcPts val="0"/>
              </a:spcAft>
              <a:buClr>
                <a:srgbClr val="595959"/>
              </a:buClr>
              <a:buSzPts val="1600"/>
              <a:buNone/>
              <a:defRPr sz="1600">
                <a:solidFill>
                  <a:srgbClr val="595959"/>
                </a:solidFill>
              </a:defRPr>
            </a:lvl7pPr>
            <a:lvl8pPr lvl="7" rtl="0">
              <a:lnSpc>
                <a:spcPct val="100000"/>
              </a:lnSpc>
              <a:spcBef>
                <a:spcPts val="0"/>
              </a:spcBef>
              <a:spcAft>
                <a:spcPts val="0"/>
              </a:spcAft>
              <a:buClr>
                <a:srgbClr val="595959"/>
              </a:buClr>
              <a:buSzPts val="1600"/>
              <a:buNone/>
              <a:defRPr sz="1600">
                <a:solidFill>
                  <a:srgbClr val="595959"/>
                </a:solidFill>
              </a:defRPr>
            </a:lvl8pPr>
            <a:lvl9pPr lvl="8" rtl="0">
              <a:lnSpc>
                <a:spcPct val="100000"/>
              </a:lnSpc>
              <a:spcBef>
                <a:spcPts val="0"/>
              </a:spcBef>
              <a:spcAft>
                <a:spcPts val="0"/>
              </a:spcAft>
              <a:buClr>
                <a:srgbClr val="595959"/>
              </a:buClr>
              <a:buSzPts val="1600"/>
              <a:buNone/>
              <a:defRPr sz="1600">
                <a:solidFill>
                  <a:srgbClr val="595959"/>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01" name="Shape 301"/>
        <p:cNvGrpSpPr/>
        <p:nvPr/>
      </p:nvGrpSpPr>
      <p:grpSpPr>
        <a:xfrm>
          <a:off x="0" y="0"/>
          <a:ext cx="0" cy="0"/>
          <a:chOff x="0" y="0"/>
          <a:chExt cx="0" cy="0"/>
        </a:xfrm>
      </p:grpSpPr>
      <p:sp>
        <p:nvSpPr>
          <p:cNvPr id="302" name="Google Shape;302;p39"/>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x8 grid">
  <p:cSld name="BLANK_1">
    <p:spTree>
      <p:nvGrpSpPr>
        <p:cNvPr id="303" name="Shape 303"/>
        <p:cNvGrpSpPr/>
        <p:nvPr/>
      </p:nvGrpSpPr>
      <p:grpSpPr>
        <a:xfrm>
          <a:off x="0" y="0"/>
          <a:ext cx="0" cy="0"/>
          <a:chOff x="0" y="0"/>
          <a:chExt cx="0" cy="0"/>
        </a:xfrm>
      </p:grpSpPr>
      <p:sp>
        <p:nvSpPr>
          <p:cNvPr id="304" name="Google Shape;304;p4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05" name="Google Shape;305;p40"/>
          <p:cNvCxnSpPr/>
          <p:nvPr/>
        </p:nvCxnSpPr>
        <p:spPr>
          <a:xfrm>
            <a:off x="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06" name="Google Shape;306;p40"/>
          <p:cNvCxnSpPr/>
          <p:nvPr/>
        </p:nvCxnSpPr>
        <p:spPr>
          <a:xfrm>
            <a:off x="6096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07" name="Google Shape;307;p40"/>
          <p:cNvCxnSpPr/>
          <p:nvPr/>
        </p:nvCxnSpPr>
        <p:spPr>
          <a:xfrm>
            <a:off x="12192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08" name="Google Shape;308;p40"/>
          <p:cNvCxnSpPr/>
          <p:nvPr/>
        </p:nvCxnSpPr>
        <p:spPr>
          <a:xfrm>
            <a:off x="18288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09" name="Google Shape;309;p40"/>
          <p:cNvCxnSpPr/>
          <p:nvPr/>
        </p:nvCxnSpPr>
        <p:spPr>
          <a:xfrm>
            <a:off x="24384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0" name="Google Shape;310;p40"/>
          <p:cNvCxnSpPr/>
          <p:nvPr/>
        </p:nvCxnSpPr>
        <p:spPr>
          <a:xfrm>
            <a:off x="30480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1" name="Google Shape;311;p40"/>
          <p:cNvCxnSpPr/>
          <p:nvPr/>
        </p:nvCxnSpPr>
        <p:spPr>
          <a:xfrm>
            <a:off x="36576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2" name="Google Shape;312;p40"/>
          <p:cNvCxnSpPr/>
          <p:nvPr/>
        </p:nvCxnSpPr>
        <p:spPr>
          <a:xfrm>
            <a:off x="42672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3" name="Google Shape;313;p40"/>
          <p:cNvCxnSpPr/>
          <p:nvPr/>
        </p:nvCxnSpPr>
        <p:spPr>
          <a:xfrm>
            <a:off x="91440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4" name="Google Shape;314;p40"/>
          <p:cNvCxnSpPr/>
          <p:nvPr/>
        </p:nvCxnSpPr>
        <p:spPr>
          <a:xfrm>
            <a:off x="48768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5" name="Google Shape;315;p40"/>
          <p:cNvCxnSpPr/>
          <p:nvPr/>
        </p:nvCxnSpPr>
        <p:spPr>
          <a:xfrm>
            <a:off x="54864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6" name="Google Shape;316;p40"/>
          <p:cNvCxnSpPr/>
          <p:nvPr/>
        </p:nvCxnSpPr>
        <p:spPr>
          <a:xfrm>
            <a:off x="60960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7" name="Google Shape;317;p40"/>
          <p:cNvCxnSpPr/>
          <p:nvPr/>
        </p:nvCxnSpPr>
        <p:spPr>
          <a:xfrm>
            <a:off x="67056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8" name="Google Shape;318;p40"/>
          <p:cNvCxnSpPr/>
          <p:nvPr/>
        </p:nvCxnSpPr>
        <p:spPr>
          <a:xfrm>
            <a:off x="73152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19" name="Google Shape;319;p40"/>
          <p:cNvCxnSpPr/>
          <p:nvPr/>
        </p:nvCxnSpPr>
        <p:spPr>
          <a:xfrm>
            <a:off x="79248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20" name="Google Shape;320;p40"/>
          <p:cNvCxnSpPr/>
          <p:nvPr/>
        </p:nvCxnSpPr>
        <p:spPr>
          <a:xfrm>
            <a:off x="8534400" y="-18786"/>
            <a:ext cx="0" cy="5181600"/>
          </a:xfrm>
          <a:prstGeom prst="straightConnector1">
            <a:avLst/>
          </a:prstGeom>
          <a:noFill/>
          <a:ln cap="flat" cmpd="sng" w="9525">
            <a:solidFill>
              <a:srgbClr val="CFE2F3"/>
            </a:solidFill>
            <a:prstDash val="dot"/>
            <a:round/>
            <a:headEnd len="med" w="med" type="none"/>
            <a:tailEnd len="med" w="med" type="none"/>
          </a:ln>
        </p:spPr>
      </p:cxnSp>
      <p:cxnSp>
        <p:nvCxnSpPr>
          <p:cNvPr id="321" name="Google Shape;321;p40"/>
          <p:cNvCxnSpPr/>
          <p:nvPr/>
        </p:nvCxnSpPr>
        <p:spPr>
          <a:xfrm>
            <a:off x="4572000" y="-45907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2" name="Google Shape;322;p40"/>
          <p:cNvCxnSpPr/>
          <p:nvPr/>
        </p:nvCxnSpPr>
        <p:spPr>
          <a:xfrm>
            <a:off x="4572000" y="-39811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3" name="Google Shape;323;p40"/>
          <p:cNvCxnSpPr/>
          <p:nvPr/>
        </p:nvCxnSpPr>
        <p:spPr>
          <a:xfrm>
            <a:off x="4572000" y="-33715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4" name="Google Shape;324;p40"/>
          <p:cNvCxnSpPr/>
          <p:nvPr/>
        </p:nvCxnSpPr>
        <p:spPr>
          <a:xfrm>
            <a:off x="4572000" y="-27619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5" name="Google Shape;325;p40"/>
          <p:cNvCxnSpPr/>
          <p:nvPr/>
        </p:nvCxnSpPr>
        <p:spPr>
          <a:xfrm>
            <a:off x="4572000" y="-21523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6" name="Google Shape;326;p40"/>
          <p:cNvCxnSpPr/>
          <p:nvPr/>
        </p:nvCxnSpPr>
        <p:spPr>
          <a:xfrm>
            <a:off x="4572000" y="-15427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7" name="Google Shape;327;p40"/>
          <p:cNvCxnSpPr/>
          <p:nvPr/>
        </p:nvCxnSpPr>
        <p:spPr>
          <a:xfrm>
            <a:off x="4572000" y="-9331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8" name="Google Shape;328;p40"/>
          <p:cNvCxnSpPr/>
          <p:nvPr/>
        </p:nvCxnSpPr>
        <p:spPr>
          <a:xfrm>
            <a:off x="4572000" y="-323586"/>
            <a:ext cx="0" cy="9144000"/>
          </a:xfrm>
          <a:prstGeom prst="straightConnector1">
            <a:avLst/>
          </a:prstGeom>
          <a:noFill/>
          <a:ln cap="flat" cmpd="sng" w="9525">
            <a:solidFill>
              <a:srgbClr val="CFE2F3"/>
            </a:solidFill>
            <a:prstDash val="dot"/>
            <a:round/>
            <a:headEnd len="med" w="med" type="none"/>
            <a:tailEnd len="med" w="med" type="none"/>
          </a:ln>
        </p:spPr>
      </p:cxnSp>
      <p:cxnSp>
        <p:nvCxnSpPr>
          <p:cNvPr id="329" name="Google Shape;329;p40"/>
          <p:cNvCxnSpPr/>
          <p:nvPr/>
        </p:nvCxnSpPr>
        <p:spPr>
          <a:xfrm>
            <a:off x="4572000" y="286014"/>
            <a:ext cx="0" cy="9144000"/>
          </a:xfrm>
          <a:prstGeom prst="straightConnector1">
            <a:avLst/>
          </a:prstGeom>
          <a:noFill/>
          <a:ln cap="flat" cmpd="sng" w="9525">
            <a:solidFill>
              <a:srgbClr val="CFE2F3"/>
            </a:solidFill>
            <a:prstDash val="dot"/>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330" name="Shape 330"/>
        <p:cNvGrpSpPr/>
        <p:nvPr/>
      </p:nvGrpSpPr>
      <p:grpSpPr>
        <a:xfrm>
          <a:off x="0" y="0"/>
          <a:ext cx="0" cy="0"/>
          <a:chOff x="0" y="0"/>
          <a:chExt cx="0" cy="0"/>
        </a:xfrm>
      </p:grpSpPr>
      <p:sp>
        <p:nvSpPr>
          <p:cNvPr id="331" name="Google Shape;331;p41"/>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4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3" name="Google Shape;33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p:cSld name="TITLE_1_1">
    <p:spTree>
      <p:nvGrpSpPr>
        <p:cNvPr id="48" name="Shape 48"/>
        <p:cNvGrpSpPr/>
        <p:nvPr/>
      </p:nvGrpSpPr>
      <p:grpSpPr>
        <a:xfrm>
          <a:off x="0" y="0"/>
          <a:ext cx="0" cy="0"/>
          <a:chOff x="0" y="0"/>
          <a:chExt cx="0" cy="0"/>
        </a:xfrm>
      </p:grpSpPr>
      <p:pic>
        <p:nvPicPr>
          <p:cNvPr id="49" name="Google Shape;49;p5"/>
          <p:cNvPicPr preferRelativeResize="0"/>
          <p:nvPr/>
        </p:nvPicPr>
        <p:blipFill>
          <a:blip r:embed="rId2">
            <a:alphaModFix/>
          </a:blip>
          <a:stretch>
            <a:fillRect/>
          </a:stretch>
        </p:blipFill>
        <p:spPr>
          <a:xfrm>
            <a:off x="3651075" y="4216775"/>
            <a:ext cx="1841852" cy="699500"/>
          </a:xfrm>
          <a:prstGeom prst="rect">
            <a:avLst/>
          </a:prstGeom>
          <a:noFill/>
          <a:ln>
            <a:noFill/>
          </a:ln>
        </p:spPr>
      </p:pic>
      <p:sp>
        <p:nvSpPr>
          <p:cNvPr id="50" name="Google Shape;50;p5"/>
          <p:cNvSpPr txBox="1"/>
          <p:nvPr>
            <p:ph type="ctrTitle"/>
          </p:nvPr>
        </p:nvSpPr>
        <p:spPr>
          <a:xfrm>
            <a:off x="1216050" y="2188432"/>
            <a:ext cx="6711900" cy="2052600"/>
          </a:xfrm>
          <a:prstGeom prst="rect">
            <a:avLst/>
          </a:prstGeom>
        </p:spPr>
        <p:txBody>
          <a:bodyPr anchorCtr="0" anchor="t" bIns="91425" lIns="91425" spcFirstLastPara="1" rIns="91425" wrap="square" tIns="91425"/>
          <a:lstStyle>
            <a:lvl1pPr lvl="0" rtl="0" algn="ctr">
              <a:lnSpc>
                <a:spcPct val="120000"/>
              </a:lnSpc>
              <a:spcBef>
                <a:spcPts val="0"/>
              </a:spcBef>
              <a:spcAft>
                <a:spcPts val="0"/>
              </a:spcAft>
              <a:buSzPts val="4800"/>
              <a:buNone/>
              <a:defRPr sz="4800"/>
            </a:lvl1pPr>
            <a:lvl2pPr lvl="1" rtl="0" algn="ctr">
              <a:lnSpc>
                <a:spcPct val="120000"/>
              </a:lnSpc>
              <a:spcBef>
                <a:spcPts val="0"/>
              </a:spcBef>
              <a:spcAft>
                <a:spcPts val="0"/>
              </a:spcAft>
              <a:buSzPts val="4800"/>
              <a:buNone/>
              <a:defRPr sz="4800"/>
            </a:lvl2pPr>
            <a:lvl3pPr lvl="2" rtl="0" algn="ctr">
              <a:lnSpc>
                <a:spcPct val="120000"/>
              </a:lnSpc>
              <a:spcBef>
                <a:spcPts val="0"/>
              </a:spcBef>
              <a:spcAft>
                <a:spcPts val="0"/>
              </a:spcAft>
              <a:buSzPts val="4800"/>
              <a:buNone/>
              <a:defRPr sz="4800"/>
            </a:lvl3pPr>
            <a:lvl4pPr lvl="3" rtl="0" algn="ctr">
              <a:lnSpc>
                <a:spcPct val="120000"/>
              </a:lnSpc>
              <a:spcBef>
                <a:spcPts val="0"/>
              </a:spcBef>
              <a:spcAft>
                <a:spcPts val="0"/>
              </a:spcAft>
              <a:buSzPts val="4800"/>
              <a:buNone/>
              <a:defRPr sz="4800"/>
            </a:lvl4pPr>
            <a:lvl5pPr lvl="4" rtl="0" algn="ctr">
              <a:lnSpc>
                <a:spcPct val="120000"/>
              </a:lnSpc>
              <a:spcBef>
                <a:spcPts val="0"/>
              </a:spcBef>
              <a:spcAft>
                <a:spcPts val="0"/>
              </a:spcAft>
              <a:buSzPts val="4800"/>
              <a:buNone/>
              <a:defRPr sz="4800"/>
            </a:lvl5pPr>
            <a:lvl6pPr lvl="5" rtl="0" algn="ctr">
              <a:lnSpc>
                <a:spcPct val="120000"/>
              </a:lnSpc>
              <a:spcBef>
                <a:spcPts val="0"/>
              </a:spcBef>
              <a:spcAft>
                <a:spcPts val="0"/>
              </a:spcAft>
              <a:buSzPts val="4800"/>
              <a:buNone/>
              <a:defRPr sz="4800"/>
            </a:lvl6pPr>
            <a:lvl7pPr lvl="6" rtl="0" algn="ctr">
              <a:lnSpc>
                <a:spcPct val="120000"/>
              </a:lnSpc>
              <a:spcBef>
                <a:spcPts val="0"/>
              </a:spcBef>
              <a:spcAft>
                <a:spcPts val="0"/>
              </a:spcAft>
              <a:buSzPts val="4800"/>
              <a:buNone/>
              <a:defRPr sz="4800"/>
            </a:lvl7pPr>
            <a:lvl8pPr lvl="7" rtl="0" algn="ctr">
              <a:lnSpc>
                <a:spcPct val="120000"/>
              </a:lnSpc>
              <a:spcBef>
                <a:spcPts val="0"/>
              </a:spcBef>
              <a:spcAft>
                <a:spcPts val="0"/>
              </a:spcAft>
              <a:buSzPts val="4800"/>
              <a:buNone/>
              <a:defRPr sz="4800"/>
            </a:lvl8pPr>
            <a:lvl9pPr lvl="8" rtl="0" algn="ctr">
              <a:lnSpc>
                <a:spcPct val="120000"/>
              </a:lnSpc>
              <a:spcBef>
                <a:spcPts val="0"/>
              </a:spcBef>
              <a:spcAft>
                <a:spcPts val="0"/>
              </a:spcAft>
              <a:buSzPts val="4800"/>
              <a:buNone/>
              <a:defRPr sz="48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3">
  <p:cSld name="TITLE_3">
    <p:spTree>
      <p:nvGrpSpPr>
        <p:cNvPr id="334" name="Shape 334"/>
        <p:cNvGrpSpPr/>
        <p:nvPr/>
      </p:nvGrpSpPr>
      <p:grpSpPr>
        <a:xfrm>
          <a:off x="0" y="0"/>
          <a:ext cx="0" cy="0"/>
          <a:chOff x="0" y="0"/>
          <a:chExt cx="0" cy="0"/>
        </a:xfrm>
      </p:grpSpPr>
      <p:sp>
        <p:nvSpPr>
          <p:cNvPr id="335" name="Google Shape;335;p4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6" name="Google Shape;336;p4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7" name="Google Shape;337;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_4">
    <p:spTree>
      <p:nvGrpSpPr>
        <p:cNvPr id="338" name="Shape 338"/>
        <p:cNvGrpSpPr/>
        <p:nvPr/>
      </p:nvGrpSpPr>
      <p:grpSpPr>
        <a:xfrm>
          <a:off x="0" y="0"/>
          <a:ext cx="0" cy="0"/>
          <a:chOff x="0" y="0"/>
          <a:chExt cx="0" cy="0"/>
        </a:xfrm>
      </p:grpSpPr>
      <p:sp>
        <p:nvSpPr>
          <p:cNvPr id="339" name="Google Shape;339;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340" name="Google Shape;340;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341" name="Google Shape;34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Title / White">
  <p:cSld name="BIG_NUMBER">
    <p:bg>
      <p:bgPr>
        <a:solidFill>
          <a:srgbClr val="FFFFFF"/>
        </a:solidFill>
      </p:bgPr>
    </p:bg>
    <p:spTree>
      <p:nvGrpSpPr>
        <p:cNvPr id="342" name="Shape 342"/>
        <p:cNvGrpSpPr/>
        <p:nvPr/>
      </p:nvGrpSpPr>
      <p:grpSpPr>
        <a:xfrm>
          <a:off x="0" y="0"/>
          <a:ext cx="0" cy="0"/>
          <a:chOff x="0" y="0"/>
          <a:chExt cx="0" cy="0"/>
        </a:xfrm>
      </p:grpSpPr>
      <p:sp>
        <p:nvSpPr>
          <p:cNvPr id="343" name="Google Shape;343;p44"/>
          <p:cNvSpPr txBox="1"/>
          <p:nvPr>
            <p:ph idx="1" type="subTitle"/>
          </p:nvPr>
        </p:nvSpPr>
        <p:spPr>
          <a:xfrm>
            <a:off x="852103" y="4234224"/>
            <a:ext cx="3975000" cy="2544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B7B7B7"/>
                </a:solidFill>
              </a:defRPr>
            </a:lvl1pPr>
            <a:lvl2pPr lvl="1" rtl="0">
              <a:spcBef>
                <a:spcPts val="1600"/>
              </a:spcBef>
              <a:spcAft>
                <a:spcPts val="0"/>
              </a:spcAft>
              <a:buNone/>
              <a:defRPr>
                <a:solidFill>
                  <a:srgbClr val="B7B7B7"/>
                </a:solidFill>
              </a:defRPr>
            </a:lvl2pPr>
            <a:lvl3pPr lvl="2" rtl="0">
              <a:spcBef>
                <a:spcPts val="1600"/>
              </a:spcBef>
              <a:spcAft>
                <a:spcPts val="0"/>
              </a:spcAft>
              <a:buNone/>
              <a:defRPr>
                <a:solidFill>
                  <a:srgbClr val="B7B7B7"/>
                </a:solidFill>
              </a:defRPr>
            </a:lvl3pPr>
            <a:lvl4pPr lvl="3" rtl="0">
              <a:spcBef>
                <a:spcPts val="1600"/>
              </a:spcBef>
              <a:spcAft>
                <a:spcPts val="0"/>
              </a:spcAft>
              <a:buNone/>
              <a:defRPr>
                <a:solidFill>
                  <a:srgbClr val="B7B7B7"/>
                </a:solidFill>
              </a:defRPr>
            </a:lvl4pPr>
            <a:lvl5pPr lvl="4" rtl="0">
              <a:spcBef>
                <a:spcPts val="1600"/>
              </a:spcBef>
              <a:spcAft>
                <a:spcPts val="0"/>
              </a:spcAft>
              <a:buNone/>
              <a:defRPr>
                <a:solidFill>
                  <a:srgbClr val="B7B7B7"/>
                </a:solidFill>
              </a:defRPr>
            </a:lvl5pPr>
            <a:lvl6pPr lvl="5" rtl="0">
              <a:spcBef>
                <a:spcPts val="1600"/>
              </a:spcBef>
              <a:spcAft>
                <a:spcPts val="0"/>
              </a:spcAft>
              <a:buNone/>
              <a:defRPr>
                <a:solidFill>
                  <a:srgbClr val="B7B7B7"/>
                </a:solidFill>
              </a:defRPr>
            </a:lvl6pPr>
            <a:lvl7pPr lvl="6" rtl="0">
              <a:spcBef>
                <a:spcPts val="1600"/>
              </a:spcBef>
              <a:spcAft>
                <a:spcPts val="0"/>
              </a:spcAft>
              <a:buNone/>
              <a:defRPr>
                <a:solidFill>
                  <a:srgbClr val="B7B7B7"/>
                </a:solidFill>
              </a:defRPr>
            </a:lvl7pPr>
            <a:lvl8pPr lvl="7" rtl="0">
              <a:spcBef>
                <a:spcPts val="1600"/>
              </a:spcBef>
              <a:spcAft>
                <a:spcPts val="0"/>
              </a:spcAft>
              <a:buNone/>
              <a:defRPr>
                <a:solidFill>
                  <a:srgbClr val="B7B7B7"/>
                </a:solidFill>
              </a:defRPr>
            </a:lvl8pPr>
            <a:lvl9pPr lvl="8" rtl="0">
              <a:spcBef>
                <a:spcPts val="1600"/>
              </a:spcBef>
              <a:spcAft>
                <a:spcPts val="1600"/>
              </a:spcAft>
              <a:buNone/>
              <a:defRPr>
                <a:solidFill>
                  <a:srgbClr val="B7B7B7"/>
                </a:solidFill>
              </a:defRPr>
            </a:lvl9pPr>
          </a:lstStyle>
          <a:p/>
        </p:txBody>
      </p:sp>
      <p:sp>
        <p:nvSpPr>
          <p:cNvPr id="344" name="Google Shape;344;p44"/>
          <p:cNvSpPr txBox="1"/>
          <p:nvPr>
            <p:ph idx="12" type="sldNum"/>
          </p:nvPr>
        </p:nvSpPr>
        <p:spPr>
          <a:xfrm>
            <a:off x="7542316" y="246173"/>
            <a:ext cx="548700" cy="393600"/>
          </a:xfrm>
          <a:prstGeom prst="rect">
            <a:avLst/>
          </a:prstGeom>
        </p:spPr>
        <p:txBody>
          <a:bodyPr anchorCtr="0" anchor="t" bIns="91425" lIns="91425" spcFirstLastPara="1" rIns="91425" wrap="square" tIns="91425">
            <a:noAutofit/>
          </a:bodyPr>
          <a:lstStyle>
            <a:lvl1pPr lvl="0" rtl="0">
              <a:buNone/>
              <a:defRPr sz="600">
                <a:solidFill>
                  <a:srgbClr val="D7D7D7"/>
                </a:solidFill>
                <a:latin typeface="Roboto Mono"/>
                <a:ea typeface="Roboto Mono"/>
                <a:cs typeface="Roboto Mono"/>
                <a:sym typeface="Roboto Mono"/>
              </a:defRPr>
            </a:lvl1pPr>
            <a:lvl2pPr lvl="1" rtl="0">
              <a:buNone/>
              <a:defRPr sz="600">
                <a:solidFill>
                  <a:srgbClr val="D7D7D7"/>
                </a:solidFill>
                <a:latin typeface="Roboto Mono"/>
                <a:ea typeface="Roboto Mono"/>
                <a:cs typeface="Roboto Mono"/>
                <a:sym typeface="Roboto Mono"/>
              </a:defRPr>
            </a:lvl2pPr>
            <a:lvl3pPr lvl="2" rtl="0">
              <a:buNone/>
              <a:defRPr sz="600">
                <a:solidFill>
                  <a:srgbClr val="D7D7D7"/>
                </a:solidFill>
                <a:latin typeface="Roboto Mono"/>
                <a:ea typeface="Roboto Mono"/>
                <a:cs typeface="Roboto Mono"/>
                <a:sym typeface="Roboto Mono"/>
              </a:defRPr>
            </a:lvl3pPr>
            <a:lvl4pPr lvl="3" rtl="0">
              <a:buNone/>
              <a:defRPr sz="600">
                <a:solidFill>
                  <a:srgbClr val="D7D7D7"/>
                </a:solidFill>
                <a:latin typeface="Roboto Mono"/>
                <a:ea typeface="Roboto Mono"/>
                <a:cs typeface="Roboto Mono"/>
                <a:sym typeface="Roboto Mono"/>
              </a:defRPr>
            </a:lvl4pPr>
            <a:lvl5pPr lvl="4" rtl="0">
              <a:buNone/>
              <a:defRPr sz="600">
                <a:solidFill>
                  <a:srgbClr val="D7D7D7"/>
                </a:solidFill>
                <a:latin typeface="Roboto Mono"/>
                <a:ea typeface="Roboto Mono"/>
                <a:cs typeface="Roboto Mono"/>
                <a:sym typeface="Roboto Mono"/>
              </a:defRPr>
            </a:lvl5pPr>
            <a:lvl6pPr lvl="5" rtl="0">
              <a:buNone/>
              <a:defRPr sz="600">
                <a:solidFill>
                  <a:srgbClr val="D7D7D7"/>
                </a:solidFill>
                <a:latin typeface="Roboto Mono"/>
                <a:ea typeface="Roboto Mono"/>
                <a:cs typeface="Roboto Mono"/>
                <a:sym typeface="Roboto Mono"/>
              </a:defRPr>
            </a:lvl6pPr>
            <a:lvl7pPr lvl="6" rtl="0">
              <a:buNone/>
              <a:defRPr sz="600">
                <a:solidFill>
                  <a:srgbClr val="D7D7D7"/>
                </a:solidFill>
                <a:latin typeface="Roboto Mono"/>
                <a:ea typeface="Roboto Mono"/>
                <a:cs typeface="Roboto Mono"/>
                <a:sym typeface="Roboto Mono"/>
              </a:defRPr>
            </a:lvl7pPr>
            <a:lvl8pPr lvl="7" rtl="0">
              <a:buNone/>
              <a:defRPr sz="600">
                <a:solidFill>
                  <a:srgbClr val="D7D7D7"/>
                </a:solidFill>
                <a:latin typeface="Roboto Mono"/>
                <a:ea typeface="Roboto Mono"/>
                <a:cs typeface="Roboto Mono"/>
                <a:sym typeface="Roboto Mono"/>
              </a:defRPr>
            </a:lvl8pPr>
            <a:lvl9pPr lvl="8" rtl="0">
              <a:buNone/>
              <a:defRPr sz="600">
                <a:solidFill>
                  <a:srgbClr val="D7D7D7"/>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
        <p:nvSpPr>
          <p:cNvPr id="345" name="Google Shape;345;p44"/>
          <p:cNvSpPr txBox="1"/>
          <p:nvPr>
            <p:ph type="title"/>
          </p:nvPr>
        </p:nvSpPr>
        <p:spPr>
          <a:xfrm>
            <a:off x="826802" y="2206949"/>
            <a:ext cx="6862200" cy="640800"/>
          </a:xfrm>
          <a:prstGeom prst="rect">
            <a:avLst/>
          </a:prstGeom>
        </p:spPr>
        <p:txBody>
          <a:bodyPr anchorCtr="0" anchor="t" bIns="91425" lIns="91425" spcFirstLastPara="1" rIns="91425" wrap="square" tIns="91425"/>
          <a:lstStyle>
            <a:lvl1pPr lvl="0" rtl="0">
              <a:spcBef>
                <a:spcPts val="0"/>
              </a:spcBef>
              <a:spcAft>
                <a:spcPts val="0"/>
              </a:spcAft>
              <a:buNone/>
              <a:defRPr sz="3400">
                <a:solidFill>
                  <a:srgbClr val="4285F3"/>
                </a:solidFill>
              </a:defRPr>
            </a:lvl1pPr>
            <a:lvl2pPr lvl="1" rtl="0">
              <a:spcBef>
                <a:spcPts val="0"/>
              </a:spcBef>
              <a:spcAft>
                <a:spcPts val="0"/>
              </a:spcAft>
              <a:buNone/>
              <a:defRPr sz="3400">
                <a:solidFill>
                  <a:srgbClr val="4285F3"/>
                </a:solidFill>
              </a:defRPr>
            </a:lvl2pPr>
            <a:lvl3pPr lvl="2" rtl="0">
              <a:spcBef>
                <a:spcPts val="0"/>
              </a:spcBef>
              <a:spcAft>
                <a:spcPts val="0"/>
              </a:spcAft>
              <a:buNone/>
              <a:defRPr sz="3400">
                <a:solidFill>
                  <a:srgbClr val="4285F3"/>
                </a:solidFill>
              </a:defRPr>
            </a:lvl3pPr>
            <a:lvl4pPr lvl="3" rtl="0">
              <a:spcBef>
                <a:spcPts val="0"/>
              </a:spcBef>
              <a:spcAft>
                <a:spcPts val="0"/>
              </a:spcAft>
              <a:buNone/>
              <a:defRPr sz="3400">
                <a:solidFill>
                  <a:srgbClr val="4285F3"/>
                </a:solidFill>
              </a:defRPr>
            </a:lvl4pPr>
            <a:lvl5pPr lvl="4" rtl="0">
              <a:spcBef>
                <a:spcPts val="0"/>
              </a:spcBef>
              <a:spcAft>
                <a:spcPts val="0"/>
              </a:spcAft>
              <a:buNone/>
              <a:defRPr sz="3400">
                <a:solidFill>
                  <a:srgbClr val="4285F3"/>
                </a:solidFill>
              </a:defRPr>
            </a:lvl5pPr>
            <a:lvl6pPr lvl="5" rtl="0">
              <a:spcBef>
                <a:spcPts val="0"/>
              </a:spcBef>
              <a:spcAft>
                <a:spcPts val="0"/>
              </a:spcAft>
              <a:buNone/>
              <a:defRPr sz="3400">
                <a:solidFill>
                  <a:srgbClr val="4285F3"/>
                </a:solidFill>
              </a:defRPr>
            </a:lvl6pPr>
            <a:lvl7pPr lvl="6" rtl="0">
              <a:spcBef>
                <a:spcPts val="0"/>
              </a:spcBef>
              <a:spcAft>
                <a:spcPts val="0"/>
              </a:spcAft>
              <a:buNone/>
              <a:defRPr sz="3400">
                <a:solidFill>
                  <a:srgbClr val="4285F3"/>
                </a:solidFill>
              </a:defRPr>
            </a:lvl7pPr>
            <a:lvl8pPr lvl="7" rtl="0">
              <a:spcBef>
                <a:spcPts val="0"/>
              </a:spcBef>
              <a:spcAft>
                <a:spcPts val="0"/>
              </a:spcAft>
              <a:buNone/>
              <a:defRPr sz="3400">
                <a:solidFill>
                  <a:srgbClr val="4285F3"/>
                </a:solidFill>
              </a:defRPr>
            </a:lvl8pPr>
            <a:lvl9pPr lvl="8" rtl="0">
              <a:spcBef>
                <a:spcPts val="0"/>
              </a:spcBef>
              <a:spcAft>
                <a:spcPts val="0"/>
              </a:spcAft>
              <a:buNone/>
              <a:defRPr sz="3400">
                <a:solidFill>
                  <a:srgbClr val="4285F3"/>
                </a:solidFill>
              </a:defRPr>
            </a:lvl9pPr>
          </a:lstStyle>
          <a:p/>
        </p:txBody>
      </p:sp>
      <p:sp>
        <p:nvSpPr>
          <p:cNvPr id="346" name="Google Shape;346;p44"/>
          <p:cNvSpPr txBox="1"/>
          <p:nvPr>
            <p:ph idx="2" type="subTitle"/>
          </p:nvPr>
        </p:nvSpPr>
        <p:spPr>
          <a:xfrm>
            <a:off x="852103" y="2038110"/>
            <a:ext cx="6862200" cy="309900"/>
          </a:xfrm>
          <a:prstGeom prst="rect">
            <a:avLst/>
          </a:prstGeom>
        </p:spPr>
        <p:txBody>
          <a:bodyPr anchorCtr="0" anchor="t" bIns="91425" lIns="91425" spcFirstLastPara="1" rIns="91425" wrap="square" tIns="91425"/>
          <a:lstStyle>
            <a:lvl1pPr lvl="0" rtl="0">
              <a:spcBef>
                <a:spcPts val="0"/>
              </a:spcBef>
              <a:spcAft>
                <a:spcPts val="0"/>
              </a:spcAft>
              <a:buNone/>
              <a:defRPr sz="800">
                <a:solidFill>
                  <a:srgbClr val="545454"/>
                </a:solidFill>
                <a:latin typeface="Roboto Mono"/>
                <a:ea typeface="Roboto Mono"/>
                <a:cs typeface="Roboto Mono"/>
                <a:sym typeface="Roboto Mono"/>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47" name="Google Shape;347;p44"/>
          <p:cNvSpPr txBox="1"/>
          <p:nvPr>
            <p:ph idx="3" type="subTitle"/>
          </p:nvPr>
        </p:nvSpPr>
        <p:spPr>
          <a:xfrm>
            <a:off x="844700" y="4125925"/>
            <a:ext cx="3975000" cy="186300"/>
          </a:xfrm>
          <a:prstGeom prst="rect">
            <a:avLst/>
          </a:prstGeom>
        </p:spPr>
        <p:txBody>
          <a:bodyPr anchorCtr="0" anchor="t" bIns="91425" lIns="91425" spcFirstLastPara="1" rIns="91425" wrap="square" tIns="91425"/>
          <a:lstStyle>
            <a:lvl1pPr lvl="0" rtl="0">
              <a:spcBef>
                <a:spcPts val="0"/>
              </a:spcBef>
              <a:spcAft>
                <a:spcPts val="0"/>
              </a:spcAft>
              <a:buNone/>
              <a:defRPr sz="600">
                <a:solidFill>
                  <a:srgbClr val="545454"/>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1">
  <p:cSld name="TITLE_1_1_1">
    <p:spTree>
      <p:nvGrpSpPr>
        <p:cNvPr id="348" name="Shape 348"/>
        <p:cNvGrpSpPr/>
        <p:nvPr/>
      </p:nvGrpSpPr>
      <p:grpSpPr>
        <a:xfrm>
          <a:off x="0" y="0"/>
          <a:ext cx="0" cy="0"/>
          <a:chOff x="0" y="0"/>
          <a:chExt cx="0" cy="0"/>
        </a:xfrm>
      </p:grpSpPr>
      <p:sp>
        <p:nvSpPr>
          <p:cNvPr id="349" name="Google Shape;349;p45"/>
          <p:cNvSpPr txBox="1"/>
          <p:nvPr>
            <p:ph type="ctrTitle"/>
          </p:nvPr>
        </p:nvSpPr>
        <p:spPr>
          <a:xfrm>
            <a:off x="491448" y="2541800"/>
            <a:ext cx="4370400" cy="2052600"/>
          </a:xfrm>
          <a:prstGeom prst="rect">
            <a:avLst/>
          </a:prstGeom>
        </p:spPr>
        <p:txBody>
          <a:bodyPr anchorCtr="0" anchor="b" bIns="91425" lIns="91425" spcFirstLastPara="1" rIns="91425" wrap="square" tIns="91425"/>
          <a:lstStyle>
            <a:lvl1pPr lvl="0" rtl="0">
              <a:lnSpc>
                <a:spcPct val="100000"/>
              </a:lnSpc>
              <a:spcBef>
                <a:spcPts val="0"/>
              </a:spcBef>
              <a:spcAft>
                <a:spcPts val="0"/>
              </a:spcAft>
              <a:buSzPts val="5200"/>
              <a:buNone/>
              <a:defRPr sz="5200"/>
            </a:lvl1pPr>
            <a:lvl2pPr lvl="1" rtl="0">
              <a:lnSpc>
                <a:spcPct val="100000"/>
              </a:lnSpc>
              <a:spcBef>
                <a:spcPts val="0"/>
              </a:spcBef>
              <a:spcAft>
                <a:spcPts val="0"/>
              </a:spcAft>
              <a:buSzPts val="5200"/>
              <a:buNone/>
              <a:defRPr sz="5200"/>
            </a:lvl2pPr>
            <a:lvl3pPr lvl="2" rtl="0">
              <a:lnSpc>
                <a:spcPct val="100000"/>
              </a:lnSpc>
              <a:spcBef>
                <a:spcPts val="0"/>
              </a:spcBef>
              <a:spcAft>
                <a:spcPts val="0"/>
              </a:spcAft>
              <a:buSzPts val="5200"/>
              <a:buNone/>
              <a:defRPr sz="5200"/>
            </a:lvl3pPr>
            <a:lvl4pPr lvl="3" rtl="0">
              <a:lnSpc>
                <a:spcPct val="100000"/>
              </a:lnSpc>
              <a:spcBef>
                <a:spcPts val="0"/>
              </a:spcBef>
              <a:spcAft>
                <a:spcPts val="0"/>
              </a:spcAft>
              <a:buSzPts val="5200"/>
              <a:buNone/>
              <a:defRPr sz="5200"/>
            </a:lvl4pPr>
            <a:lvl5pPr lvl="4" rtl="0">
              <a:lnSpc>
                <a:spcPct val="100000"/>
              </a:lnSpc>
              <a:spcBef>
                <a:spcPts val="0"/>
              </a:spcBef>
              <a:spcAft>
                <a:spcPts val="0"/>
              </a:spcAft>
              <a:buSzPts val="5200"/>
              <a:buNone/>
              <a:defRPr sz="5200"/>
            </a:lvl5pPr>
            <a:lvl6pPr lvl="5" rtl="0">
              <a:lnSpc>
                <a:spcPct val="100000"/>
              </a:lnSpc>
              <a:spcBef>
                <a:spcPts val="0"/>
              </a:spcBef>
              <a:spcAft>
                <a:spcPts val="0"/>
              </a:spcAft>
              <a:buSzPts val="5200"/>
              <a:buNone/>
              <a:defRPr sz="5200"/>
            </a:lvl6pPr>
            <a:lvl7pPr lvl="6" rtl="0">
              <a:lnSpc>
                <a:spcPct val="100000"/>
              </a:lnSpc>
              <a:spcBef>
                <a:spcPts val="0"/>
              </a:spcBef>
              <a:spcAft>
                <a:spcPts val="0"/>
              </a:spcAft>
              <a:buSzPts val="5200"/>
              <a:buNone/>
              <a:defRPr sz="5200"/>
            </a:lvl7pPr>
            <a:lvl8pPr lvl="7" rtl="0">
              <a:lnSpc>
                <a:spcPct val="100000"/>
              </a:lnSpc>
              <a:spcBef>
                <a:spcPts val="0"/>
              </a:spcBef>
              <a:spcAft>
                <a:spcPts val="0"/>
              </a:spcAft>
              <a:buSzPts val="5200"/>
              <a:buNone/>
              <a:defRPr sz="5200"/>
            </a:lvl8pPr>
            <a:lvl9pPr lvl="8" rtl="0">
              <a:lnSpc>
                <a:spcPct val="100000"/>
              </a:lnSpc>
              <a:spcBef>
                <a:spcPts val="0"/>
              </a:spcBef>
              <a:spcAft>
                <a:spcPts val="0"/>
              </a:spcAft>
              <a:buSzPts val="5200"/>
              <a:buNone/>
              <a:defRPr sz="5200"/>
            </a:lvl9pPr>
          </a:lstStyle>
          <a:p/>
        </p:txBody>
      </p:sp>
      <p:sp>
        <p:nvSpPr>
          <p:cNvPr id="350" name="Google Shape;350;p45"/>
          <p:cNvSpPr txBox="1"/>
          <p:nvPr>
            <p:ph idx="2" type="ctrTitle"/>
          </p:nvPr>
        </p:nvSpPr>
        <p:spPr>
          <a:xfrm>
            <a:off x="491450" y="582775"/>
            <a:ext cx="3374700" cy="479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 + 6 columns 1">
  <p:cSld name="TITLE_ONLY_1_1_1">
    <p:spTree>
      <p:nvGrpSpPr>
        <p:cNvPr id="351" name="Shape 351"/>
        <p:cNvGrpSpPr/>
        <p:nvPr/>
      </p:nvGrpSpPr>
      <p:grpSpPr>
        <a:xfrm>
          <a:off x="0" y="0"/>
          <a:ext cx="0" cy="0"/>
          <a:chOff x="0" y="0"/>
          <a:chExt cx="0" cy="0"/>
        </a:xfrm>
      </p:grpSpPr>
      <p:sp>
        <p:nvSpPr>
          <p:cNvPr id="352" name="Google Shape;352;p46"/>
          <p:cNvSpPr txBox="1"/>
          <p:nvPr/>
        </p:nvSpPr>
        <p:spPr>
          <a:xfrm>
            <a:off x="500400" y="970700"/>
            <a:ext cx="3805200" cy="30423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sz="2000">
              <a:solidFill>
                <a:srgbClr val="202124"/>
              </a:solidFill>
              <a:latin typeface="Google Sans"/>
              <a:ea typeface="Google Sans"/>
              <a:cs typeface="Google Sans"/>
              <a:sym typeface="Google Sans"/>
            </a:endParaRPr>
          </a:p>
          <a:p>
            <a:pPr indent="0" lvl="0" marL="0" rtl="0" algn="l">
              <a:lnSpc>
                <a:spcPct val="120000"/>
              </a:lnSpc>
              <a:spcBef>
                <a:spcPts val="0"/>
              </a:spcBef>
              <a:spcAft>
                <a:spcPts val="0"/>
              </a:spcAft>
              <a:buNone/>
            </a:pPr>
            <a:r>
              <a:t/>
            </a:r>
            <a:endParaRPr sz="2000">
              <a:solidFill>
                <a:srgbClr val="202124"/>
              </a:solidFill>
              <a:latin typeface="Google Sans"/>
              <a:ea typeface="Google Sans"/>
              <a:cs typeface="Google Sans"/>
              <a:sym typeface="Google Sans"/>
            </a:endParaRPr>
          </a:p>
          <a:p>
            <a:pPr indent="0" lvl="0" marL="0" rtl="0" algn="l">
              <a:lnSpc>
                <a:spcPct val="120000"/>
              </a:lnSpc>
              <a:spcBef>
                <a:spcPts val="0"/>
              </a:spcBef>
              <a:spcAft>
                <a:spcPts val="0"/>
              </a:spcAft>
              <a:buNone/>
            </a:pPr>
            <a:r>
              <a:rPr lang="en" sz="2000">
                <a:solidFill>
                  <a:srgbClr val="202124"/>
                </a:solidFill>
                <a:latin typeface="Google Sans"/>
                <a:ea typeface="Google Sans"/>
                <a:cs typeface="Google Sans"/>
                <a:sym typeface="Google Sans"/>
              </a:rPr>
              <a:t>Check out the other sessions, activities, and materials on the Google Science Fair Site. </a:t>
            </a:r>
            <a:endParaRPr sz="2000">
              <a:solidFill>
                <a:srgbClr val="202124"/>
              </a:solidFill>
              <a:latin typeface="Google Sans"/>
              <a:ea typeface="Google Sans"/>
              <a:cs typeface="Google Sans"/>
              <a:sym typeface="Google Sans"/>
            </a:endParaRPr>
          </a:p>
        </p:txBody>
      </p:sp>
      <p:pic>
        <p:nvPicPr>
          <p:cNvPr id="353" name="Google Shape;353;p46"/>
          <p:cNvPicPr preferRelativeResize="0"/>
          <p:nvPr/>
        </p:nvPicPr>
        <p:blipFill>
          <a:blip r:embed="rId2">
            <a:alphaModFix/>
          </a:blip>
          <a:stretch>
            <a:fillRect/>
          </a:stretch>
        </p:blipFill>
        <p:spPr>
          <a:xfrm>
            <a:off x="4447275" y="354750"/>
            <a:ext cx="4089149" cy="4274199"/>
          </a:xfrm>
          <a:prstGeom prst="rect">
            <a:avLst/>
          </a:prstGeom>
          <a:noFill/>
          <a:ln>
            <a:noFill/>
          </a:ln>
        </p:spPr>
      </p:pic>
      <p:pic>
        <p:nvPicPr>
          <p:cNvPr id="354" name="Google Shape;354;p46"/>
          <p:cNvPicPr preferRelativeResize="0"/>
          <p:nvPr/>
        </p:nvPicPr>
        <p:blipFill>
          <a:blip r:embed="rId3">
            <a:alphaModFix/>
          </a:blip>
          <a:stretch>
            <a:fillRect/>
          </a:stretch>
        </p:blipFill>
        <p:spPr>
          <a:xfrm>
            <a:off x="3477682" y="3063082"/>
            <a:ext cx="273300" cy="255750"/>
          </a:xfrm>
          <a:prstGeom prst="rect">
            <a:avLst/>
          </a:prstGeom>
          <a:noFill/>
          <a:ln>
            <a:noFill/>
          </a:ln>
        </p:spPr>
      </p:pic>
      <p:sp>
        <p:nvSpPr>
          <p:cNvPr id="355" name="Google Shape;355;p46"/>
          <p:cNvSpPr txBox="1"/>
          <p:nvPr>
            <p:ph type="title"/>
          </p:nvPr>
        </p:nvSpPr>
        <p:spPr>
          <a:xfrm>
            <a:off x="500400" y="1112375"/>
            <a:ext cx="3767700" cy="572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Clr>
                <a:srgbClr val="4285F3"/>
              </a:buClr>
              <a:buSzPts val="2400"/>
              <a:buNone/>
              <a:defRPr sz="2400">
                <a:solidFill>
                  <a:srgbClr val="4285F3"/>
                </a:solidFill>
              </a:defRPr>
            </a:lvl2pPr>
            <a:lvl3pPr lvl="2" rtl="0">
              <a:spcBef>
                <a:spcPts val="0"/>
              </a:spcBef>
              <a:spcAft>
                <a:spcPts val="0"/>
              </a:spcAft>
              <a:buClr>
                <a:srgbClr val="4285F3"/>
              </a:buClr>
              <a:buSzPts val="2400"/>
              <a:buNone/>
              <a:defRPr sz="2400">
                <a:solidFill>
                  <a:srgbClr val="4285F3"/>
                </a:solidFill>
              </a:defRPr>
            </a:lvl3pPr>
            <a:lvl4pPr lvl="3" rtl="0">
              <a:spcBef>
                <a:spcPts val="0"/>
              </a:spcBef>
              <a:spcAft>
                <a:spcPts val="0"/>
              </a:spcAft>
              <a:buClr>
                <a:srgbClr val="4285F3"/>
              </a:buClr>
              <a:buSzPts val="2400"/>
              <a:buNone/>
              <a:defRPr sz="2400">
                <a:solidFill>
                  <a:srgbClr val="4285F3"/>
                </a:solidFill>
              </a:defRPr>
            </a:lvl4pPr>
            <a:lvl5pPr lvl="4" rtl="0">
              <a:spcBef>
                <a:spcPts val="0"/>
              </a:spcBef>
              <a:spcAft>
                <a:spcPts val="0"/>
              </a:spcAft>
              <a:buClr>
                <a:srgbClr val="4285F3"/>
              </a:buClr>
              <a:buSzPts val="2400"/>
              <a:buNone/>
              <a:defRPr sz="2400">
                <a:solidFill>
                  <a:srgbClr val="4285F3"/>
                </a:solidFill>
              </a:defRPr>
            </a:lvl5pPr>
            <a:lvl6pPr lvl="5" rtl="0">
              <a:spcBef>
                <a:spcPts val="0"/>
              </a:spcBef>
              <a:spcAft>
                <a:spcPts val="0"/>
              </a:spcAft>
              <a:buClr>
                <a:srgbClr val="4285F3"/>
              </a:buClr>
              <a:buSzPts val="2400"/>
              <a:buNone/>
              <a:defRPr sz="2400">
                <a:solidFill>
                  <a:srgbClr val="4285F3"/>
                </a:solidFill>
              </a:defRPr>
            </a:lvl6pPr>
            <a:lvl7pPr lvl="6" rtl="0">
              <a:spcBef>
                <a:spcPts val="0"/>
              </a:spcBef>
              <a:spcAft>
                <a:spcPts val="0"/>
              </a:spcAft>
              <a:buClr>
                <a:srgbClr val="4285F3"/>
              </a:buClr>
              <a:buSzPts val="2400"/>
              <a:buNone/>
              <a:defRPr sz="2400">
                <a:solidFill>
                  <a:srgbClr val="4285F3"/>
                </a:solidFill>
              </a:defRPr>
            </a:lvl7pPr>
            <a:lvl8pPr lvl="7" rtl="0">
              <a:spcBef>
                <a:spcPts val="0"/>
              </a:spcBef>
              <a:spcAft>
                <a:spcPts val="0"/>
              </a:spcAft>
              <a:buClr>
                <a:srgbClr val="4285F3"/>
              </a:buClr>
              <a:buSzPts val="2400"/>
              <a:buNone/>
              <a:defRPr sz="2400">
                <a:solidFill>
                  <a:srgbClr val="4285F3"/>
                </a:solidFill>
              </a:defRPr>
            </a:lvl8pPr>
            <a:lvl9pPr lvl="8" rtl="0">
              <a:spcBef>
                <a:spcPts val="0"/>
              </a:spcBef>
              <a:spcAft>
                <a:spcPts val="0"/>
              </a:spcAft>
              <a:buClr>
                <a:srgbClr val="4285F3"/>
              </a:buClr>
              <a:buSzPts val="2400"/>
              <a:buNone/>
              <a:defRPr sz="2400">
                <a:solidFill>
                  <a:srgbClr val="4285F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Branded Typeface">
  <p:cSld name="SECTION_HEADER_1">
    <p:spTree>
      <p:nvGrpSpPr>
        <p:cNvPr id="51" name="Shape 51"/>
        <p:cNvGrpSpPr/>
        <p:nvPr/>
      </p:nvGrpSpPr>
      <p:grpSpPr>
        <a:xfrm>
          <a:off x="0" y="0"/>
          <a:ext cx="0" cy="0"/>
          <a:chOff x="0" y="0"/>
          <a:chExt cx="0" cy="0"/>
        </a:xfrm>
      </p:grpSpPr>
      <p:sp>
        <p:nvSpPr>
          <p:cNvPr id="52" name="Google Shape;52;p6"/>
          <p:cNvSpPr txBox="1"/>
          <p:nvPr>
            <p:ph type="title"/>
          </p:nvPr>
        </p:nvSpPr>
        <p:spPr>
          <a:xfrm>
            <a:off x="612450" y="2150850"/>
            <a:ext cx="7920000" cy="8418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3" name="Google Shape;53;p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1" type="tx">
  <p:cSld name="TITLE_AND_BODY">
    <p:spTree>
      <p:nvGrpSpPr>
        <p:cNvPr id="55" name="Shape 55"/>
        <p:cNvGrpSpPr/>
        <p:nvPr/>
      </p:nvGrpSpPr>
      <p:grpSpPr>
        <a:xfrm>
          <a:off x="0" y="0"/>
          <a:ext cx="0" cy="0"/>
          <a:chOff x="0" y="0"/>
          <a:chExt cx="0" cy="0"/>
        </a:xfrm>
      </p:grpSpPr>
      <p:sp>
        <p:nvSpPr>
          <p:cNvPr id="56" name="Google Shape;56;p7"/>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57" name="Google Shape;57;p7"/>
          <p:cNvSpPr txBox="1"/>
          <p:nvPr>
            <p:ph idx="1" type="body"/>
          </p:nvPr>
        </p:nvSpPr>
        <p:spPr>
          <a:xfrm>
            <a:off x="500400" y="1598540"/>
            <a:ext cx="6810900" cy="2772600"/>
          </a:xfrm>
          <a:prstGeom prst="rect">
            <a:avLst/>
          </a:prstGeom>
        </p:spPr>
        <p:txBody>
          <a:bodyPr anchorCtr="0" anchor="t" bIns="91425" lIns="91425" spcFirstLastPara="1" rIns="91425" wrap="square" tIns="91425"/>
          <a:lstStyle>
            <a:lvl1pPr indent="-323850" lvl="0" marL="457200" rtl="0">
              <a:lnSpc>
                <a:spcPct val="130000"/>
              </a:lnSpc>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58" name="Google Shape;58;p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7"/>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 3 + Body 2">
  <p:cSld name="TITLE_AND_BODY_2">
    <p:spTree>
      <p:nvGrpSpPr>
        <p:cNvPr id="60" name="Shape 60"/>
        <p:cNvGrpSpPr/>
        <p:nvPr/>
      </p:nvGrpSpPr>
      <p:grpSpPr>
        <a:xfrm>
          <a:off x="0" y="0"/>
          <a:ext cx="0" cy="0"/>
          <a:chOff x="0" y="0"/>
          <a:chExt cx="0" cy="0"/>
        </a:xfrm>
      </p:grpSpPr>
      <p:sp>
        <p:nvSpPr>
          <p:cNvPr id="61" name="Google Shape;61;p8"/>
          <p:cNvSpPr txBox="1"/>
          <p:nvPr>
            <p:ph type="title"/>
          </p:nvPr>
        </p:nvSpPr>
        <p:spPr>
          <a:xfrm>
            <a:off x="500400" y="970700"/>
            <a:ext cx="8024400" cy="464700"/>
          </a:xfrm>
          <a:prstGeom prst="rect">
            <a:avLst/>
          </a:prstGeom>
        </p:spPr>
        <p:txBody>
          <a:bodyPr anchorCtr="0" anchor="t" bIns="91425" lIns="91425" spcFirstLastPara="1" rIns="91425" wrap="square" tIns="91425"/>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2" name="Google Shape;62;p8"/>
          <p:cNvSpPr txBox="1"/>
          <p:nvPr>
            <p:ph idx="1" type="body"/>
          </p:nvPr>
        </p:nvSpPr>
        <p:spPr>
          <a:xfrm>
            <a:off x="500400" y="1596964"/>
            <a:ext cx="3653700" cy="2772600"/>
          </a:xfrm>
          <a:prstGeom prst="rect">
            <a:avLst/>
          </a:prstGeom>
        </p:spPr>
        <p:txBody>
          <a:bodyPr anchorCtr="0" anchor="t" bIns="91425" lIns="91425" spcFirstLastPara="1" rIns="91425" wrap="square" tIns="91425"/>
          <a:lstStyle>
            <a:lvl1pPr indent="-323850" lvl="0" marL="457200" rtl="0">
              <a:lnSpc>
                <a:spcPct val="130000"/>
              </a:lnSpc>
              <a:spcBef>
                <a:spcPts val="0"/>
              </a:spcBef>
              <a:spcAft>
                <a:spcPts val="0"/>
              </a:spcAft>
              <a:buSzPts val="1500"/>
              <a:buChar char="●"/>
              <a:defRPr sz="1500"/>
            </a:lvl1pPr>
            <a:lvl2pPr indent="-323850" lvl="1" marL="914400" rtl="0">
              <a:spcBef>
                <a:spcPts val="1600"/>
              </a:spcBef>
              <a:spcAft>
                <a:spcPts val="0"/>
              </a:spcAft>
              <a:buSzPts val="1500"/>
              <a:buChar char="○"/>
              <a:defRPr sz="1500"/>
            </a:lvl2pPr>
            <a:lvl3pPr indent="-323850" lvl="2" marL="1371600" rtl="0">
              <a:spcBef>
                <a:spcPts val="1600"/>
              </a:spcBef>
              <a:spcAft>
                <a:spcPts val="0"/>
              </a:spcAft>
              <a:buSzPts val="1500"/>
              <a:buChar char="■"/>
              <a:defRPr sz="1500"/>
            </a:lvl3pPr>
            <a:lvl4pPr indent="-323850" lvl="3" marL="1828800" rtl="0">
              <a:spcBef>
                <a:spcPts val="1600"/>
              </a:spcBef>
              <a:spcAft>
                <a:spcPts val="0"/>
              </a:spcAft>
              <a:buSzPts val="1500"/>
              <a:buChar char="●"/>
              <a:defRPr sz="1500"/>
            </a:lvl4pPr>
            <a:lvl5pPr indent="-323850" lvl="4" marL="2286000" rtl="0">
              <a:spcBef>
                <a:spcPts val="1600"/>
              </a:spcBef>
              <a:spcAft>
                <a:spcPts val="0"/>
              </a:spcAft>
              <a:buSzPts val="1500"/>
              <a:buChar char="○"/>
              <a:defRPr sz="1500"/>
            </a:lvl5pPr>
            <a:lvl6pPr indent="-323850" lvl="5" marL="2743200" rtl="0">
              <a:spcBef>
                <a:spcPts val="1600"/>
              </a:spcBef>
              <a:spcAft>
                <a:spcPts val="0"/>
              </a:spcAft>
              <a:buSzPts val="1500"/>
              <a:buChar char="■"/>
              <a:defRPr sz="1500"/>
            </a:lvl6pPr>
            <a:lvl7pPr indent="-323850" lvl="6" marL="3200400" rtl="0">
              <a:spcBef>
                <a:spcPts val="1600"/>
              </a:spcBef>
              <a:spcAft>
                <a:spcPts val="0"/>
              </a:spcAft>
              <a:buSzPts val="1500"/>
              <a:buChar char="●"/>
              <a:defRPr sz="1500"/>
            </a:lvl7pPr>
            <a:lvl8pPr indent="-323850" lvl="7" marL="3657600" rtl="0">
              <a:spcBef>
                <a:spcPts val="1600"/>
              </a:spcBef>
              <a:spcAft>
                <a:spcPts val="0"/>
              </a:spcAft>
              <a:buSzPts val="1500"/>
              <a:buChar char="○"/>
              <a:defRPr sz="1500"/>
            </a:lvl8pPr>
            <a:lvl9pPr indent="-323850" lvl="8" marL="4114800" rtl="0">
              <a:spcBef>
                <a:spcPts val="1600"/>
              </a:spcBef>
              <a:spcAft>
                <a:spcPts val="1600"/>
              </a:spcAft>
              <a:buSzPts val="1500"/>
              <a:buChar char="■"/>
              <a:defRPr sz="1500"/>
            </a:lvl9pPr>
          </a:lstStyle>
          <a:p/>
        </p:txBody>
      </p:sp>
      <p:sp>
        <p:nvSpPr>
          <p:cNvPr id="63" name="Google Shape;63;p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8"/>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eadline2 + Body2">
  <p:cSld name="TITLE_AND_BODY_1_1">
    <p:bg>
      <p:bgPr>
        <a:solidFill>
          <a:srgbClr val="4285F3"/>
        </a:solidFill>
      </p:bgPr>
    </p:bg>
    <p:spTree>
      <p:nvGrpSpPr>
        <p:cNvPr id="65" name="Shape 65"/>
        <p:cNvGrpSpPr/>
        <p:nvPr/>
      </p:nvGrpSpPr>
      <p:grpSpPr>
        <a:xfrm>
          <a:off x="0" y="0"/>
          <a:ext cx="0" cy="0"/>
          <a:chOff x="0" y="0"/>
          <a:chExt cx="0" cy="0"/>
        </a:xfrm>
      </p:grpSpPr>
      <p:sp>
        <p:nvSpPr>
          <p:cNvPr id="66" name="Google Shape;66;p9"/>
          <p:cNvSpPr txBox="1"/>
          <p:nvPr>
            <p:ph type="title"/>
          </p:nvPr>
        </p:nvSpPr>
        <p:spPr>
          <a:xfrm>
            <a:off x="604900" y="437650"/>
            <a:ext cx="7923600" cy="36444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000"/>
              <a:buNone/>
              <a:defRPr sz="3000">
                <a:solidFill>
                  <a:schemeClr val="lt1"/>
                </a:solidFill>
              </a:defRPr>
            </a:lvl1pPr>
            <a:lvl2pPr lvl="1" rtl="0" algn="ctr">
              <a:spcBef>
                <a:spcPts val="0"/>
              </a:spcBef>
              <a:spcAft>
                <a:spcPts val="0"/>
              </a:spcAft>
              <a:buClr>
                <a:srgbClr val="4285F3"/>
              </a:buClr>
              <a:buSzPts val="3000"/>
              <a:buNone/>
              <a:defRPr sz="3000">
                <a:solidFill>
                  <a:srgbClr val="4285F3"/>
                </a:solidFill>
              </a:defRPr>
            </a:lvl2pPr>
            <a:lvl3pPr lvl="2" rtl="0" algn="ctr">
              <a:spcBef>
                <a:spcPts val="0"/>
              </a:spcBef>
              <a:spcAft>
                <a:spcPts val="0"/>
              </a:spcAft>
              <a:buClr>
                <a:srgbClr val="4285F3"/>
              </a:buClr>
              <a:buSzPts val="3000"/>
              <a:buNone/>
              <a:defRPr sz="3000">
                <a:solidFill>
                  <a:srgbClr val="4285F3"/>
                </a:solidFill>
              </a:defRPr>
            </a:lvl3pPr>
            <a:lvl4pPr lvl="3" rtl="0" algn="ctr">
              <a:spcBef>
                <a:spcPts val="0"/>
              </a:spcBef>
              <a:spcAft>
                <a:spcPts val="0"/>
              </a:spcAft>
              <a:buClr>
                <a:srgbClr val="4285F3"/>
              </a:buClr>
              <a:buSzPts val="3000"/>
              <a:buNone/>
              <a:defRPr sz="3000">
                <a:solidFill>
                  <a:srgbClr val="4285F3"/>
                </a:solidFill>
              </a:defRPr>
            </a:lvl4pPr>
            <a:lvl5pPr lvl="4" rtl="0" algn="ctr">
              <a:spcBef>
                <a:spcPts val="0"/>
              </a:spcBef>
              <a:spcAft>
                <a:spcPts val="0"/>
              </a:spcAft>
              <a:buClr>
                <a:srgbClr val="4285F3"/>
              </a:buClr>
              <a:buSzPts val="3000"/>
              <a:buNone/>
              <a:defRPr sz="3000">
                <a:solidFill>
                  <a:srgbClr val="4285F3"/>
                </a:solidFill>
              </a:defRPr>
            </a:lvl5pPr>
            <a:lvl6pPr lvl="5" rtl="0" algn="ctr">
              <a:spcBef>
                <a:spcPts val="0"/>
              </a:spcBef>
              <a:spcAft>
                <a:spcPts val="0"/>
              </a:spcAft>
              <a:buClr>
                <a:srgbClr val="4285F3"/>
              </a:buClr>
              <a:buSzPts val="3000"/>
              <a:buNone/>
              <a:defRPr sz="3000">
                <a:solidFill>
                  <a:srgbClr val="4285F3"/>
                </a:solidFill>
              </a:defRPr>
            </a:lvl6pPr>
            <a:lvl7pPr lvl="6" rtl="0" algn="ctr">
              <a:spcBef>
                <a:spcPts val="0"/>
              </a:spcBef>
              <a:spcAft>
                <a:spcPts val="0"/>
              </a:spcAft>
              <a:buClr>
                <a:srgbClr val="4285F3"/>
              </a:buClr>
              <a:buSzPts val="3000"/>
              <a:buNone/>
              <a:defRPr sz="3000">
                <a:solidFill>
                  <a:srgbClr val="4285F3"/>
                </a:solidFill>
              </a:defRPr>
            </a:lvl7pPr>
            <a:lvl8pPr lvl="7" rtl="0" algn="ctr">
              <a:spcBef>
                <a:spcPts val="0"/>
              </a:spcBef>
              <a:spcAft>
                <a:spcPts val="0"/>
              </a:spcAft>
              <a:buClr>
                <a:srgbClr val="4285F3"/>
              </a:buClr>
              <a:buSzPts val="3000"/>
              <a:buNone/>
              <a:defRPr sz="3000">
                <a:solidFill>
                  <a:srgbClr val="4285F3"/>
                </a:solidFill>
              </a:defRPr>
            </a:lvl8pPr>
            <a:lvl9pPr lvl="8" rtl="0" algn="ctr">
              <a:spcBef>
                <a:spcPts val="0"/>
              </a:spcBef>
              <a:spcAft>
                <a:spcPts val="0"/>
              </a:spcAft>
              <a:buClr>
                <a:srgbClr val="4285F3"/>
              </a:buClr>
              <a:buSzPts val="3000"/>
              <a:buNone/>
              <a:defRPr sz="3000">
                <a:solidFill>
                  <a:srgbClr val="4285F3"/>
                </a:solidFill>
              </a:defRPr>
            </a:lvl9pPr>
          </a:lstStyle>
          <a:p/>
        </p:txBody>
      </p:sp>
      <p:sp>
        <p:nvSpPr>
          <p:cNvPr id="67" name="Google Shape;67;p9"/>
          <p:cNvSpPr txBox="1"/>
          <p:nvPr>
            <p:ph idx="2" type="title"/>
          </p:nvPr>
        </p:nvSpPr>
        <p:spPr>
          <a:xfrm>
            <a:off x="604900" y="3836725"/>
            <a:ext cx="7923600" cy="82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1500"/>
              <a:buNone/>
              <a:defRPr sz="1500">
                <a:solidFill>
                  <a:schemeClr val="lt1"/>
                </a:solidFill>
              </a:defRPr>
            </a:lvl1pPr>
            <a:lvl2pPr lvl="1" rtl="0" algn="ctr">
              <a:spcBef>
                <a:spcPts val="0"/>
              </a:spcBef>
              <a:spcAft>
                <a:spcPts val="0"/>
              </a:spcAft>
              <a:buClr>
                <a:srgbClr val="4285F3"/>
              </a:buClr>
              <a:buSzPts val="1500"/>
              <a:buNone/>
              <a:defRPr sz="1500">
                <a:solidFill>
                  <a:srgbClr val="4285F3"/>
                </a:solidFill>
              </a:defRPr>
            </a:lvl2pPr>
            <a:lvl3pPr lvl="2" rtl="0" algn="ctr">
              <a:spcBef>
                <a:spcPts val="0"/>
              </a:spcBef>
              <a:spcAft>
                <a:spcPts val="0"/>
              </a:spcAft>
              <a:buClr>
                <a:srgbClr val="4285F3"/>
              </a:buClr>
              <a:buSzPts val="1500"/>
              <a:buNone/>
              <a:defRPr sz="1500">
                <a:solidFill>
                  <a:srgbClr val="4285F3"/>
                </a:solidFill>
              </a:defRPr>
            </a:lvl3pPr>
            <a:lvl4pPr lvl="3" rtl="0" algn="ctr">
              <a:spcBef>
                <a:spcPts val="0"/>
              </a:spcBef>
              <a:spcAft>
                <a:spcPts val="0"/>
              </a:spcAft>
              <a:buClr>
                <a:srgbClr val="4285F3"/>
              </a:buClr>
              <a:buSzPts val="1500"/>
              <a:buNone/>
              <a:defRPr sz="1500">
                <a:solidFill>
                  <a:srgbClr val="4285F3"/>
                </a:solidFill>
              </a:defRPr>
            </a:lvl4pPr>
            <a:lvl5pPr lvl="4" rtl="0" algn="ctr">
              <a:spcBef>
                <a:spcPts val="0"/>
              </a:spcBef>
              <a:spcAft>
                <a:spcPts val="0"/>
              </a:spcAft>
              <a:buClr>
                <a:srgbClr val="4285F3"/>
              </a:buClr>
              <a:buSzPts val="1500"/>
              <a:buNone/>
              <a:defRPr sz="1500">
                <a:solidFill>
                  <a:srgbClr val="4285F3"/>
                </a:solidFill>
              </a:defRPr>
            </a:lvl5pPr>
            <a:lvl6pPr lvl="5" rtl="0" algn="ctr">
              <a:spcBef>
                <a:spcPts val="0"/>
              </a:spcBef>
              <a:spcAft>
                <a:spcPts val="0"/>
              </a:spcAft>
              <a:buClr>
                <a:srgbClr val="4285F3"/>
              </a:buClr>
              <a:buSzPts val="1500"/>
              <a:buNone/>
              <a:defRPr sz="1500">
                <a:solidFill>
                  <a:srgbClr val="4285F3"/>
                </a:solidFill>
              </a:defRPr>
            </a:lvl6pPr>
            <a:lvl7pPr lvl="6" rtl="0" algn="ctr">
              <a:spcBef>
                <a:spcPts val="0"/>
              </a:spcBef>
              <a:spcAft>
                <a:spcPts val="0"/>
              </a:spcAft>
              <a:buClr>
                <a:srgbClr val="4285F3"/>
              </a:buClr>
              <a:buSzPts val="1500"/>
              <a:buNone/>
              <a:defRPr sz="1500">
                <a:solidFill>
                  <a:srgbClr val="4285F3"/>
                </a:solidFill>
              </a:defRPr>
            </a:lvl7pPr>
            <a:lvl8pPr lvl="7" rtl="0" algn="ctr">
              <a:spcBef>
                <a:spcPts val="0"/>
              </a:spcBef>
              <a:spcAft>
                <a:spcPts val="0"/>
              </a:spcAft>
              <a:buClr>
                <a:srgbClr val="4285F3"/>
              </a:buClr>
              <a:buSzPts val="1500"/>
              <a:buNone/>
              <a:defRPr sz="1500">
                <a:solidFill>
                  <a:srgbClr val="4285F3"/>
                </a:solidFill>
              </a:defRPr>
            </a:lvl8pPr>
            <a:lvl9pPr lvl="8" rtl="0" algn="ctr">
              <a:spcBef>
                <a:spcPts val="0"/>
              </a:spcBef>
              <a:spcAft>
                <a:spcPts val="0"/>
              </a:spcAft>
              <a:buClr>
                <a:srgbClr val="4285F3"/>
              </a:buClr>
              <a:buSzPts val="1500"/>
              <a:buNone/>
              <a:defRPr sz="1500">
                <a:solidFill>
                  <a:srgbClr val="4285F3"/>
                </a:solidFill>
              </a:defRPr>
            </a:lvl9pPr>
          </a:lstStyle>
          <a:p/>
        </p:txBody>
      </p:sp>
      <p:sp>
        <p:nvSpPr>
          <p:cNvPr id="68" name="Google Shape;68;p9"/>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idx="3"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p:cSld name="TITLE_AND_BODY_1_1_1">
    <p:bg>
      <p:bgPr>
        <a:solidFill>
          <a:srgbClr val="292D33"/>
        </a:soli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500400" y="2090650"/>
            <a:ext cx="59694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rgbClr val="4285F3"/>
              </a:buClr>
              <a:buSzPts val="3000"/>
              <a:buNone/>
              <a:defRPr sz="3000">
                <a:solidFill>
                  <a:srgbClr val="4285F3"/>
                </a:solidFill>
              </a:defRPr>
            </a:lvl2pPr>
            <a:lvl3pPr lvl="2" rtl="0">
              <a:spcBef>
                <a:spcPts val="0"/>
              </a:spcBef>
              <a:spcAft>
                <a:spcPts val="0"/>
              </a:spcAft>
              <a:buClr>
                <a:srgbClr val="4285F3"/>
              </a:buClr>
              <a:buSzPts val="3000"/>
              <a:buNone/>
              <a:defRPr sz="3000">
                <a:solidFill>
                  <a:srgbClr val="4285F3"/>
                </a:solidFill>
              </a:defRPr>
            </a:lvl3pPr>
            <a:lvl4pPr lvl="3" rtl="0">
              <a:spcBef>
                <a:spcPts val="0"/>
              </a:spcBef>
              <a:spcAft>
                <a:spcPts val="0"/>
              </a:spcAft>
              <a:buClr>
                <a:srgbClr val="4285F3"/>
              </a:buClr>
              <a:buSzPts val="3000"/>
              <a:buNone/>
              <a:defRPr sz="3000">
                <a:solidFill>
                  <a:srgbClr val="4285F3"/>
                </a:solidFill>
              </a:defRPr>
            </a:lvl4pPr>
            <a:lvl5pPr lvl="4" rtl="0">
              <a:spcBef>
                <a:spcPts val="0"/>
              </a:spcBef>
              <a:spcAft>
                <a:spcPts val="0"/>
              </a:spcAft>
              <a:buClr>
                <a:srgbClr val="4285F3"/>
              </a:buClr>
              <a:buSzPts val="3000"/>
              <a:buNone/>
              <a:defRPr sz="3000">
                <a:solidFill>
                  <a:srgbClr val="4285F3"/>
                </a:solidFill>
              </a:defRPr>
            </a:lvl5pPr>
            <a:lvl6pPr lvl="5" rtl="0">
              <a:spcBef>
                <a:spcPts val="0"/>
              </a:spcBef>
              <a:spcAft>
                <a:spcPts val="0"/>
              </a:spcAft>
              <a:buClr>
                <a:srgbClr val="4285F3"/>
              </a:buClr>
              <a:buSzPts val="3000"/>
              <a:buNone/>
              <a:defRPr sz="3000">
                <a:solidFill>
                  <a:srgbClr val="4285F3"/>
                </a:solidFill>
              </a:defRPr>
            </a:lvl6pPr>
            <a:lvl7pPr lvl="6" rtl="0">
              <a:spcBef>
                <a:spcPts val="0"/>
              </a:spcBef>
              <a:spcAft>
                <a:spcPts val="0"/>
              </a:spcAft>
              <a:buClr>
                <a:srgbClr val="4285F3"/>
              </a:buClr>
              <a:buSzPts val="3000"/>
              <a:buNone/>
              <a:defRPr sz="3000">
                <a:solidFill>
                  <a:srgbClr val="4285F3"/>
                </a:solidFill>
              </a:defRPr>
            </a:lvl7pPr>
            <a:lvl8pPr lvl="7" rtl="0">
              <a:spcBef>
                <a:spcPts val="0"/>
              </a:spcBef>
              <a:spcAft>
                <a:spcPts val="0"/>
              </a:spcAft>
              <a:buClr>
                <a:srgbClr val="4285F3"/>
              </a:buClr>
              <a:buSzPts val="3000"/>
              <a:buNone/>
              <a:defRPr sz="3000">
                <a:solidFill>
                  <a:srgbClr val="4285F3"/>
                </a:solidFill>
              </a:defRPr>
            </a:lvl8pPr>
            <a:lvl9pPr lvl="8" rtl="0">
              <a:spcBef>
                <a:spcPts val="0"/>
              </a:spcBef>
              <a:spcAft>
                <a:spcPts val="0"/>
              </a:spcAft>
              <a:buClr>
                <a:srgbClr val="4285F3"/>
              </a:buClr>
              <a:buSzPts val="3000"/>
              <a:buNone/>
              <a:defRPr sz="3000">
                <a:solidFill>
                  <a:srgbClr val="4285F3"/>
                </a:solidFill>
              </a:defRPr>
            </a:lvl9pPr>
          </a:lstStyle>
          <a:p/>
        </p:txBody>
      </p:sp>
      <p:sp>
        <p:nvSpPr>
          <p:cNvPr id="72" name="Google Shape;72;p10"/>
          <p:cNvSpPr txBox="1"/>
          <p:nvPr>
            <p:ph idx="2" type="title"/>
          </p:nvPr>
        </p:nvSpPr>
        <p:spPr>
          <a:xfrm>
            <a:off x="500400" y="2614650"/>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73" name="Google Shape;73;p10"/>
          <p:cNvSpPr txBox="1"/>
          <p:nvPr>
            <p:ph idx="3" type="title"/>
          </p:nvPr>
        </p:nvSpPr>
        <p:spPr>
          <a:xfrm>
            <a:off x="500400" y="482593"/>
            <a:ext cx="4926600" cy="5727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1500"/>
              <a:buNone/>
              <a:defRPr sz="1500">
                <a:solidFill>
                  <a:schemeClr val="lt1"/>
                </a:solidFill>
              </a:defRPr>
            </a:lvl1pPr>
            <a:lvl2pPr lvl="1" rtl="0">
              <a:spcBef>
                <a:spcPts val="0"/>
              </a:spcBef>
              <a:spcAft>
                <a:spcPts val="0"/>
              </a:spcAft>
              <a:buClr>
                <a:srgbClr val="4285F3"/>
              </a:buClr>
              <a:buSzPts val="1500"/>
              <a:buNone/>
              <a:defRPr sz="1500">
                <a:solidFill>
                  <a:srgbClr val="4285F3"/>
                </a:solidFill>
              </a:defRPr>
            </a:lvl2pPr>
            <a:lvl3pPr lvl="2" rtl="0">
              <a:spcBef>
                <a:spcPts val="0"/>
              </a:spcBef>
              <a:spcAft>
                <a:spcPts val="0"/>
              </a:spcAft>
              <a:buClr>
                <a:srgbClr val="4285F3"/>
              </a:buClr>
              <a:buSzPts val="1500"/>
              <a:buNone/>
              <a:defRPr sz="1500">
                <a:solidFill>
                  <a:srgbClr val="4285F3"/>
                </a:solidFill>
              </a:defRPr>
            </a:lvl3pPr>
            <a:lvl4pPr lvl="3" rtl="0">
              <a:spcBef>
                <a:spcPts val="0"/>
              </a:spcBef>
              <a:spcAft>
                <a:spcPts val="0"/>
              </a:spcAft>
              <a:buClr>
                <a:srgbClr val="4285F3"/>
              </a:buClr>
              <a:buSzPts val="1500"/>
              <a:buNone/>
              <a:defRPr sz="1500">
                <a:solidFill>
                  <a:srgbClr val="4285F3"/>
                </a:solidFill>
              </a:defRPr>
            </a:lvl4pPr>
            <a:lvl5pPr lvl="4" rtl="0">
              <a:spcBef>
                <a:spcPts val="0"/>
              </a:spcBef>
              <a:spcAft>
                <a:spcPts val="0"/>
              </a:spcAft>
              <a:buClr>
                <a:srgbClr val="4285F3"/>
              </a:buClr>
              <a:buSzPts val="1500"/>
              <a:buNone/>
              <a:defRPr sz="1500">
                <a:solidFill>
                  <a:srgbClr val="4285F3"/>
                </a:solidFill>
              </a:defRPr>
            </a:lvl5pPr>
            <a:lvl6pPr lvl="5" rtl="0">
              <a:spcBef>
                <a:spcPts val="0"/>
              </a:spcBef>
              <a:spcAft>
                <a:spcPts val="0"/>
              </a:spcAft>
              <a:buClr>
                <a:srgbClr val="4285F3"/>
              </a:buClr>
              <a:buSzPts val="1500"/>
              <a:buNone/>
              <a:defRPr sz="1500">
                <a:solidFill>
                  <a:srgbClr val="4285F3"/>
                </a:solidFill>
              </a:defRPr>
            </a:lvl6pPr>
            <a:lvl7pPr lvl="6" rtl="0">
              <a:spcBef>
                <a:spcPts val="0"/>
              </a:spcBef>
              <a:spcAft>
                <a:spcPts val="0"/>
              </a:spcAft>
              <a:buClr>
                <a:srgbClr val="4285F3"/>
              </a:buClr>
              <a:buSzPts val="1500"/>
              <a:buNone/>
              <a:defRPr sz="1500">
                <a:solidFill>
                  <a:srgbClr val="4285F3"/>
                </a:solidFill>
              </a:defRPr>
            </a:lvl7pPr>
            <a:lvl8pPr lvl="7" rtl="0">
              <a:spcBef>
                <a:spcPts val="0"/>
              </a:spcBef>
              <a:spcAft>
                <a:spcPts val="0"/>
              </a:spcAft>
              <a:buClr>
                <a:srgbClr val="4285F3"/>
              </a:buClr>
              <a:buSzPts val="1500"/>
              <a:buNone/>
              <a:defRPr sz="1500">
                <a:solidFill>
                  <a:srgbClr val="4285F3"/>
                </a:solidFill>
              </a:defRPr>
            </a:lvl8pPr>
            <a:lvl9pPr lvl="8" rtl="0">
              <a:spcBef>
                <a:spcPts val="0"/>
              </a:spcBef>
              <a:spcAft>
                <a:spcPts val="0"/>
              </a:spcAft>
              <a:buClr>
                <a:srgbClr val="4285F3"/>
              </a:buClr>
              <a:buSzPts val="1500"/>
              <a:buNone/>
              <a:defRPr sz="1500">
                <a:solidFill>
                  <a:srgbClr val="4285F3"/>
                </a:solidFill>
              </a:defRPr>
            </a:lvl9pPr>
          </a:lstStyle>
          <a:p/>
        </p:txBody>
      </p:sp>
      <p:sp>
        <p:nvSpPr>
          <p:cNvPr id="74" name="Google Shape;74;p1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lvl1pPr lvl="0" rtl="0" algn="r">
              <a:buNone/>
              <a:defRPr sz="700">
                <a:solidFill>
                  <a:schemeClr val="lt1"/>
                </a:solidFill>
                <a:latin typeface="Roboto"/>
                <a:ea typeface="Roboto"/>
                <a:cs typeface="Roboto"/>
                <a:sym typeface="Roboto"/>
              </a:defRPr>
            </a:lvl1pPr>
            <a:lvl2pPr lvl="1" rtl="0" algn="r">
              <a:buNone/>
              <a:defRPr sz="700">
                <a:solidFill>
                  <a:schemeClr val="lt1"/>
                </a:solidFill>
                <a:latin typeface="Roboto"/>
                <a:ea typeface="Roboto"/>
                <a:cs typeface="Roboto"/>
                <a:sym typeface="Roboto"/>
              </a:defRPr>
            </a:lvl2pPr>
            <a:lvl3pPr lvl="2" rtl="0" algn="r">
              <a:buNone/>
              <a:defRPr sz="700">
                <a:solidFill>
                  <a:schemeClr val="lt1"/>
                </a:solidFill>
                <a:latin typeface="Roboto"/>
                <a:ea typeface="Roboto"/>
                <a:cs typeface="Roboto"/>
                <a:sym typeface="Roboto"/>
              </a:defRPr>
            </a:lvl3pPr>
            <a:lvl4pPr lvl="3" rtl="0" algn="r">
              <a:buNone/>
              <a:defRPr sz="700">
                <a:solidFill>
                  <a:schemeClr val="lt1"/>
                </a:solidFill>
                <a:latin typeface="Roboto"/>
                <a:ea typeface="Roboto"/>
                <a:cs typeface="Roboto"/>
                <a:sym typeface="Roboto"/>
              </a:defRPr>
            </a:lvl4pPr>
            <a:lvl5pPr lvl="4" rtl="0" algn="r">
              <a:buNone/>
              <a:defRPr sz="700">
                <a:solidFill>
                  <a:schemeClr val="lt1"/>
                </a:solidFill>
                <a:latin typeface="Roboto"/>
                <a:ea typeface="Roboto"/>
                <a:cs typeface="Roboto"/>
                <a:sym typeface="Roboto"/>
              </a:defRPr>
            </a:lvl5pPr>
            <a:lvl6pPr lvl="5" rtl="0" algn="r">
              <a:buNone/>
              <a:defRPr sz="700">
                <a:solidFill>
                  <a:schemeClr val="lt1"/>
                </a:solidFill>
                <a:latin typeface="Roboto"/>
                <a:ea typeface="Roboto"/>
                <a:cs typeface="Roboto"/>
                <a:sym typeface="Roboto"/>
              </a:defRPr>
            </a:lvl6pPr>
            <a:lvl7pPr lvl="6" rtl="0" algn="r">
              <a:buNone/>
              <a:defRPr sz="700">
                <a:solidFill>
                  <a:schemeClr val="lt1"/>
                </a:solidFill>
                <a:latin typeface="Roboto"/>
                <a:ea typeface="Roboto"/>
                <a:cs typeface="Roboto"/>
                <a:sym typeface="Roboto"/>
              </a:defRPr>
            </a:lvl7pPr>
            <a:lvl8pPr lvl="7" rtl="0" algn="r">
              <a:buNone/>
              <a:defRPr sz="700">
                <a:solidFill>
                  <a:schemeClr val="lt1"/>
                </a:solidFill>
                <a:latin typeface="Roboto"/>
                <a:ea typeface="Roboto"/>
                <a:cs typeface="Roboto"/>
                <a:sym typeface="Roboto"/>
              </a:defRPr>
            </a:lvl8pPr>
            <a:lvl9pPr lvl="8" rtl="0" algn="r">
              <a:buNone/>
              <a:defRPr sz="7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0"/>
          <p:cNvSpPr txBox="1"/>
          <p:nvPr>
            <p:ph idx="4" type="sldNum"/>
          </p:nvPr>
        </p:nvSpPr>
        <p:spPr>
          <a:xfrm>
            <a:off x="537675" y="4587025"/>
            <a:ext cx="2640600" cy="393600"/>
          </a:xfrm>
          <a:prstGeom prst="rect">
            <a:avLst/>
          </a:prstGeom>
        </p:spPr>
        <p:txBody>
          <a:bodyPr anchorCtr="0" anchor="ctr" bIns="91425" lIns="91425" spcFirstLastPara="1" rIns="91425" wrap="square" tIns="91425">
            <a:noAutofit/>
          </a:bodyPr>
          <a:lstStyle>
            <a:lvl1pPr lvl="0" rtl="0">
              <a:buNone/>
              <a:defRPr sz="700">
                <a:solidFill>
                  <a:schemeClr val="lt1"/>
                </a:solidFill>
                <a:latin typeface="Roboto"/>
                <a:ea typeface="Roboto"/>
                <a:cs typeface="Roboto"/>
                <a:sym typeface="Roboto"/>
              </a:defRPr>
            </a:lvl1pPr>
            <a:lvl2pPr lvl="1" rtl="0">
              <a:buNone/>
              <a:defRPr sz="700">
                <a:solidFill>
                  <a:schemeClr val="lt1"/>
                </a:solidFill>
                <a:latin typeface="Roboto"/>
                <a:ea typeface="Roboto"/>
                <a:cs typeface="Roboto"/>
                <a:sym typeface="Roboto"/>
              </a:defRPr>
            </a:lvl2pPr>
            <a:lvl3pPr lvl="2" rtl="0">
              <a:buNone/>
              <a:defRPr sz="700">
                <a:solidFill>
                  <a:schemeClr val="lt1"/>
                </a:solidFill>
                <a:latin typeface="Roboto"/>
                <a:ea typeface="Roboto"/>
                <a:cs typeface="Roboto"/>
                <a:sym typeface="Roboto"/>
              </a:defRPr>
            </a:lvl3pPr>
            <a:lvl4pPr lvl="3" rtl="0">
              <a:buNone/>
              <a:defRPr sz="700">
                <a:solidFill>
                  <a:schemeClr val="lt1"/>
                </a:solidFill>
                <a:latin typeface="Roboto"/>
                <a:ea typeface="Roboto"/>
                <a:cs typeface="Roboto"/>
                <a:sym typeface="Roboto"/>
              </a:defRPr>
            </a:lvl4pPr>
            <a:lvl5pPr lvl="4" rtl="0">
              <a:buNone/>
              <a:defRPr sz="700">
                <a:solidFill>
                  <a:schemeClr val="lt1"/>
                </a:solidFill>
                <a:latin typeface="Roboto"/>
                <a:ea typeface="Roboto"/>
                <a:cs typeface="Roboto"/>
                <a:sym typeface="Roboto"/>
              </a:defRPr>
            </a:lvl5pPr>
            <a:lvl6pPr lvl="5" rtl="0">
              <a:buNone/>
              <a:defRPr sz="700">
                <a:solidFill>
                  <a:schemeClr val="lt1"/>
                </a:solidFill>
                <a:latin typeface="Roboto"/>
                <a:ea typeface="Roboto"/>
                <a:cs typeface="Roboto"/>
                <a:sym typeface="Roboto"/>
              </a:defRPr>
            </a:lvl6pPr>
            <a:lvl7pPr lvl="6" rtl="0">
              <a:buNone/>
              <a:defRPr sz="700">
                <a:solidFill>
                  <a:schemeClr val="lt1"/>
                </a:solidFill>
                <a:latin typeface="Roboto"/>
                <a:ea typeface="Roboto"/>
                <a:cs typeface="Roboto"/>
                <a:sym typeface="Roboto"/>
              </a:defRPr>
            </a:lvl7pPr>
            <a:lvl8pPr lvl="7" rtl="0">
              <a:buNone/>
              <a:defRPr sz="700">
                <a:solidFill>
                  <a:schemeClr val="lt1"/>
                </a:solidFill>
                <a:latin typeface="Roboto"/>
                <a:ea typeface="Roboto"/>
                <a:cs typeface="Roboto"/>
                <a:sym typeface="Roboto"/>
              </a:defRPr>
            </a:lvl8pPr>
            <a:lvl9pPr lvl="8" rtl="0">
              <a:buNone/>
              <a:defRPr sz="700">
                <a:solidFill>
                  <a:schemeClr val="lt1"/>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6.xml"/><Relationship Id="rId22" Type="http://schemas.openxmlformats.org/officeDocument/2006/relationships/slideLayout" Target="../slideLayouts/slideLayout38.xml"/><Relationship Id="rId21" Type="http://schemas.openxmlformats.org/officeDocument/2006/relationships/slideLayout" Target="../slideLayouts/slideLayout37.xml"/><Relationship Id="rId24" Type="http://schemas.openxmlformats.org/officeDocument/2006/relationships/slideLayout" Target="../slideLayouts/slideLayout40.xml"/><Relationship Id="rId23" Type="http://schemas.openxmlformats.org/officeDocument/2006/relationships/slideLayout" Target="../slideLayouts/slideLayout39.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26" Type="http://schemas.openxmlformats.org/officeDocument/2006/relationships/slideLayout" Target="../slideLayouts/slideLayout42.xml"/><Relationship Id="rId25" Type="http://schemas.openxmlformats.org/officeDocument/2006/relationships/slideLayout" Target="../slideLayouts/slideLayout41.xml"/><Relationship Id="rId28" Type="http://schemas.openxmlformats.org/officeDocument/2006/relationships/slideLayout" Target="../slideLayouts/slideLayout44.xml"/><Relationship Id="rId27" Type="http://schemas.openxmlformats.org/officeDocument/2006/relationships/slideLayout" Target="../slideLayouts/slideLayout4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29" Type="http://schemas.openxmlformats.org/officeDocument/2006/relationships/theme" Target="../theme/theme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19" Type="http://schemas.openxmlformats.org/officeDocument/2006/relationships/slideLayout" Target="../slideLayouts/slideLayout35.xml"/><Relationship Id="rId1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030425" y="4587025"/>
            <a:ext cx="582000" cy="393600"/>
          </a:xfrm>
          <a:prstGeom prst="rect">
            <a:avLst/>
          </a:prstGeom>
          <a:noFill/>
          <a:ln>
            <a:noFill/>
          </a:ln>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2" type="sldNum"/>
          </p:nvPr>
        </p:nvSpPr>
        <p:spPr>
          <a:xfrm>
            <a:off x="537675" y="4587025"/>
            <a:ext cx="2640600" cy="393600"/>
          </a:xfrm>
          <a:prstGeom prst="rect">
            <a:avLst/>
          </a:prstGeom>
          <a:noFill/>
          <a:ln>
            <a:noFill/>
          </a:ln>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sp>
        <p:nvSpPr>
          <p:cNvPr id="8" name="Google Shape;8;p1"/>
          <p:cNvSpPr txBox="1"/>
          <p:nvPr>
            <p:ph type="title"/>
          </p:nvPr>
        </p:nvSpPr>
        <p:spPr>
          <a:xfrm>
            <a:off x="503375" y="436600"/>
            <a:ext cx="8328900" cy="572700"/>
          </a:xfrm>
          <a:prstGeom prst="rect">
            <a:avLst/>
          </a:prstGeom>
          <a:noFill/>
          <a:ln>
            <a:noFill/>
          </a:ln>
        </p:spPr>
        <p:txBody>
          <a:bodyPr anchorCtr="0" anchor="t" bIns="91425" lIns="91425" spcFirstLastPara="1" rIns="91425" wrap="square" tIns="91425"/>
          <a:lstStyle>
            <a:lvl1pPr lvl="0" rtl="0">
              <a:lnSpc>
                <a:spcPct val="120000"/>
              </a:lnSpc>
              <a:spcBef>
                <a:spcPts val="0"/>
              </a:spcBef>
              <a:spcAft>
                <a:spcPts val="0"/>
              </a:spcAft>
              <a:buClr>
                <a:srgbClr val="202124"/>
              </a:buClr>
              <a:buSzPts val="2400"/>
              <a:buFont typeface="Google Sans"/>
              <a:buNone/>
              <a:defRPr sz="2400">
                <a:solidFill>
                  <a:srgbClr val="202124"/>
                </a:solidFill>
                <a:latin typeface="Google Sans"/>
                <a:ea typeface="Google Sans"/>
                <a:cs typeface="Google Sans"/>
                <a:sym typeface="Google Sans"/>
              </a:defRPr>
            </a:lvl1pPr>
            <a:lvl2pPr lvl="1"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2pPr>
            <a:lvl3pPr lvl="2"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3pPr>
            <a:lvl4pPr lvl="3"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4pPr>
            <a:lvl5pPr lvl="4"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5pPr>
            <a:lvl6pPr lvl="5"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6pPr>
            <a:lvl7pPr lvl="6"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7pPr>
            <a:lvl8pPr lvl="7"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8pPr>
            <a:lvl9pPr lvl="8"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9pPr>
          </a:lstStyle>
          <a:p/>
        </p:txBody>
      </p:sp>
      <p:sp>
        <p:nvSpPr>
          <p:cNvPr id="9" name="Google Shape;9;p1"/>
          <p:cNvSpPr txBox="1"/>
          <p:nvPr>
            <p:ph idx="1" type="body"/>
          </p:nvPr>
        </p:nvSpPr>
        <p:spPr>
          <a:xfrm>
            <a:off x="503375" y="1152475"/>
            <a:ext cx="8328900" cy="3416400"/>
          </a:xfrm>
          <a:prstGeom prst="rect">
            <a:avLst/>
          </a:prstGeom>
          <a:noFill/>
          <a:ln>
            <a:noFill/>
          </a:ln>
        </p:spPr>
        <p:txBody>
          <a:bodyPr anchorCtr="0" anchor="t" bIns="91425" lIns="91425" spcFirstLastPara="1" rIns="91425" wrap="square" tIns="91425"/>
          <a:lstStyle>
            <a:lvl1pPr indent="-342900" lvl="0" marL="457200" rtl="0">
              <a:lnSpc>
                <a:spcPct val="120000"/>
              </a:lnSpc>
              <a:spcBef>
                <a:spcPts val="0"/>
              </a:spcBef>
              <a:spcAft>
                <a:spcPts val="0"/>
              </a:spcAft>
              <a:buClr>
                <a:srgbClr val="9AA0A6"/>
              </a:buClr>
              <a:buSzPts val="1800"/>
              <a:buFont typeface="Google Sans"/>
              <a:buChar char="●"/>
              <a:defRPr sz="1800">
                <a:solidFill>
                  <a:srgbClr val="9AA0A6"/>
                </a:solidFill>
                <a:latin typeface="Google Sans"/>
                <a:ea typeface="Google Sans"/>
                <a:cs typeface="Google Sans"/>
                <a:sym typeface="Google Sans"/>
              </a:defRPr>
            </a:lvl1pPr>
            <a:lvl2pPr indent="-317500" lvl="1" marL="914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2pPr>
            <a:lvl3pPr indent="-317500" lvl="2" marL="1371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3pPr>
            <a:lvl4pPr indent="-317500" lvl="3" marL="18288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4pPr>
            <a:lvl5pPr indent="-317500" lvl="4" marL="22860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5pPr>
            <a:lvl6pPr indent="-317500" lvl="5" marL="27432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6pPr>
            <a:lvl7pPr indent="-317500" lvl="6" marL="3200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7pPr>
            <a:lvl8pPr indent="-317500" lvl="7" marL="3657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8pPr>
            <a:lvl9pPr indent="-317500" lvl="8" marL="4114800" rtl="0">
              <a:lnSpc>
                <a:spcPct val="120000"/>
              </a:lnSpc>
              <a:spcBef>
                <a:spcPts val="1600"/>
              </a:spcBef>
              <a:spcAft>
                <a:spcPts val="1600"/>
              </a:spcAft>
              <a:buClr>
                <a:srgbClr val="9AA0A6"/>
              </a:buClr>
              <a:buSzPts val="1400"/>
              <a:buFont typeface="Google Sans"/>
              <a:buChar char="■"/>
              <a:defRPr>
                <a:solidFill>
                  <a:srgbClr val="9AA0A6"/>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36" name="Shape 136"/>
        <p:cNvGrpSpPr/>
        <p:nvPr/>
      </p:nvGrpSpPr>
      <p:grpSpPr>
        <a:xfrm>
          <a:off x="0" y="0"/>
          <a:ext cx="0" cy="0"/>
          <a:chOff x="0" y="0"/>
          <a:chExt cx="0" cy="0"/>
        </a:xfrm>
      </p:grpSpPr>
      <p:sp>
        <p:nvSpPr>
          <p:cNvPr id="137" name="Google Shape;137;p18"/>
          <p:cNvSpPr txBox="1"/>
          <p:nvPr>
            <p:ph idx="12" type="sldNum"/>
          </p:nvPr>
        </p:nvSpPr>
        <p:spPr>
          <a:xfrm>
            <a:off x="8030425" y="4587025"/>
            <a:ext cx="582000" cy="393600"/>
          </a:xfrm>
          <a:prstGeom prst="rect">
            <a:avLst/>
          </a:prstGeom>
          <a:noFill/>
          <a:ln>
            <a:noFill/>
          </a:ln>
        </p:spPr>
        <p:txBody>
          <a:bodyPr anchorCtr="0" anchor="ctr" bIns="91425" lIns="91425" spcFirstLastPara="1" rIns="91425" wrap="square" tIns="91425">
            <a:noAutofit/>
          </a:bodyPr>
          <a:lstStyle>
            <a:lvl1pPr lvl="0" rtl="0" algn="r">
              <a:buNone/>
              <a:defRPr sz="700">
                <a:solidFill>
                  <a:srgbClr val="9AA0A6"/>
                </a:solidFill>
                <a:latin typeface="Roboto"/>
                <a:ea typeface="Roboto"/>
                <a:cs typeface="Roboto"/>
                <a:sym typeface="Roboto"/>
              </a:defRPr>
            </a:lvl1pPr>
            <a:lvl2pPr lvl="1" rtl="0" algn="r">
              <a:buNone/>
              <a:defRPr sz="700">
                <a:solidFill>
                  <a:srgbClr val="9AA0A6"/>
                </a:solidFill>
                <a:latin typeface="Roboto"/>
                <a:ea typeface="Roboto"/>
                <a:cs typeface="Roboto"/>
                <a:sym typeface="Roboto"/>
              </a:defRPr>
            </a:lvl2pPr>
            <a:lvl3pPr lvl="2" rtl="0" algn="r">
              <a:buNone/>
              <a:defRPr sz="700">
                <a:solidFill>
                  <a:srgbClr val="9AA0A6"/>
                </a:solidFill>
                <a:latin typeface="Roboto"/>
                <a:ea typeface="Roboto"/>
                <a:cs typeface="Roboto"/>
                <a:sym typeface="Roboto"/>
              </a:defRPr>
            </a:lvl3pPr>
            <a:lvl4pPr lvl="3" rtl="0" algn="r">
              <a:buNone/>
              <a:defRPr sz="700">
                <a:solidFill>
                  <a:srgbClr val="9AA0A6"/>
                </a:solidFill>
                <a:latin typeface="Roboto"/>
                <a:ea typeface="Roboto"/>
                <a:cs typeface="Roboto"/>
                <a:sym typeface="Roboto"/>
              </a:defRPr>
            </a:lvl4pPr>
            <a:lvl5pPr lvl="4" rtl="0" algn="r">
              <a:buNone/>
              <a:defRPr sz="700">
                <a:solidFill>
                  <a:srgbClr val="9AA0A6"/>
                </a:solidFill>
                <a:latin typeface="Roboto"/>
                <a:ea typeface="Roboto"/>
                <a:cs typeface="Roboto"/>
                <a:sym typeface="Roboto"/>
              </a:defRPr>
            </a:lvl5pPr>
            <a:lvl6pPr lvl="5" rtl="0" algn="r">
              <a:buNone/>
              <a:defRPr sz="700">
                <a:solidFill>
                  <a:srgbClr val="9AA0A6"/>
                </a:solidFill>
                <a:latin typeface="Roboto"/>
                <a:ea typeface="Roboto"/>
                <a:cs typeface="Roboto"/>
                <a:sym typeface="Roboto"/>
              </a:defRPr>
            </a:lvl6pPr>
            <a:lvl7pPr lvl="6" rtl="0" algn="r">
              <a:buNone/>
              <a:defRPr sz="700">
                <a:solidFill>
                  <a:srgbClr val="9AA0A6"/>
                </a:solidFill>
                <a:latin typeface="Roboto"/>
                <a:ea typeface="Roboto"/>
                <a:cs typeface="Roboto"/>
                <a:sym typeface="Roboto"/>
              </a:defRPr>
            </a:lvl7pPr>
            <a:lvl8pPr lvl="7" rtl="0" algn="r">
              <a:buNone/>
              <a:defRPr sz="700">
                <a:solidFill>
                  <a:srgbClr val="9AA0A6"/>
                </a:solidFill>
                <a:latin typeface="Roboto"/>
                <a:ea typeface="Roboto"/>
                <a:cs typeface="Roboto"/>
                <a:sym typeface="Roboto"/>
              </a:defRPr>
            </a:lvl8pPr>
            <a:lvl9pPr lvl="8" rtl="0" algn="r">
              <a:buNone/>
              <a:defRPr sz="700">
                <a:solidFill>
                  <a:srgbClr val="9AA0A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8"/>
          <p:cNvSpPr txBox="1"/>
          <p:nvPr>
            <p:ph idx="2" type="sldNum"/>
          </p:nvPr>
        </p:nvSpPr>
        <p:spPr>
          <a:xfrm>
            <a:off x="537675" y="4587025"/>
            <a:ext cx="2640600" cy="393600"/>
          </a:xfrm>
          <a:prstGeom prst="rect">
            <a:avLst/>
          </a:prstGeom>
          <a:noFill/>
          <a:ln>
            <a:noFill/>
          </a:ln>
        </p:spPr>
        <p:txBody>
          <a:bodyPr anchorCtr="0" anchor="ctr" bIns="91425" lIns="91425" spcFirstLastPara="1" rIns="91425" wrap="square" tIns="91425">
            <a:noAutofit/>
          </a:bodyPr>
          <a:lstStyle>
            <a:lvl1pPr lvl="0" rtl="0">
              <a:buNone/>
              <a:defRPr sz="700">
                <a:solidFill>
                  <a:srgbClr val="9AA0A6"/>
                </a:solidFill>
                <a:latin typeface="Roboto"/>
                <a:ea typeface="Roboto"/>
                <a:cs typeface="Roboto"/>
                <a:sym typeface="Roboto"/>
              </a:defRPr>
            </a:lvl1pPr>
            <a:lvl2pPr lvl="1" rtl="0">
              <a:buNone/>
              <a:defRPr sz="700">
                <a:solidFill>
                  <a:srgbClr val="9AA0A6"/>
                </a:solidFill>
                <a:latin typeface="Roboto"/>
                <a:ea typeface="Roboto"/>
                <a:cs typeface="Roboto"/>
                <a:sym typeface="Roboto"/>
              </a:defRPr>
            </a:lvl2pPr>
            <a:lvl3pPr lvl="2" rtl="0">
              <a:buNone/>
              <a:defRPr sz="700">
                <a:solidFill>
                  <a:srgbClr val="9AA0A6"/>
                </a:solidFill>
                <a:latin typeface="Roboto"/>
                <a:ea typeface="Roboto"/>
                <a:cs typeface="Roboto"/>
                <a:sym typeface="Roboto"/>
              </a:defRPr>
            </a:lvl3pPr>
            <a:lvl4pPr lvl="3" rtl="0">
              <a:buNone/>
              <a:defRPr sz="700">
                <a:solidFill>
                  <a:srgbClr val="9AA0A6"/>
                </a:solidFill>
                <a:latin typeface="Roboto"/>
                <a:ea typeface="Roboto"/>
                <a:cs typeface="Roboto"/>
                <a:sym typeface="Roboto"/>
              </a:defRPr>
            </a:lvl4pPr>
            <a:lvl5pPr lvl="4" rtl="0">
              <a:buNone/>
              <a:defRPr sz="700">
                <a:solidFill>
                  <a:srgbClr val="9AA0A6"/>
                </a:solidFill>
                <a:latin typeface="Roboto"/>
                <a:ea typeface="Roboto"/>
                <a:cs typeface="Roboto"/>
                <a:sym typeface="Roboto"/>
              </a:defRPr>
            </a:lvl5pPr>
            <a:lvl6pPr lvl="5" rtl="0">
              <a:buNone/>
              <a:defRPr sz="700">
                <a:solidFill>
                  <a:srgbClr val="9AA0A6"/>
                </a:solidFill>
                <a:latin typeface="Roboto"/>
                <a:ea typeface="Roboto"/>
                <a:cs typeface="Roboto"/>
                <a:sym typeface="Roboto"/>
              </a:defRPr>
            </a:lvl6pPr>
            <a:lvl7pPr lvl="6" rtl="0">
              <a:buNone/>
              <a:defRPr sz="700">
                <a:solidFill>
                  <a:srgbClr val="9AA0A6"/>
                </a:solidFill>
                <a:latin typeface="Roboto"/>
                <a:ea typeface="Roboto"/>
                <a:cs typeface="Roboto"/>
                <a:sym typeface="Roboto"/>
              </a:defRPr>
            </a:lvl7pPr>
            <a:lvl8pPr lvl="7" rtl="0">
              <a:buNone/>
              <a:defRPr sz="700">
                <a:solidFill>
                  <a:srgbClr val="9AA0A6"/>
                </a:solidFill>
                <a:latin typeface="Roboto"/>
                <a:ea typeface="Roboto"/>
                <a:cs typeface="Roboto"/>
                <a:sym typeface="Roboto"/>
              </a:defRPr>
            </a:lvl8pPr>
            <a:lvl9pPr lvl="8" rtl="0">
              <a:buNone/>
              <a:defRPr sz="700">
                <a:solidFill>
                  <a:srgbClr val="9AA0A6"/>
                </a:solidFill>
                <a:latin typeface="Roboto"/>
                <a:ea typeface="Roboto"/>
                <a:cs typeface="Roboto"/>
                <a:sym typeface="Roboto"/>
              </a:defRPr>
            </a:lvl9pPr>
          </a:lstStyle>
          <a:p>
            <a:pPr indent="0" lvl="0" marL="0" rtl="0" algn="l">
              <a:spcBef>
                <a:spcPts val="0"/>
              </a:spcBef>
              <a:spcAft>
                <a:spcPts val="0"/>
              </a:spcAft>
              <a:buNone/>
            </a:pPr>
            <a:r>
              <a:rPr lang="en"/>
              <a:t>0. Lesson Name</a:t>
            </a:r>
            <a:endParaRPr/>
          </a:p>
        </p:txBody>
      </p:sp>
      <p:grpSp>
        <p:nvGrpSpPr>
          <p:cNvPr id="139" name="Google Shape;139;p18"/>
          <p:cNvGrpSpPr/>
          <p:nvPr/>
        </p:nvGrpSpPr>
        <p:grpSpPr>
          <a:xfrm>
            <a:off x="0" y="-19050"/>
            <a:ext cx="9144000" cy="5181600"/>
            <a:chOff x="0" y="0"/>
            <a:chExt cx="9144000" cy="5181600"/>
          </a:xfrm>
        </p:grpSpPr>
        <p:cxnSp>
          <p:nvCxnSpPr>
            <p:cNvPr id="140" name="Google Shape;140;p18"/>
            <p:cNvCxnSpPr/>
            <p:nvPr/>
          </p:nvCxnSpPr>
          <p:spPr>
            <a:xfrm>
              <a:off x="6096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1" name="Google Shape;141;p18"/>
            <p:cNvCxnSpPr/>
            <p:nvPr/>
          </p:nvCxnSpPr>
          <p:spPr>
            <a:xfrm>
              <a:off x="12192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2" name="Google Shape;142;p18"/>
            <p:cNvCxnSpPr/>
            <p:nvPr/>
          </p:nvCxnSpPr>
          <p:spPr>
            <a:xfrm>
              <a:off x="18288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3" name="Google Shape;143;p18"/>
            <p:cNvCxnSpPr/>
            <p:nvPr/>
          </p:nvCxnSpPr>
          <p:spPr>
            <a:xfrm>
              <a:off x="24384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4" name="Google Shape;144;p18"/>
            <p:cNvCxnSpPr/>
            <p:nvPr/>
          </p:nvCxnSpPr>
          <p:spPr>
            <a:xfrm>
              <a:off x="30480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5" name="Google Shape;145;p18"/>
            <p:cNvCxnSpPr/>
            <p:nvPr/>
          </p:nvCxnSpPr>
          <p:spPr>
            <a:xfrm>
              <a:off x="36576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6" name="Google Shape;146;p18"/>
            <p:cNvCxnSpPr/>
            <p:nvPr/>
          </p:nvCxnSpPr>
          <p:spPr>
            <a:xfrm>
              <a:off x="42672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7" name="Google Shape;147;p18"/>
            <p:cNvCxnSpPr/>
            <p:nvPr/>
          </p:nvCxnSpPr>
          <p:spPr>
            <a:xfrm>
              <a:off x="91440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8" name="Google Shape;148;p18"/>
            <p:cNvCxnSpPr/>
            <p:nvPr/>
          </p:nvCxnSpPr>
          <p:spPr>
            <a:xfrm>
              <a:off x="48768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49" name="Google Shape;149;p18"/>
            <p:cNvCxnSpPr/>
            <p:nvPr/>
          </p:nvCxnSpPr>
          <p:spPr>
            <a:xfrm>
              <a:off x="54864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0" name="Google Shape;150;p18"/>
            <p:cNvCxnSpPr/>
            <p:nvPr/>
          </p:nvCxnSpPr>
          <p:spPr>
            <a:xfrm>
              <a:off x="60960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1" name="Google Shape;151;p18"/>
            <p:cNvCxnSpPr/>
            <p:nvPr/>
          </p:nvCxnSpPr>
          <p:spPr>
            <a:xfrm>
              <a:off x="67056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2" name="Google Shape;152;p18"/>
            <p:cNvCxnSpPr/>
            <p:nvPr/>
          </p:nvCxnSpPr>
          <p:spPr>
            <a:xfrm>
              <a:off x="73152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3" name="Google Shape;153;p18"/>
            <p:cNvCxnSpPr/>
            <p:nvPr/>
          </p:nvCxnSpPr>
          <p:spPr>
            <a:xfrm>
              <a:off x="79248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4" name="Google Shape;154;p18"/>
            <p:cNvCxnSpPr/>
            <p:nvPr/>
          </p:nvCxnSpPr>
          <p:spPr>
            <a:xfrm>
              <a:off x="8534400" y="0"/>
              <a:ext cx="0" cy="5181600"/>
            </a:xfrm>
            <a:prstGeom prst="straightConnector1">
              <a:avLst/>
            </a:prstGeom>
            <a:noFill/>
            <a:ln cap="flat" cmpd="sng" w="9525">
              <a:solidFill>
                <a:srgbClr val="CFE2F3"/>
              </a:solidFill>
              <a:prstDash val="dot"/>
              <a:round/>
              <a:headEnd len="med" w="med" type="none"/>
              <a:tailEnd len="med" w="med" type="none"/>
            </a:ln>
          </p:spPr>
        </p:cxnSp>
        <p:cxnSp>
          <p:nvCxnSpPr>
            <p:cNvPr id="155" name="Google Shape;155;p18"/>
            <p:cNvCxnSpPr/>
            <p:nvPr/>
          </p:nvCxnSpPr>
          <p:spPr>
            <a:xfrm>
              <a:off x="4572000" y="-45720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56" name="Google Shape;156;p18"/>
            <p:cNvCxnSpPr/>
            <p:nvPr/>
          </p:nvCxnSpPr>
          <p:spPr>
            <a:xfrm>
              <a:off x="4572000" y="-39624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57" name="Google Shape;157;p18"/>
            <p:cNvCxnSpPr/>
            <p:nvPr/>
          </p:nvCxnSpPr>
          <p:spPr>
            <a:xfrm>
              <a:off x="4572000" y="-33528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58" name="Google Shape;158;p18"/>
            <p:cNvCxnSpPr/>
            <p:nvPr/>
          </p:nvCxnSpPr>
          <p:spPr>
            <a:xfrm>
              <a:off x="4572000" y="-27432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59" name="Google Shape;159;p18"/>
            <p:cNvCxnSpPr/>
            <p:nvPr/>
          </p:nvCxnSpPr>
          <p:spPr>
            <a:xfrm>
              <a:off x="4572000" y="-21336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60" name="Google Shape;160;p18"/>
            <p:cNvCxnSpPr/>
            <p:nvPr/>
          </p:nvCxnSpPr>
          <p:spPr>
            <a:xfrm>
              <a:off x="4572000" y="-15240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61" name="Google Shape;161;p18"/>
            <p:cNvCxnSpPr/>
            <p:nvPr/>
          </p:nvCxnSpPr>
          <p:spPr>
            <a:xfrm>
              <a:off x="4572000" y="-9144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62" name="Google Shape;162;p18"/>
            <p:cNvCxnSpPr/>
            <p:nvPr/>
          </p:nvCxnSpPr>
          <p:spPr>
            <a:xfrm>
              <a:off x="4572000" y="-304800"/>
              <a:ext cx="0" cy="9144000"/>
            </a:xfrm>
            <a:prstGeom prst="straightConnector1">
              <a:avLst/>
            </a:prstGeom>
            <a:noFill/>
            <a:ln cap="flat" cmpd="sng" w="9525">
              <a:solidFill>
                <a:srgbClr val="CFE2F3"/>
              </a:solidFill>
              <a:prstDash val="dot"/>
              <a:round/>
              <a:headEnd len="med" w="med" type="none"/>
              <a:tailEnd len="med" w="med" type="none"/>
            </a:ln>
          </p:spPr>
        </p:cxnSp>
        <p:cxnSp>
          <p:nvCxnSpPr>
            <p:cNvPr id="163" name="Google Shape;163;p18"/>
            <p:cNvCxnSpPr/>
            <p:nvPr/>
          </p:nvCxnSpPr>
          <p:spPr>
            <a:xfrm>
              <a:off x="4572000" y="304800"/>
              <a:ext cx="0" cy="9144000"/>
            </a:xfrm>
            <a:prstGeom prst="straightConnector1">
              <a:avLst/>
            </a:prstGeom>
            <a:noFill/>
            <a:ln cap="flat" cmpd="sng" w="9525">
              <a:solidFill>
                <a:srgbClr val="CFE2F3"/>
              </a:solidFill>
              <a:prstDash val="dot"/>
              <a:round/>
              <a:headEnd len="med" w="med" type="none"/>
              <a:tailEnd len="med" w="med" type="none"/>
            </a:ln>
          </p:spPr>
        </p:cxnSp>
      </p:grpSp>
      <p:sp>
        <p:nvSpPr>
          <p:cNvPr id="164" name="Google Shape;164;p18"/>
          <p:cNvSpPr txBox="1"/>
          <p:nvPr>
            <p:ph type="title"/>
          </p:nvPr>
        </p:nvSpPr>
        <p:spPr>
          <a:xfrm>
            <a:off x="503375" y="436600"/>
            <a:ext cx="8328900" cy="572700"/>
          </a:xfrm>
          <a:prstGeom prst="rect">
            <a:avLst/>
          </a:prstGeom>
          <a:noFill/>
          <a:ln>
            <a:noFill/>
          </a:ln>
        </p:spPr>
        <p:txBody>
          <a:bodyPr anchorCtr="0" anchor="t" bIns="91425" lIns="91425" spcFirstLastPara="1" rIns="91425" wrap="square" tIns="91425"/>
          <a:lstStyle>
            <a:lvl1pPr lvl="0" rtl="0">
              <a:lnSpc>
                <a:spcPct val="120000"/>
              </a:lnSpc>
              <a:spcBef>
                <a:spcPts val="0"/>
              </a:spcBef>
              <a:spcAft>
                <a:spcPts val="0"/>
              </a:spcAft>
              <a:buClr>
                <a:srgbClr val="202124"/>
              </a:buClr>
              <a:buSzPts val="2400"/>
              <a:buFont typeface="Google Sans"/>
              <a:buNone/>
              <a:defRPr sz="2400">
                <a:solidFill>
                  <a:srgbClr val="202124"/>
                </a:solidFill>
                <a:latin typeface="Google Sans"/>
                <a:ea typeface="Google Sans"/>
                <a:cs typeface="Google Sans"/>
                <a:sym typeface="Google Sans"/>
              </a:defRPr>
            </a:lvl1pPr>
            <a:lvl2pPr lvl="1"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2pPr>
            <a:lvl3pPr lvl="2"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3pPr>
            <a:lvl4pPr lvl="3"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4pPr>
            <a:lvl5pPr lvl="4"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5pPr>
            <a:lvl6pPr lvl="5"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6pPr>
            <a:lvl7pPr lvl="6"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7pPr>
            <a:lvl8pPr lvl="7"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8pPr>
            <a:lvl9pPr lvl="8" rtl="0">
              <a:lnSpc>
                <a:spcPct val="120000"/>
              </a:lnSpc>
              <a:spcBef>
                <a:spcPts val="0"/>
              </a:spcBef>
              <a:spcAft>
                <a:spcPts val="0"/>
              </a:spcAft>
              <a:buClr>
                <a:srgbClr val="222222"/>
              </a:buClr>
              <a:buSzPts val="2400"/>
              <a:buFont typeface="Google Sans"/>
              <a:buNone/>
              <a:defRPr sz="2400">
                <a:solidFill>
                  <a:srgbClr val="222222"/>
                </a:solidFill>
                <a:latin typeface="Google Sans"/>
                <a:ea typeface="Google Sans"/>
                <a:cs typeface="Google Sans"/>
                <a:sym typeface="Google Sans"/>
              </a:defRPr>
            </a:lvl9pPr>
          </a:lstStyle>
          <a:p/>
        </p:txBody>
      </p:sp>
      <p:sp>
        <p:nvSpPr>
          <p:cNvPr id="165" name="Google Shape;165;p18"/>
          <p:cNvSpPr txBox="1"/>
          <p:nvPr>
            <p:ph idx="1" type="body"/>
          </p:nvPr>
        </p:nvSpPr>
        <p:spPr>
          <a:xfrm>
            <a:off x="503375" y="1152475"/>
            <a:ext cx="8328900" cy="3416400"/>
          </a:xfrm>
          <a:prstGeom prst="rect">
            <a:avLst/>
          </a:prstGeom>
          <a:noFill/>
          <a:ln>
            <a:noFill/>
          </a:ln>
        </p:spPr>
        <p:txBody>
          <a:bodyPr anchorCtr="0" anchor="t" bIns="91425" lIns="91425" spcFirstLastPara="1" rIns="91425" wrap="square" tIns="91425"/>
          <a:lstStyle>
            <a:lvl1pPr indent="-342900" lvl="0" marL="457200" rtl="0">
              <a:lnSpc>
                <a:spcPct val="120000"/>
              </a:lnSpc>
              <a:spcBef>
                <a:spcPts val="0"/>
              </a:spcBef>
              <a:spcAft>
                <a:spcPts val="0"/>
              </a:spcAft>
              <a:buClr>
                <a:srgbClr val="9AA0A6"/>
              </a:buClr>
              <a:buSzPts val="1800"/>
              <a:buFont typeface="Google Sans"/>
              <a:buChar char="●"/>
              <a:defRPr sz="1800">
                <a:solidFill>
                  <a:srgbClr val="9AA0A6"/>
                </a:solidFill>
                <a:latin typeface="Google Sans"/>
                <a:ea typeface="Google Sans"/>
                <a:cs typeface="Google Sans"/>
                <a:sym typeface="Google Sans"/>
              </a:defRPr>
            </a:lvl1pPr>
            <a:lvl2pPr indent="-317500" lvl="1" marL="914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2pPr>
            <a:lvl3pPr indent="-317500" lvl="2" marL="1371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3pPr>
            <a:lvl4pPr indent="-317500" lvl="3" marL="18288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4pPr>
            <a:lvl5pPr indent="-317500" lvl="4" marL="22860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5pPr>
            <a:lvl6pPr indent="-317500" lvl="5" marL="27432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6pPr>
            <a:lvl7pPr indent="-317500" lvl="6" marL="32004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7pPr>
            <a:lvl8pPr indent="-317500" lvl="7" marL="3657600" rtl="0">
              <a:lnSpc>
                <a:spcPct val="120000"/>
              </a:lnSpc>
              <a:spcBef>
                <a:spcPts val="1600"/>
              </a:spcBef>
              <a:spcAft>
                <a:spcPts val="0"/>
              </a:spcAft>
              <a:buClr>
                <a:srgbClr val="9AA0A6"/>
              </a:buClr>
              <a:buSzPts val="1400"/>
              <a:buFont typeface="Google Sans"/>
              <a:buChar char="○"/>
              <a:defRPr>
                <a:solidFill>
                  <a:srgbClr val="9AA0A6"/>
                </a:solidFill>
                <a:latin typeface="Google Sans"/>
                <a:ea typeface="Google Sans"/>
                <a:cs typeface="Google Sans"/>
                <a:sym typeface="Google Sans"/>
              </a:defRPr>
            </a:lvl8pPr>
            <a:lvl9pPr indent="-317500" lvl="8" marL="4114800" rtl="0">
              <a:lnSpc>
                <a:spcPct val="120000"/>
              </a:lnSpc>
              <a:spcBef>
                <a:spcPts val="1600"/>
              </a:spcBef>
              <a:spcAft>
                <a:spcPts val="1600"/>
              </a:spcAft>
              <a:buClr>
                <a:srgbClr val="9AA0A6"/>
              </a:buClr>
              <a:buSzPts val="1400"/>
              <a:buFont typeface="Google Sans"/>
              <a:buChar char="■"/>
              <a:defRPr>
                <a:solidFill>
                  <a:srgbClr val="9AA0A6"/>
                </a:solidFill>
                <a:latin typeface="Google Sans"/>
                <a:ea typeface="Google Sans"/>
                <a:cs typeface="Google Sans"/>
                <a:sym typeface="Google Sans"/>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hyperlink" Target="https://drive.google.com/open?id=1x9YIhxLqSRTMrVZOBPs7EmctpAAgJJ5-pVkBI0n039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7.png"/><Relationship Id="rId5" Type="http://schemas.openxmlformats.org/officeDocument/2006/relationships/hyperlink" Target="https://drive.google.com/open?id=19e2x9E5qGV6ZOYFqIKzZ-sw90DrD9do6x362D9ueCbU" TargetMode="External"/><Relationship Id="rId6" Type="http://schemas.openxmlformats.org/officeDocument/2006/relationships/hyperlink" Target="https://drive.google.com/open?id=1bDKRJdanBUIFJm7i-H_N8CcE1uyqPRMssTqH6gHR1V4" TargetMode="External"/><Relationship Id="rId7" Type="http://schemas.openxmlformats.org/officeDocument/2006/relationships/hyperlink" Target="https://drive.google.com/open?id=1xhfSxwTL8gQbwrhoX8PVgOSASL2uHxnyrC_y9aLHxJY" TargetMode="External"/><Relationship Id="rId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youtube.com/watch?v=B8R148hFxPw&amp;feature=youtu.be" TargetMode="External"/><Relationship Id="rId4" Type="http://schemas.openxmlformats.org/officeDocument/2006/relationships/image" Target="../media/image6.png"/><Relationship Id="rId5" Type="http://schemas.openxmlformats.org/officeDocument/2006/relationships/image" Target="../media/image18.jp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5.png"/><Relationship Id="rId5" Type="http://schemas.openxmlformats.org/officeDocument/2006/relationships/hyperlink" Target="https://www.youtube.com/watch?v=xXi4WiMdNEA" TargetMode="External"/><Relationship Id="rId6" Type="http://schemas.openxmlformats.org/officeDocument/2006/relationships/hyperlink" Target="https://www.youtube.com/watch?v=xXi4WiMdNE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7"/>
          <p:cNvSpPr txBox="1"/>
          <p:nvPr>
            <p:ph type="ctrTitle"/>
          </p:nvPr>
        </p:nvSpPr>
        <p:spPr>
          <a:xfrm>
            <a:off x="1216050" y="2188432"/>
            <a:ext cx="67119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Generate ideas</a:t>
            </a:r>
            <a:endParaRPr/>
          </a:p>
        </p:txBody>
      </p:sp>
      <p:pic>
        <p:nvPicPr>
          <p:cNvPr id="361" name="Google Shape;361;p47"/>
          <p:cNvPicPr preferRelativeResize="0"/>
          <p:nvPr/>
        </p:nvPicPr>
        <p:blipFill>
          <a:blip r:embed="rId3">
            <a:alphaModFix/>
          </a:blip>
          <a:stretch>
            <a:fillRect/>
          </a:stretch>
        </p:blipFill>
        <p:spPr>
          <a:xfrm>
            <a:off x="4135066" y="756287"/>
            <a:ext cx="1177771" cy="10430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Solving the problem</a:t>
            </a:r>
            <a:endParaRPr/>
          </a:p>
        </p:txBody>
      </p:sp>
      <p:pic>
        <p:nvPicPr>
          <p:cNvPr id="502" name="Google Shape;502;p56"/>
          <p:cNvPicPr preferRelativeResize="0"/>
          <p:nvPr/>
        </p:nvPicPr>
        <p:blipFill rotWithShape="1">
          <a:blip r:embed="rId3">
            <a:alphaModFix/>
          </a:blip>
          <a:srcRect b="16990" l="34531" r="23165" t="20337"/>
          <a:stretch/>
        </p:blipFill>
        <p:spPr>
          <a:xfrm>
            <a:off x="5445575" y="952025"/>
            <a:ext cx="3063600" cy="3026700"/>
          </a:xfrm>
          <a:prstGeom prst="ellipse">
            <a:avLst/>
          </a:prstGeom>
          <a:noFill/>
          <a:ln>
            <a:noFill/>
          </a:ln>
        </p:spPr>
      </p:pic>
      <p:sp>
        <p:nvSpPr>
          <p:cNvPr id="503" name="Google Shape;503;p56"/>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56"/>
          <p:cNvSpPr txBox="1"/>
          <p:nvPr>
            <p:ph idx="1" type="body"/>
          </p:nvPr>
        </p:nvSpPr>
        <p:spPr>
          <a:xfrm>
            <a:off x="500400" y="1608175"/>
            <a:ext cx="4193700" cy="27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Take the problem you want to solve and start to interrogate it.</a:t>
            </a:r>
            <a:endParaRPr/>
          </a:p>
          <a:p>
            <a:pPr indent="0" lvl="0" marL="0" rtl="0" algn="l">
              <a:spcBef>
                <a:spcPts val="1600"/>
              </a:spcBef>
              <a:spcAft>
                <a:spcPts val="0"/>
              </a:spcAft>
              <a:buClr>
                <a:schemeClr val="dk1"/>
              </a:buClr>
              <a:buSzPts val="1100"/>
              <a:buFont typeface="Arial"/>
              <a:buNone/>
            </a:pPr>
            <a:r>
              <a:rPr lang="en"/>
              <a:t>At this stage, no idea is a bad idea. </a:t>
            </a:r>
            <a:br>
              <a:rPr lang="en"/>
            </a:br>
            <a:r>
              <a:rPr lang="en"/>
              <a:t>Give yourself total freedom with your thinking. </a:t>
            </a:r>
            <a:endParaRPr/>
          </a:p>
          <a:p>
            <a:pPr indent="0" lvl="0" marL="0" rtl="0" algn="l">
              <a:spcBef>
                <a:spcPts val="1600"/>
              </a:spcBef>
              <a:spcAft>
                <a:spcPts val="0"/>
              </a:spcAft>
              <a:buClr>
                <a:schemeClr val="dk1"/>
              </a:buClr>
              <a:buSzPts val="1100"/>
              <a:buFont typeface="Arial"/>
              <a:buNone/>
            </a:pPr>
            <a:r>
              <a:rPr lang="en">
                <a:solidFill>
                  <a:schemeClr val="dk1"/>
                </a:solidFill>
              </a:rPr>
              <a:t>Which solution would help the most people?</a:t>
            </a:r>
            <a:r>
              <a:rPr lang="en"/>
              <a:t>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505" name="Google Shape;505;p56"/>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7"/>
          <p:cNvSpPr txBox="1"/>
          <p:nvPr>
            <p:ph type="title"/>
          </p:nvPr>
        </p:nvSpPr>
        <p:spPr>
          <a:xfrm>
            <a:off x="500400" y="9791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problem I want to solve:</a:t>
            </a:r>
            <a:br>
              <a:rPr lang="en"/>
            </a:br>
            <a:r>
              <a:rPr lang="en" sz="900"/>
              <a:t>How can we provide light for children to study when they have no access to electricity? </a:t>
            </a:r>
            <a:r>
              <a:rPr lang="en" sz="1500"/>
              <a:t> </a:t>
            </a:r>
            <a:endParaRPr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1" name="Google Shape;511;p57"/>
          <p:cNvSpPr txBox="1"/>
          <p:nvPr>
            <p:ph idx="1" type="body"/>
          </p:nvPr>
        </p:nvSpPr>
        <p:spPr>
          <a:xfrm>
            <a:off x="500400" y="1994012"/>
            <a:ext cx="2799900" cy="27726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br>
              <a:rPr lang="en" sz="900"/>
            </a:br>
            <a:r>
              <a:rPr lang="en">
                <a:solidFill>
                  <a:schemeClr val="dk1"/>
                </a:solidFill>
              </a:rPr>
              <a:t>1. </a:t>
            </a:r>
            <a:endParaRPr>
              <a:solidFill>
                <a:schemeClr val="dk1"/>
              </a:solidFill>
            </a:endParaRPr>
          </a:p>
          <a:p>
            <a:pPr indent="0" lvl="0" marL="0" rtl="0" algn="l">
              <a:lnSpc>
                <a:spcPct val="120000"/>
              </a:lnSpc>
              <a:spcBef>
                <a:spcPts val="0"/>
              </a:spcBef>
              <a:spcAft>
                <a:spcPts val="0"/>
              </a:spcAft>
              <a:buNone/>
            </a:pPr>
            <a:r>
              <a:rPr lang="en">
                <a:solidFill>
                  <a:schemeClr val="dk1"/>
                </a:solidFill>
              </a:rPr>
              <a:t>Write down </a:t>
            </a:r>
            <a:r>
              <a:rPr lang="en" u="sng">
                <a:solidFill>
                  <a:schemeClr val="dk1"/>
                </a:solidFill>
              </a:rPr>
              <a:t>any</a:t>
            </a:r>
            <a:r>
              <a:rPr lang="en">
                <a:solidFill>
                  <a:schemeClr val="dk1"/>
                </a:solidFill>
              </a:rPr>
              <a:t> questions you have, based on the problem you want to solve.</a:t>
            </a:r>
            <a:r>
              <a:rPr lang="en">
                <a:solidFill>
                  <a:schemeClr val="dk1"/>
                </a:solidFill>
              </a:rPr>
              <a:t> </a:t>
            </a:r>
            <a:endParaRPr/>
          </a:p>
          <a:p>
            <a:pPr indent="0" lvl="0" marL="0" rtl="0" algn="l">
              <a:lnSpc>
                <a:spcPct val="200000"/>
              </a:lnSpc>
              <a:spcBef>
                <a:spcPts val="1600"/>
              </a:spcBef>
              <a:spcAft>
                <a:spcPts val="0"/>
              </a:spcAft>
              <a:buNone/>
            </a:pPr>
            <a:r>
              <a:rPr lang="en" sz="900">
                <a:solidFill>
                  <a:srgbClr val="202124"/>
                </a:solidFill>
              </a:rPr>
              <a:t>What natural sources of energy are there? </a:t>
            </a:r>
            <a:br>
              <a:rPr lang="en" sz="900">
                <a:solidFill>
                  <a:srgbClr val="202124"/>
                </a:solidFill>
              </a:rPr>
            </a:br>
            <a:r>
              <a:rPr lang="en" sz="900">
                <a:solidFill>
                  <a:srgbClr val="202124"/>
                </a:solidFill>
              </a:rPr>
              <a:t>How much energy is needed to power a flashlight? </a:t>
            </a:r>
            <a:br>
              <a:rPr lang="en" sz="900">
                <a:solidFill>
                  <a:srgbClr val="202124"/>
                </a:solidFill>
              </a:rPr>
            </a:br>
            <a:r>
              <a:rPr lang="en" sz="900">
                <a:solidFill>
                  <a:srgbClr val="202124"/>
                </a:solidFill>
              </a:rPr>
              <a:t>How do rechargeable batteries work?</a:t>
            </a:r>
            <a:endParaRPr sz="900">
              <a:solidFill>
                <a:srgbClr val="202124"/>
              </a:solidFill>
            </a:endParaRPr>
          </a:p>
          <a:p>
            <a:pPr indent="0" lvl="0" marL="0" rtl="0" algn="l">
              <a:lnSpc>
                <a:spcPct val="200000"/>
              </a:lnSpc>
              <a:spcBef>
                <a:spcPts val="1600"/>
              </a:spcBef>
              <a:spcAft>
                <a:spcPts val="0"/>
              </a:spcAft>
              <a:buNone/>
            </a:pPr>
            <a:r>
              <a:rPr lang="en" sz="1100">
                <a:solidFill>
                  <a:srgbClr val="202124"/>
                </a:solidFill>
              </a:rPr>
              <a:t> </a:t>
            </a:r>
            <a:endParaRPr sz="1100">
              <a:solidFill>
                <a:srgbClr val="202124"/>
              </a:solidFil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512" name="Google Shape;512;p57"/>
          <p:cNvSpPr txBox="1"/>
          <p:nvPr>
            <p:ph idx="1" type="body"/>
          </p:nvPr>
        </p:nvSpPr>
        <p:spPr>
          <a:xfrm>
            <a:off x="3594672" y="1994000"/>
            <a:ext cx="2706300" cy="27726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br>
              <a:rPr lang="en" sz="900"/>
            </a:br>
            <a:r>
              <a:rPr lang="en">
                <a:solidFill>
                  <a:schemeClr val="dk1"/>
                </a:solidFill>
              </a:rPr>
              <a:t>2. </a:t>
            </a:r>
            <a:endParaRPr>
              <a:solidFill>
                <a:schemeClr val="dk1"/>
              </a:solidFill>
            </a:endParaRPr>
          </a:p>
          <a:p>
            <a:pPr indent="0" lvl="0" marL="0" rtl="0" algn="l">
              <a:lnSpc>
                <a:spcPct val="120000"/>
              </a:lnSpc>
              <a:spcBef>
                <a:spcPts val="0"/>
              </a:spcBef>
              <a:spcAft>
                <a:spcPts val="0"/>
              </a:spcAft>
              <a:buNone/>
            </a:pPr>
            <a:r>
              <a:rPr lang="en" u="sng">
                <a:solidFill>
                  <a:schemeClr val="dk1"/>
                </a:solidFill>
              </a:rPr>
              <a:t>Refine</a:t>
            </a:r>
            <a:r>
              <a:rPr lang="en">
                <a:solidFill>
                  <a:schemeClr val="dk1"/>
                </a:solidFill>
              </a:rPr>
              <a:t> your questions [expand some, tighten some, split some, etc.]</a:t>
            </a:r>
            <a:endParaRPr>
              <a:solidFill>
                <a:schemeClr val="dk1"/>
              </a:solidFill>
            </a:endParaRPr>
          </a:p>
          <a:p>
            <a:pPr indent="0" lvl="0" marL="0" rtl="0" algn="l">
              <a:lnSpc>
                <a:spcPct val="200000"/>
              </a:lnSpc>
              <a:spcBef>
                <a:spcPts val="1600"/>
              </a:spcBef>
              <a:spcAft>
                <a:spcPts val="1600"/>
              </a:spcAft>
              <a:buNone/>
            </a:pPr>
            <a:r>
              <a:rPr lang="en" sz="900">
                <a:solidFill>
                  <a:srgbClr val="202124"/>
                </a:solidFill>
              </a:rPr>
              <a:t>Is there a local source of heat we can tap into? </a:t>
            </a:r>
            <a:br>
              <a:rPr lang="en" sz="900">
                <a:solidFill>
                  <a:srgbClr val="202124"/>
                </a:solidFill>
              </a:rPr>
            </a:br>
            <a:r>
              <a:rPr lang="en" sz="900">
                <a:solidFill>
                  <a:srgbClr val="202124"/>
                </a:solidFill>
              </a:rPr>
              <a:t>Which bulbs are most efficient in a flashlight? </a:t>
            </a:r>
            <a:br>
              <a:rPr lang="en" sz="900">
                <a:solidFill>
                  <a:srgbClr val="202124"/>
                </a:solidFill>
              </a:rPr>
            </a:br>
            <a:r>
              <a:rPr lang="en" sz="900">
                <a:solidFill>
                  <a:srgbClr val="202124"/>
                </a:solidFill>
              </a:rPr>
              <a:t>Can we recharge batteries a different way?</a:t>
            </a:r>
            <a:endParaRPr sz="900">
              <a:solidFill>
                <a:srgbClr val="202124"/>
              </a:solidFill>
            </a:endParaRPr>
          </a:p>
        </p:txBody>
      </p:sp>
      <p:sp>
        <p:nvSpPr>
          <p:cNvPr id="513" name="Google Shape;513;p57"/>
          <p:cNvSpPr txBox="1"/>
          <p:nvPr>
            <p:ph idx="1" type="body"/>
          </p:nvPr>
        </p:nvSpPr>
        <p:spPr>
          <a:xfrm>
            <a:off x="6647583" y="1994000"/>
            <a:ext cx="1744800" cy="27726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br>
              <a:rPr lang="en" sz="900"/>
            </a:br>
            <a:r>
              <a:rPr lang="en">
                <a:solidFill>
                  <a:schemeClr val="dk1"/>
                </a:solidFill>
              </a:rPr>
              <a:t>3. </a:t>
            </a:r>
            <a:endParaRPr>
              <a:solidFill>
                <a:schemeClr val="dk1"/>
              </a:solidFill>
            </a:endParaRPr>
          </a:p>
          <a:p>
            <a:pPr indent="0" lvl="0" marL="0" rtl="0" algn="l">
              <a:lnSpc>
                <a:spcPct val="120000"/>
              </a:lnSpc>
              <a:spcBef>
                <a:spcPts val="0"/>
              </a:spcBef>
              <a:spcAft>
                <a:spcPts val="0"/>
              </a:spcAft>
              <a:buNone/>
            </a:pPr>
            <a:r>
              <a:rPr lang="en" u="sng">
                <a:solidFill>
                  <a:schemeClr val="dk1"/>
                </a:solidFill>
              </a:rPr>
              <a:t>Prioritize</a:t>
            </a:r>
            <a:r>
              <a:rPr lang="en">
                <a:solidFill>
                  <a:schemeClr val="dk1"/>
                </a:solidFill>
              </a:rPr>
              <a:t> your questions</a:t>
            </a:r>
            <a:br>
              <a:rPr lang="en">
                <a:solidFill>
                  <a:schemeClr val="dk1"/>
                </a:solidFill>
              </a:rPr>
            </a:br>
            <a:endParaRPr>
              <a:solidFill>
                <a:schemeClr val="dk1"/>
              </a:solidFill>
            </a:endParaRPr>
          </a:p>
          <a:p>
            <a:pPr indent="0" lvl="0" marL="0" rtl="0" algn="l">
              <a:lnSpc>
                <a:spcPct val="200000"/>
              </a:lnSpc>
              <a:spcBef>
                <a:spcPts val="1600"/>
              </a:spcBef>
              <a:spcAft>
                <a:spcPts val="1600"/>
              </a:spcAft>
              <a:buClr>
                <a:schemeClr val="dk1"/>
              </a:buClr>
              <a:buSzPts val="1100"/>
              <a:buFont typeface="Arial"/>
              <a:buNone/>
            </a:pPr>
            <a:r>
              <a:rPr lang="en" sz="900">
                <a:solidFill>
                  <a:srgbClr val="202124"/>
                </a:solidFill>
              </a:rPr>
              <a:t>3. </a:t>
            </a:r>
            <a:br>
              <a:rPr lang="en" sz="900">
                <a:solidFill>
                  <a:srgbClr val="202124"/>
                </a:solidFill>
              </a:rPr>
            </a:br>
            <a:r>
              <a:rPr lang="en" sz="900">
                <a:solidFill>
                  <a:srgbClr val="202124"/>
                </a:solidFill>
              </a:rPr>
              <a:t>1.</a:t>
            </a:r>
            <a:br>
              <a:rPr lang="en" sz="900">
                <a:solidFill>
                  <a:srgbClr val="202124"/>
                </a:solidFill>
              </a:rPr>
            </a:br>
            <a:r>
              <a:rPr lang="en" sz="900">
                <a:solidFill>
                  <a:srgbClr val="202124"/>
                </a:solidFill>
              </a:rPr>
              <a:t>2.</a:t>
            </a:r>
            <a:endParaRPr/>
          </a:p>
        </p:txBody>
      </p:sp>
      <p:sp>
        <p:nvSpPr>
          <p:cNvPr id="514" name="Google Shape;514;p57"/>
          <p:cNvSpPr txBox="1"/>
          <p:nvPr>
            <p:ph idx="4294967295"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a:t>
            </a:r>
            <a:r>
              <a:rPr lang="en" sz="900">
                <a:solidFill>
                  <a:srgbClr val="9AA0A6"/>
                </a:solidFill>
              </a:rPr>
              <a:t> </a:t>
            </a:r>
            <a:r>
              <a:rPr lang="en" sz="900">
                <a:solidFill>
                  <a:srgbClr val="9AA0A6"/>
                </a:solidFill>
              </a:rPr>
              <a:t>2: Getting ready for your research</a:t>
            </a:r>
            <a:endParaRPr sz="900">
              <a:solidFill>
                <a:srgbClr val="9AA0A6"/>
              </a:solidFill>
            </a:endParaRPr>
          </a:p>
        </p:txBody>
      </p:sp>
      <p:sp>
        <p:nvSpPr>
          <p:cNvPr id="515" name="Google Shape;515;p57"/>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cxnSp>
        <p:nvCxnSpPr>
          <p:cNvPr id="516" name="Google Shape;516;p57"/>
          <p:cNvCxnSpPr/>
          <p:nvPr/>
        </p:nvCxnSpPr>
        <p:spPr>
          <a:xfrm>
            <a:off x="2883359" y="3624925"/>
            <a:ext cx="610800" cy="0"/>
          </a:xfrm>
          <a:prstGeom prst="straightConnector1">
            <a:avLst/>
          </a:prstGeom>
          <a:noFill/>
          <a:ln cap="flat" cmpd="sng" w="9525">
            <a:solidFill>
              <a:srgbClr val="9AA0A6"/>
            </a:solidFill>
            <a:prstDash val="solid"/>
            <a:round/>
            <a:headEnd len="med" w="med" type="none"/>
            <a:tailEnd len="med" w="med" type="triangle"/>
          </a:ln>
        </p:spPr>
      </p:cxnSp>
      <p:cxnSp>
        <p:nvCxnSpPr>
          <p:cNvPr id="517" name="Google Shape;517;p57"/>
          <p:cNvCxnSpPr/>
          <p:nvPr/>
        </p:nvCxnSpPr>
        <p:spPr>
          <a:xfrm>
            <a:off x="3309046" y="3903164"/>
            <a:ext cx="185100" cy="0"/>
          </a:xfrm>
          <a:prstGeom prst="straightConnector1">
            <a:avLst/>
          </a:prstGeom>
          <a:noFill/>
          <a:ln cap="flat" cmpd="sng" w="9525">
            <a:solidFill>
              <a:srgbClr val="9AA0A6"/>
            </a:solidFill>
            <a:prstDash val="solid"/>
            <a:round/>
            <a:headEnd len="med" w="med" type="none"/>
            <a:tailEnd len="med" w="med" type="triangle"/>
          </a:ln>
        </p:spPr>
      </p:cxnSp>
      <p:cxnSp>
        <p:nvCxnSpPr>
          <p:cNvPr id="518" name="Google Shape;518;p57"/>
          <p:cNvCxnSpPr/>
          <p:nvPr/>
        </p:nvCxnSpPr>
        <p:spPr>
          <a:xfrm>
            <a:off x="2664200" y="4180375"/>
            <a:ext cx="829800" cy="0"/>
          </a:xfrm>
          <a:prstGeom prst="straightConnector1">
            <a:avLst/>
          </a:prstGeom>
          <a:noFill/>
          <a:ln cap="flat" cmpd="sng" w="9525">
            <a:solidFill>
              <a:srgbClr val="9AA0A6"/>
            </a:solidFill>
            <a:prstDash val="solid"/>
            <a:round/>
            <a:headEnd len="med" w="med" type="none"/>
            <a:tailEnd len="med" w="med" type="triangle"/>
          </a:ln>
        </p:spPr>
      </p:cxnSp>
      <p:cxnSp>
        <p:nvCxnSpPr>
          <p:cNvPr id="519" name="Google Shape;519;p57"/>
          <p:cNvCxnSpPr/>
          <p:nvPr/>
        </p:nvCxnSpPr>
        <p:spPr>
          <a:xfrm>
            <a:off x="6225603" y="3624925"/>
            <a:ext cx="364200" cy="0"/>
          </a:xfrm>
          <a:prstGeom prst="straightConnector1">
            <a:avLst/>
          </a:prstGeom>
          <a:noFill/>
          <a:ln cap="flat" cmpd="sng" w="9525">
            <a:solidFill>
              <a:srgbClr val="9AA0A6"/>
            </a:solidFill>
            <a:prstDash val="solid"/>
            <a:round/>
            <a:headEnd len="med" w="med" type="none"/>
            <a:tailEnd len="med" w="med" type="triangle"/>
          </a:ln>
        </p:spPr>
      </p:cxnSp>
      <p:cxnSp>
        <p:nvCxnSpPr>
          <p:cNvPr id="520" name="Google Shape;520;p57"/>
          <p:cNvCxnSpPr/>
          <p:nvPr/>
        </p:nvCxnSpPr>
        <p:spPr>
          <a:xfrm>
            <a:off x="6158137" y="3903175"/>
            <a:ext cx="432000" cy="0"/>
          </a:xfrm>
          <a:prstGeom prst="straightConnector1">
            <a:avLst/>
          </a:prstGeom>
          <a:noFill/>
          <a:ln cap="flat" cmpd="sng" w="9525">
            <a:solidFill>
              <a:srgbClr val="9AA0A6"/>
            </a:solidFill>
            <a:prstDash val="solid"/>
            <a:round/>
            <a:headEnd len="med" w="med" type="none"/>
            <a:tailEnd len="med" w="med" type="triangle"/>
          </a:ln>
        </p:spPr>
      </p:cxnSp>
      <p:cxnSp>
        <p:nvCxnSpPr>
          <p:cNvPr id="521" name="Google Shape;521;p57"/>
          <p:cNvCxnSpPr/>
          <p:nvPr/>
        </p:nvCxnSpPr>
        <p:spPr>
          <a:xfrm>
            <a:off x="6066378" y="4180375"/>
            <a:ext cx="523800" cy="0"/>
          </a:xfrm>
          <a:prstGeom prst="straightConnector1">
            <a:avLst/>
          </a:prstGeom>
          <a:noFill/>
          <a:ln cap="flat" cmpd="sng" w="9525">
            <a:solidFill>
              <a:srgbClr val="9AA0A6"/>
            </a:solidFill>
            <a:prstDash val="solid"/>
            <a:round/>
            <a:headEnd len="med" w="med" type="none"/>
            <a:tailEnd len="med" w="med" type="triangle"/>
          </a:ln>
        </p:spPr>
      </p:cxnSp>
      <p:sp>
        <p:nvSpPr>
          <p:cNvPr id="522" name="Google Shape;522;p57"/>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pic>
        <p:nvPicPr>
          <p:cNvPr id="527" name="Google Shape;527;p58"/>
          <p:cNvPicPr preferRelativeResize="0"/>
          <p:nvPr/>
        </p:nvPicPr>
        <p:blipFill rotWithShape="1">
          <a:blip r:embed="rId3">
            <a:alphaModFix/>
          </a:blip>
          <a:srcRect b="59" l="0" r="0" t="59"/>
          <a:stretch/>
        </p:blipFill>
        <p:spPr>
          <a:xfrm>
            <a:off x="5467725" y="1331799"/>
            <a:ext cx="2374800" cy="2368950"/>
          </a:xfrm>
          <a:prstGeom prst="rect">
            <a:avLst/>
          </a:prstGeom>
          <a:noFill/>
          <a:ln>
            <a:noFill/>
          </a:ln>
        </p:spPr>
      </p:pic>
      <p:sp>
        <p:nvSpPr>
          <p:cNvPr id="528" name="Google Shape;528;p58"/>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Conduct your research!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29" name="Google Shape;529;p58"/>
          <p:cNvSpPr txBox="1"/>
          <p:nvPr>
            <p:ph idx="1" type="body"/>
          </p:nvPr>
        </p:nvSpPr>
        <p:spPr>
          <a:xfrm>
            <a:off x="500400" y="1608175"/>
            <a:ext cx="4789800" cy="277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Blogs</a:t>
            </a:r>
            <a:endParaRPr/>
          </a:p>
          <a:p>
            <a:pPr indent="-323850" lvl="0" marL="457200" rtl="0" algn="l">
              <a:spcBef>
                <a:spcPts val="0"/>
              </a:spcBef>
              <a:spcAft>
                <a:spcPts val="0"/>
              </a:spcAft>
              <a:buSzPts val="1500"/>
              <a:buChar char="•"/>
            </a:pPr>
            <a:r>
              <a:rPr lang="en"/>
              <a:t>News</a:t>
            </a:r>
            <a:endParaRPr/>
          </a:p>
          <a:p>
            <a:pPr indent="-323850" lvl="0" marL="457200" rtl="0" algn="l">
              <a:spcBef>
                <a:spcPts val="0"/>
              </a:spcBef>
              <a:spcAft>
                <a:spcPts val="0"/>
              </a:spcAft>
              <a:buSzPts val="1500"/>
              <a:buChar char="•"/>
            </a:pPr>
            <a:r>
              <a:rPr lang="en"/>
              <a:t>Magazines</a:t>
            </a:r>
            <a:endParaRPr/>
          </a:p>
          <a:p>
            <a:pPr indent="-323850" lvl="0" marL="457200" rtl="0" algn="l">
              <a:spcBef>
                <a:spcPts val="0"/>
              </a:spcBef>
              <a:spcAft>
                <a:spcPts val="0"/>
              </a:spcAft>
              <a:buSzPts val="1500"/>
              <a:buChar char="•"/>
            </a:pPr>
            <a:r>
              <a:rPr lang="en"/>
              <a:t>Your teacher</a:t>
            </a:r>
            <a:r>
              <a:rPr lang="en">
                <a:solidFill>
                  <a:srgbClr val="9AA0A6"/>
                </a:solidFill>
              </a:rPr>
              <a:t>/mentor</a:t>
            </a:r>
            <a:endParaRPr/>
          </a:p>
          <a:p>
            <a:pPr indent="-323850" lvl="0" marL="457200" rtl="0" algn="l">
              <a:spcBef>
                <a:spcPts val="0"/>
              </a:spcBef>
              <a:spcAft>
                <a:spcPts val="0"/>
              </a:spcAft>
              <a:buSzPts val="1500"/>
              <a:buChar char="•"/>
            </a:pPr>
            <a:r>
              <a:rPr lang="en"/>
              <a:t>Journals</a:t>
            </a:r>
            <a:endParaRPr/>
          </a:p>
          <a:p>
            <a:pPr indent="-323850" lvl="0" marL="457200" rtl="0" algn="l">
              <a:spcBef>
                <a:spcPts val="0"/>
              </a:spcBef>
              <a:spcAft>
                <a:spcPts val="0"/>
              </a:spcAft>
              <a:buSzPts val="1500"/>
              <a:buChar char="•"/>
            </a:pPr>
            <a:r>
              <a:rPr lang="en"/>
              <a:t>Local library</a:t>
            </a:r>
            <a:endParaRPr/>
          </a:p>
          <a:p>
            <a:pPr indent="-323850" lvl="0" marL="457200" rtl="0" algn="l">
              <a:spcBef>
                <a:spcPts val="0"/>
              </a:spcBef>
              <a:spcAft>
                <a:spcPts val="0"/>
              </a:spcAft>
              <a:buSzPts val="1500"/>
              <a:buChar char="•"/>
            </a:pPr>
            <a:r>
              <a:rPr lang="en"/>
              <a:t>Textbooks</a:t>
            </a:r>
            <a:endParaRPr/>
          </a:p>
          <a:p>
            <a:pPr indent="0" lvl="0" marL="0" rtl="0" algn="l">
              <a:spcBef>
                <a:spcPts val="1600"/>
              </a:spcBef>
              <a:spcAft>
                <a:spcPts val="0"/>
              </a:spcAft>
              <a:buNone/>
            </a:pPr>
            <a:r>
              <a:rPr lang="en"/>
              <a:t>Use the Research Guide to evaluate your sources.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530" name="Google Shape;530;p5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531" name="Google Shape;531;p58"/>
          <p:cNvSpPr txBox="1"/>
          <p:nvPr>
            <p:ph idx="4294967295"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 3: Research guide</a:t>
            </a:r>
            <a:endParaRPr sz="900">
              <a:solidFill>
                <a:srgbClr val="9AA0A6"/>
              </a:solidFill>
            </a:endParaRPr>
          </a:p>
        </p:txBody>
      </p:sp>
      <p:sp>
        <p:nvSpPr>
          <p:cNvPr id="532" name="Google Shape;532;p58"/>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59"/>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Elevator Pitch!</a:t>
            </a:r>
            <a:endParaRPr/>
          </a:p>
        </p:txBody>
      </p:sp>
      <p:sp>
        <p:nvSpPr>
          <p:cNvPr id="538" name="Google Shape;538;p59"/>
          <p:cNvSpPr txBox="1"/>
          <p:nvPr>
            <p:ph idx="1" type="body"/>
          </p:nvPr>
        </p:nvSpPr>
        <p:spPr>
          <a:xfrm>
            <a:off x="500400" y="1608175"/>
            <a:ext cx="6493200" cy="277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No longer than one minute </a:t>
            </a:r>
            <a:endParaRPr/>
          </a:p>
          <a:p>
            <a:pPr indent="-323850" lvl="0" marL="457200" rtl="0" algn="l">
              <a:spcBef>
                <a:spcPts val="0"/>
              </a:spcBef>
              <a:spcAft>
                <a:spcPts val="0"/>
              </a:spcAft>
              <a:buSzPts val="1500"/>
              <a:buChar char="•"/>
            </a:pPr>
            <a:r>
              <a:rPr lang="en"/>
              <a:t>Clearly describe the problem you are solving </a:t>
            </a:r>
            <a:br>
              <a:rPr lang="en"/>
            </a:br>
            <a:r>
              <a:rPr lang="en"/>
              <a:t>(use your key question). </a:t>
            </a:r>
            <a:endParaRPr/>
          </a:p>
          <a:p>
            <a:pPr indent="-323850" lvl="0" marL="457200" rtl="0" algn="l">
              <a:spcBef>
                <a:spcPts val="0"/>
              </a:spcBef>
              <a:spcAft>
                <a:spcPts val="0"/>
              </a:spcAft>
              <a:buSzPts val="1500"/>
              <a:buChar char="•"/>
            </a:pPr>
            <a:r>
              <a:rPr lang="en"/>
              <a:t>What ideas have you come up with to solve? </a:t>
            </a:r>
            <a:endParaRPr/>
          </a:p>
          <a:p>
            <a:pPr indent="-323850" lvl="0" marL="457200" rtl="0" algn="l">
              <a:spcBef>
                <a:spcPts val="0"/>
              </a:spcBef>
              <a:spcAft>
                <a:spcPts val="0"/>
              </a:spcAft>
              <a:buSzPts val="1500"/>
              <a:buChar char="•"/>
            </a:pPr>
            <a:r>
              <a:rPr lang="en"/>
              <a:t>Who will these solutions impact? </a:t>
            </a:r>
            <a:endParaRPr/>
          </a:p>
          <a:p>
            <a:pPr indent="-323850" lvl="0" marL="457200" rtl="0" algn="l">
              <a:spcBef>
                <a:spcPts val="0"/>
              </a:spcBef>
              <a:spcAft>
                <a:spcPts val="0"/>
              </a:spcAft>
              <a:buSzPts val="1500"/>
              <a:buChar char="•"/>
            </a:pPr>
            <a:r>
              <a:rPr lang="en"/>
              <a:t>How will they change lives? </a:t>
            </a:r>
            <a:endParaRPr/>
          </a:p>
          <a:p>
            <a:pPr indent="-323850" lvl="0" marL="457200" rtl="0" algn="l">
              <a:spcBef>
                <a:spcPts val="0"/>
              </a:spcBef>
              <a:spcAft>
                <a:spcPts val="0"/>
              </a:spcAft>
              <a:buSzPts val="1500"/>
              <a:buChar char="•"/>
            </a:pPr>
            <a:r>
              <a:rPr lang="en"/>
              <a:t>Which idea are you going to focus on and why?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539" name="Google Shape;539;p59"/>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pic>
        <p:nvPicPr>
          <p:cNvPr id="540" name="Google Shape;540;p59"/>
          <p:cNvPicPr preferRelativeResize="0"/>
          <p:nvPr/>
        </p:nvPicPr>
        <p:blipFill>
          <a:blip r:embed="rId3">
            <a:alphaModFix/>
          </a:blip>
          <a:stretch>
            <a:fillRect/>
          </a:stretch>
        </p:blipFill>
        <p:spPr>
          <a:xfrm>
            <a:off x="6039200" y="2723675"/>
            <a:ext cx="2329125" cy="1610150"/>
          </a:xfrm>
          <a:prstGeom prst="rect">
            <a:avLst/>
          </a:prstGeom>
          <a:noFill/>
          <a:ln>
            <a:noFill/>
          </a:ln>
        </p:spPr>
      </p:pic>
      <p:sp>
        <p:nvSpPr>
          <p:cNvPr id="541" name="Google Shape;541;p59"/>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60"/>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Continue your research! </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p:txBody>
      </p:sp>
      <p:pic>
        <p:nvPicPr>
          <p:cNvPr id="547" name="Google Shape;547;p60"/>
          <p:cNvPicPr preferRelativeResize="0"/>
          <p:nvPr/>
        </p:nvPicPr>
        <p:blipFill>
          <a:blip r:embed="rId3">
            <a:alphaModFix/>
          </a:blip>
          <a:stretch>
            <a:fillRect/>
          </a:stretch>
        </p:blipFill>
        <p:spPr>
          <a:xfrm>
            <a:off x="3466975" y="2031388"/>
            <a:ext cx="2210030" cy="1807050"/>
          </a:xfrm>
          <a:prstGeom prst="rect">
            <a:avLst/>
          </a:prstGeom>
          <a:noFill/>
          <a:ln>
            <a:noFill/>
          </a:ln>
        </p:spPr>
      </p:pic>
      <p:pic>
        <p:nvPicPr>
          <p:cNvPr id="548" name="Google Shape;548;p60"/>
          <p:cNvPicPr preferRelativeResize="0"/>
          <p:nvPr/>
        </p:nvPicPr>
        <p:blipFill>
          <a:blip r:embed="rId4">
            <a:alphaModFix/>
          </a:blip>
          <a:stretch>
            <a:fillRect/>
          </a:stretch>
        </p:blipFill>
        <p:spPr>
          <a:xfrm>
            <a:off x="1144575" y="2008725"/>
            <a:ext cx="1327949" cy="1807051"/>
          </a:xfrm>
          <a:prstGeom prst="rect">
            <a:avLst/>
          </a:prstGeom>
          <a:noFill/>
          <a:ln>
            <a:noFill/>
          </a:ln>
        </p:spPr>
      </p:pic>
      <p:pic>
        <p:nvPicPr>
          <p:cNvPr id="549" name="Google Shape;549;p60"/>
          <p:cNvPicPr preferRelativeResize="0"/>
          <p:nvPr/>
        </p:nvPicPr>
        <p:blipFill>
          <a:blip r:embed="rId5">
            <a:alphaModFix/>
          </a:blip>
          <a:stretch>
            <a:fillRect/>
          </a:stretch>
        </p:blipFill>
        <p:spPr>
          <a:xfrm>
            <a:off x="6525575" y="2054063"/>
            <a:ext cx="1758945" cy="1761725"/>
          </a:xfrm>
          <a:prstGeom prst="rect">
            <a:avLst/>
          </a:prstGeom>
          <a:noFill/>
          <a:ln>
            <a:noFill/>
          </a:ln>
        </p:spPr>
      </p:pic>
      <p:sp>
        <p:nvSpPr>
          <p:cNvPr id="550" name="Google Shape;550;p6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551" name="Google Shape;551;p60"/>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1"/>
          <p:cNvSpPr txBox="1"/>
          <p:nvPr>
            <p:ph type="title"/>
          </p:nvPr>
        </p:nvSpPr>
        <p:spPr>
          <a:xfrm>
            <a:off x="612450" y="1998450"/>
            <a:ext cx="7920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your solution </a:t>
            </a:r>
            <a:endParaRPr/>
          </a:p>
        </p:txBody>
      </p:sp>
      <p:sp>
        <p:nvSpPr>
          <p:cNvPr id="557" name="Google Shape;557;p61"/>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pic>
        <p:nvPicPr>
          <p:cNvPr id="558" name="Google Shape;558;p61"/>
          <p:cNvPicPr preferRelativeResize="0"/>
          <p:nvPr/>
        </p:nvPicPr>
        <p:blipFill>
          <a:blip r:embed="rId3">
            <a:alphaModFix/>
          </a:blip>
          <a:stretch>
            <a:fillRect/>
          </a:stretch>
        </p:blipFill>
        <p:spPr>
          <a:xfrm>
            <a:off x="3267825" y="1776950"/>
            <a:ext cx="2724751" cy="500781"/>
          </a:xfrm>
          <a:prstGeom prst="rect">
            <a:avLst/>
          </a:prstGeom>
          <a:noFill/>
          <a:ln>
            <a:noFill/>
          </a:ln>
        </p:spPr>
      </p:pic>
      <p:sp>
        <p:nvSpPr>
          <p:cNvPr id="559" name="Google Shape;559;p61"/>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1891644" y="1820825"/>
            <a:ext cx="542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Now that you have your solution</a:t>
            </a:r>
            <a:r>
              <a:rPr lang="en"/>
              <a:t>, it’s t</a:t>
            </a:r>
            <a:r>
              <a:rPr lang="en" sz="3200"/>
              <a:t>ime to refine it!</a:t>
            </a:r>
            <a:endParaRPr sz="3200"/>
          </a:p>
        </p:txBody>
      </p:sp>
      <p:sp>
        <p:nvSpPr>
          <p:cNvPr id="565" name="Google Shape;565;p62"/>
          <p:cNvSpPr txBox="1"/>
          <p:nvPr>
            <p:ph idx="2" type="title"/>
          </p:nvPr>
        </p:nvSpPr>
        <p:spPr>
          <a:xfrm>
            <a:off x="1831200" y="3243029"/>
            <a:ext cx="5481600" cy="63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80868B"/>
                </a:solidFill>
                <a:hlinkClick r:id="rId3"/>
              </a:rPr>
              <a:t>Session 3: Develop a solution</a:t>
            </a:r>
            <a:endParaRPr>
              <a:solidFill>
                <a:srgbClr val="80868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8"/>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7" name="Google Shape;367;p48"/>
          <p:cNvPicPr preferRelativeResize="0"/>
          <p:nvPr/>
        </p:nvPicPr>
        <p:blipFill>
          <a:blip r:embed="rId3">
            <a:alphaModFix/>
          </a:blip>
          <a:stretch>
            <a:fillRect/>
          </a:stretch>
        </p:blipFill>
        <p:spPr>
          <a:xfrm>
            <a:off x="1929988" y="2136898"/>
            <a:ext cx="444322" cy="688399"/>
          </a:xfrm>
          <a:prstGeom prst="rect">
            <a:avLst/>
          </a:prstGeom>
          <a:noFill/>
          <a:ln>
            <a:noFill/>
          </a:ln>
        </p:spPr>
      </p:pic>
      <p:sp>
        <p:nvSpPr>
          <p:cNvPr id="368" name="Google Shape;368;p48"/>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
        <p:nvSpPr>
          <p:cNvPr id="369" name="Google Shape;369;p48"/>
          <p:cNvSpPr txBox="1"/>
          <p:nvPr/>
        </p:nvSpPr>
        <p:spPr>
          <a:xfrm>
            <a:off x="2679786"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Develop </a:t>
            </a:r>
            <a:br>
              <a:rPr lang="en" sz="1100">
                <a:solidFill>
                  <a:srgbClr val="9AA0A6"/>
                </a:solidFill>
                <a:latin typeface="Google Sans"/>
                <a:ea typeface="Google Sans"/>
                <a:cs typeface="Google Sans"/>
                <a:sym typeface="Google Sans"/>
              </a:rPr>
            </a:br>
            <a:r>
              <a:rPr lang="en" sz="1100">
                <a:solidFill>
                  <a:srgbClr val="9AA0A6"/>
                </a:solidFill>
                <a:latin typeface="Google Sans"/>
                <a:ea typeface="Google Sans"/>
                <a:cs typeface="Google Sans"/>
                <a:sym typeface="Google Sans"/>
              </a:rPr>
              <a:t>a solution</a:t>
            </a:r>
            <a:endParaRPr sz="1100">
              <a:solidFill>
                <a:srgbClr val="9AA0A6"/>
              </a:solidFill>
              <a:latin typeface="Google Sans"/>
              <a:ea typeface="Google Sans"/>
              <a:cs typeface="Google Sans"/>
              <a:sym typeface="Google Sans"/>
            </a:endParaRPr>
          </a:p>
        </p:txBody>
      </p:sp>
      <p:sp>
        <p:nvSpPr>
          <p:cNvPr id="370" name="Google Shape;370;p48"/>
          <p:cNvSpPr txBox="1"/>
          <p:nvPr/>
        </p:nvSpPr>
        <p:spPr>
          <a:xfrm>
            <a:off x="1649607" y="2945350"/>
            <a:ext cx="9201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202124"/>
                </a:solidFill>
                <a:latin typeface="Google Sans"/>
                <a:ea typeface="Google Sans"/>
                <a:cs typeface="Google Sans"/>
                <a:sym typeface="Google Sans"/>
              </a:rPr>
              <a:t>Generate ideas </a:t>
            </a:r>
            <a:endParaRPr sz="1100">
              <a:solidFill>
                <a:srgbClr val="202124"/>
              </a:solidFill>
              <a:latin typeface="Google Sans"/>
              <a:ea typeface="Google Sans"/>
              <a:cs typeface="Google Sans"/>
              <a:sym typeface="Google Sans"/>
            </a:endParaRPr>
          </a:p>
        </p:txBody>
      </p:sp>
      <p:sp>
        <p:nvSpPr>
          <p:cNvPr id="371" name="Google Shape;371;p48"/>
          <p:cNvSpPr txBox="1"/>
          <p:nvPr/>
        </p:nvSpPr>
        <p:spPr>
          <a:xfrm>
            <a:off x="4068868" y="2945350"/>
            <a:ext cx="8796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Design </a:t>
            </a:r>
            <a:br>
              <a:rPr lang="en" sz="1100">
                <a:solidFill>
                  <a:srgbClr val="9AA0A6"/>
                </a:solidFill>
                <a:latin typeface="Google Sans"/>
                <a:ea typeface="Google Sans"/>
                <a:cs typeface="Google Sans"/>
                <a:sym typeface="Google Sans"/>
              </a:rPr>
            </a:br>
            <a:r>
              <a:rPr lang="en" sz="1100">
                <a:solidFill>
                  <a:srgbClr val="9AA0A6"/>
                </a:solidFill>
                <a:latin typeface="Google Sans"/>
                <a:ea typeface="Google Sans"/>
                <a:cs typeface="Google Sans"/>
                <a:sym typeface="Google Sans"/>
              </a:rPr>
              <a:t>the test</a:t>
            </a:r>
            <a:endParaRPr sz="1100">
              <a:solidFill>
                <a:srgbClr val="9AA0A6"/>
              </a:solidFill>
              <a:latin typeface="Google Sans"/>
              <a:ea typeface="Google Sans"/>
              <a:cs typeface="Google Sans"/>
              <a:sym typeface="Google Sans"/>
            </a:endParaRPr>
          </a:p>
        </p:txBody>
      </p:sp>
      <p:sp>
        <p:nvSpPr>
          <p:cNvPr id="372" name="Google Shape;372;p48"/>
          <p:cNvSpPr txBox="1"/>
          <p:nvPr/>
        </p:nvSpPr>
        <p:spPr>
          <a:xfrm>
            <a:off x="5211938" y="2945350"/>
            <a:ext cx="10917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Communicate the results</a:t>
            </a:r>
            <a:endParaRPr sz="1100">
              <a:solidFill>
                <a:srgbClr val="9AA0A6"/>
              </a:solidFill>
              <a:latin typeface="Google Sans"/>
              <a:ea typeface="Google Sans"/>
              <a:cs typeface="Google Sans"/>
              <a:sym typeface="Google Sans"/>
            </a:endParaRPr>
          </a:p>
        </p:txBody>
      </p:sp>
      <p:sp>
        <p:nvSpPr>
          <p:cNvPr id="373" name="Google Shape;373;p48"/>
          <p:cNvSpPr txBox="1"/>
          <p:nvPr/>
        </p:nvSpPr>
        <p:spPr>
          <a:xfrm>
            <a:off x="6461665" y="2945350"/>
            <a:ext cx="9681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Draw conclusions</a:t>
            </a:r>
            <a:endParaRPr sz="1100">
              <a:solidFill>
                <a:srgbClr val="9AA0A6"/>
              </a:solidFill>
              <a:latin typeface="Google Sans"/>
              <a:ea typeface="Google Sans"/>
              <a:cs typeface="Google Sans"/>
              <a:sym typeface="Google Sans"/>
            </a:endParaRPr>
          </a:p>
        </p:txBody>
      </p:sp>
      <p:sp>
        <p:nvSpPr>
          <p:cNvPr id="374" name="Google Shape;374;p48"/>
          <p:cNvSpPr txBox="1"/>
          <p:nvPr/>
        </p:nvSpPr>
        <p:spPr>
          <a:xfrm>
            <a:off x="7427420"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Enter the competition</a:t>
            </a:r>
            <a:endParaRPr sz="1100">
              <a:solidFill>
                <a:srgbClr val="9AA0A6"/>
              </a:solidFill>
              <a:latin typeface="Google Sans"/>
              <a:ea typeface="Google Sans"/>
              <a:cs typeface="Google Sans"/>
              <a:sym typeface="Google Sans"/>
            </a:endParaRPr>
          </a:p>
        </p:txBody>
      </p:sp>
      <p:sp>
        <p:nvSpPr>
          <p:cNvPr id="375" name="Google Shape;375;p48"/>
          <p:cNvSpPr txBox="1"/>
          <p:nvPr/>
        </p:nvSpPr>
        <p:spPr>
          <a:xfrm>
            <a:off x="268283" y="2945350"/>
            <a:ext cx="1326300" cy="3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rgbClr val="9AA0A6"/>
                </a:solidFill>
                <a:latin typeface="Google Sans"/>
                <a:ea typeface="Google Sans"/>
                <a:cs typeface="Google Sans"/>
                <a:sym typeface="Google Sans"/>
              </a:rPr>
              <a:t>Identify </a:t>
            </a:r>
            <a:br>
              <a:rPr lang="en" sz="1100">
                <a:solidFill>
                  <a:srgbClr val="9AA0A6"/>
                </a:solidFill>
                <a:latin typeface="Google Sans"/>
                <a:ea typeface="Google Sans"/>
                <a:cs typeface="Google Sans"/>
                <a:sym typeface="Google Sans"/>
              </a:rPr>
            </a:br>
            <a:r>
              <a:rPr lang="en" sz="1100">
                <a:solidFill>
                  <a:srgbClr val="9AA0A6"/>
                </a:solidFill>
                <a:latin typeface="Google Sans"/>
                <a:ea typeface="Google Sans"/>
                <a:cs typeface="Google Sans"/>
                <a:sym typeface="Google Sans"/>
              </a:rPr>
              <a:t>a problem</a:t>
            </a:r>
            <a:endParaRPr sz="1100">
              <a:solidFill>
                <a:srgbClr val="9AA0A6"/>
              </a:solidFill>
              <a:latin typeface="Google Sans"/>
              <a:ea typeface="Google Sans"/>
              <a:cs typeface="Google Sans"/>
              <a:sym typeface="Google Sans"/>
            </a:endParaRPr>
          </a:p>
        </p:txBody>
      </p:sp>
      <p:sp>
        <p:nvSpPr>
          <p:cNvPr id="376" name="Google Shape;376;p48"/>
          <p:cNvSpPr txBox="1"/>
          <p:nvPr/>
        </p:nvSpPr>
        <p:spPr>
          <a:xfrm>
            <a:off x="2945347"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3</a:t>
            </a:r>
            <a:endParaRPr sz="7500">
              <a:solidFill>
                <a:srgbClr val="D7D7D7"/>
              </a:solidFill>
              <a:latin typeface="Google Sans"/>
              <a:ea typeface="Google Sans"/>
              <a:cs typeface="Google Sans"/>
              <a:sym typeface="Google Sans"/>
            </a:endParaRPr>
          </a:p>
        </p:txBody>
      </p:sp>
      <p:sp>
        <p:nvSpPr>
          <p:cNvPr id="377" name="Google Shape;377;p48"/>
          <p:cNvSpPr txBox="1"/>
          <p:nvPr/>
        </p:nvSpPr>
        <p:spPr>
          <a:xfrm>
            <a:off x="4109936"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4</a:t>
            </a:r>
            <a:endParaRPr sz="7500">
              <a:solidFill>
                <a:srgbClr val="D7D7D7"/>
              </a:solidFill>
              <a:latin typeface="Google Sans"/>
              <a:ea typeface="Google Sans"/>
              <a:cs typeface="Google Sans"/>
              <a:sym typeface="Google Sans"/>
            </a:endParaRPr>
          </a:p>
        </p:txBody>
      </p:sp>
      <p:sp>
        <p:nvSpPr>
          <p:cNvPr id="378" name="Google Shape;378;p48"/>
          <p:cNvSpPr txBox="1"/>
          <p:nvPr/>
        </p:nvSpPr>
        <p:spPr>
          <a:xfrm>
            <a:off x="5349775"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5</a:t>
            </a:r>
            <a:endParaRPr sz="7500">
              <a:solidFill>
                <a:srgbClr val="D7D7D7"/>
              </a:solidFill>
              <a:latin typeface="Google Sans"/>
              <a:ea typeface="Google Sans"/>
              <a:cs typeface="Google Sans"/>
              <a:sym typeface="Google Sans"/>
            </a:endParaRPr>
          </a:p>
        </p:txBody>
      </p:sp>
      <p:sp>
        <p:nvSpPr>
          <p:cNvPr id="379" name="Google Shape;379;p48"/>
          <p:cNvSpPr txBox="1"/>
          <p:nvPr/>
        </p:nvSpPr>
        <p:spPr>
          <a:xfrm>
            <a:off x="6558382"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6</a:t>
            </a:r>
            <a:endParaRPr sz="7500">
              <a:solidFill>
                <a:srgbClr val="D7D7D7"/>
              </a:solidFill>
              <a:latin typeface="Google Sans"/>
              <a:ea typeface="Google Sans"/>
              <a:cs typeface="Google Sans"/>
              <a:sym typeface="Google Sans"/>
            </a:endParaRPr>
          </a:p>
        </p:txBody>
      </p:sp>
      <p:sp>
        <p:nvSpPr>
          <p:cNvPr id="380" name="Google Shape;380;p48"/>
          <p:cNvSpPr txBox="1"/>
          <p:nvPr/>
        </p:nvSpPr>
        <p:spPr>
          <a:xfrm>
            <a:off x="7765070"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7</a:t>
            </a:r>
            <a:endParaRPr sz="7500">
              <a:solidFill>
                <a:srgbClr val="D7D7D7"/>
              </a:solidFill>
              <a:latin typeface="Google Sans"/>
              <a:ea typeface="Google Sans"/>
              <a:cs typeface="Google Sans"/>
              <a:sym typeface="Google Sans"/>
            </a:endParaRPr>
          </a:p>
        </p:txBody>
      </p:sp>
      <p:sp>
        <p:nvSpPr>
          <p:cNvPr id="381" name="Google Shape;381;p48"/>
          <p:cNvSpPr txBox="1"/>
          <p:nvPr/>
        </p:nvSpPr>
        <p:spPr>
          <a:xfrm>
            <a:off x="532665" y="1909775"/>
            <a:ext cx="803400" cy="1218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500">
                <a:solidFill>
                  <a:srgbClr val="D7D7D7"/>
                </a:solidFill>
                <a:latin typeface="Google Sans"/>
                <a:ea typeface="Google Sans"/>
                <a:cs typeface="Google Sans"/>
                <a:sym typeface="Google Sans"/>
              </a:rPr>
              <a:t>1</a:t>
            </a:r>
            <a:endParaRPr sz="7500">
              <a:solidFill>
                <a:srgbClr val="D7D7D7"/>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2: Outline</a:t>
            </a:r>
            <a:endParaRPr/>
          </a:p>
        </p:txBody>
      </p:sp>
      <p:sp>
        <p:nvSpPr>
          <p:cNvPr id="387" name="Google Shape;387;p49"/>
          <p:cNvSpPr txBox="1"/>
          <p:nvPr>
            <p:ph idx="1" type="body"/>
          </p:nvPr>
        </p:nvSpPr>
        <p:spPr>
          <a:xfrm>
            <a:off x="503375" y="1603715"/>
            <a:ext cx="40053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Activity 1: </a:t>
            </a:r>
            <a:r>
              <a:rPr lang="en"/>
              <a:t>Thinking outside the box </a:t>
            </a:r>
            <a:br>
              <a:rPr lang="en"/>
            </a:br>
            <a:r>
              <a:rPr lang="en"/>
              <a:t>Moonshot thinking</a:t>
            </a:r>
            <a:br>
              <a:rPr lang="en"/>
            </a:br>
            <a:r>
              <a:rPr lang="en"/>
              <a:t>Activity 2: Getting ready for your research   </a:t>
            </a:r>
            <a:br>
              <a:rPr lang="en"/>
            </a:br>
            <a:r>
              <a:rPr lang="en"/>
              <a:t>Activity 3: Research guide</a:t>
            </a:r>
            <a:br>
              <a:rPr lang="en"/>
            </a:br>
            <a:r>
              <a:rPr lang="en"/>
              <a:t>Elevator pitch (optional)</a:t>
            </a:r>
            <a:br>
              <a:rPr lang="en"/>
            </a:br>
            <a:r>
              <a:rPr lang="en"/>
              <a:t>Continue research </a:t>
            </a:r>
            <a:br>
              <a:rPr lang="en"/>
            </a:br>
            <a:r>
              <a:rPr lang="en"/>
              <a:t>Picture your solution </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388" name="Google Shape;388;p49"/>
          <p:cNvSpPr txBox="1"/>
          <p:nvPr>
            <p:ph idx="2" type="body"/>
          </p:nvPr>
        </p:nvSpPr>
        <p:spPr>
          <a:xfrm>
            <a:off x="4104950" y="1603715"/>
            <a:ext cx="2209200" cy="572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a:t> 5 mins </a:t>
            </a:r>
            <a:br>
              <a:rPr lang="en"/>
            </a:br>
            <a:r>
              <a:rPr lang="en"/>
              <a:t>5 mins </a:t>
            </a:r>
            <a:br>
              <a:rPr lang="en"/>
            </a:br>
            <a:r>
              <a:rPr lang="en"/>
              <a:t>6 mins </a:t>
            </a:r>
            <a:br>
              <a:rPr lang="en"/>
            </a:br>
            <a:r>
              <a:rPr lang="en"/>
              <a:t>20 mins </a:t>
            </a:r>
            <a:br>
              <a:rPr lang="en"/>
            </a:br>
            <a:r>
              <a:rPr lang="en"/>
              <a:t>10 mins </a:t>
            </a:r>
            <a:br>
              <a:rPr lang="en"/>
            </a:br>
            <a:r>
              <a:rPr lang="en"/>
              <a:t>15 mins</a:t>
            </a:r>
            <a:br>
              <a:rPr lang="en"/>
            </a:br>
            <a:r>
              <a:rPr lang="en"/>
              <a:t>5 mins </a:t>
            </a:r>
            <a:endParaRPr/>
          </a:p>
          <a:p>
            <a:pPr indent="0" lvl="0" marL="0" rtl="0" algn="r">
              <a:lnSpc>
                <a:spcPct val="150000"/>
              </a:lnSpc>
              <a:spcBef>
                <a:spcPts val="1600"/>
              </a:spcBef>
              <a:spcAft>
                <a:spcPts val="0"/>
              </a:spcAft>
              <a:buNone/>
            </a:pPr>
            <a:r>
              <a:t/>
            </a:r>
            <a:endParaRPr/>
          </a:p>
          <a:p>
            <a:pPr indent="0" lvl="0" marL="0" rtl="0" algn="r">
              <a:lnSpc>
                <a:spcPct val="150000"/>
              </a:lnSpc>
              <a:spcBef>
                <a:spcPts val="1600"/>
              </a:spcBef>
              <a:spcAft>
                <a:spcPts val="1600"/>
              </a:spcAft>
              <a:buNone/>
            </a:pPr>
            <a:r>
              <a:t/>
            </a:r>
            <a:endParaRPr/>
          </a:p>
        </p:txBody>
      </p:sp>
      <p:sp>
        <p:nvSpPr>
          <p:cNvPr id="389" name="Google Shape;389;p49"/>
          <p:cNvSpPr txBox="1"/>
          <p:nvPr>
            <p:ph idx="3" type="body"/>
          </p:nvPr>
        </p:nvSpPr>
        <p:spPr>
          <a:xfrm>
            <a:off x="6364625" y="1603715"/>
            <a:ext cx="1056300" cy="572700"/>
          </a:xfrm>
          <a:prstGeom prst="rect">
            <a:avLst/>
          </a:prstGeom>
        </p:spPr>
        <p:txBody>
          <a:bodyPr anchorCtr="0" anchor="t" bIns="91425" lIns="91425" spcFirstLastPara="1" rIns="91425" wrap="square" tIns="91425">
            <a:noAutofit/>
          </a:bodyPr>
          <a:lstStyle/>
          <a:p>
            <a:pPr indent="0" lvl="0" marL="0" rtl="0" algn="r">
              <a:lnSpc>
                <a:spcPct val="150000"/>
              </a:lnSpc>
              <a:spcBef>
                <a:spcPts val="0"/>
              </a:spcBef>
              <a:spcAft>
                <a:spcPts val="0"/>
              </a:spcAft>
              <a:buNone/>
            </a:pPr>
            <a:r>
              <a:rPr lang="en"/>
              <a:t>05</a:t>
            </a:r>
            <a:br>
              <a:rPr lang="en"/>
            </a:br>
            <a:r>
              <a:rPr lang="en"/>
              <a:t>07</a:t>
            </a:r>
            <a:br>
              <a:rPr lang="en"/>
            </a:br>
            <a:r>
              <a:rPr lang="en"/>
              <a:t>11</a:t>
            </a:r>
            <a:br>
              <a:rPr lang="en"/>
            </a:br>
            <a:r>
              <a:rPr lang="en"/>
              <a:t>12</a:t>
            </a:r>
            <a:br>
              <a:rPr lang="en"/>
            </a:br>
            <a:r>
              <a:rPr lang="en"/>
              <a:t>13</a:t>
            </a:r>
            <a:br>
              <a:rPr lang="en"/>
            </a:br>
            <a:r>
              <a:rPr lang="en"/>
              <a:t>14</a:t>
            </a:r>
            <a:br>
              <a:rPr lang="en"/>
            </a:br>
            <a:r>
              <a:rPr lang="en"/>
              <a:t>15</a:t>
            </a:r>
            <a:endParaRPr/>
          </a:p>
          <a:p>
            <a:pPr indent="0" lvl="0" marL="0" rtl="0" algn="r">
              <a:lnSpc>
                <a:spcPct val="150000"/>
              </a:lnSpc>
              <a:spcBef>
                <a:spcPts val="1600"/>
              </a:spcBef>
              <a:spcAft>
                <a:spcPts val="1600"/>
              </a:spcAft>
              <a:buNone/>
            </a:pPr>
            <a:r>
              <a:t/>
            </a:r>
            <a:endParaRPr/>
          </a:p>
        </p:txBody>
      </p:sp>
      <p:sp>
        <p:nvSpPr>
          <p:cNvPr id="390" name="Google Shape;390;p49"/>
          <p:cNvSpPr txBox="1"/>
          <p:nvPr>
            <p:ph idx="4294967295"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391" name="Google Shape;391;p49"/>
          <p:cNvSpPr txBox="1"/>
          <p:nvPr>
            <p:ph idx="4294967295"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Generate ideas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pic>
        <p:nvPicPr>
          <p:cNvPr id="396" name="Google Shape;396;p50"/>
          <p:cNvPicPr preferRelativeResize="0"/>
          <p:nvPr/>
        </p:nvPicPr>
        <p:blipFill rotWithShape="1">
          <a:blip r:embed="rId3">
            <a:alphaModFix/>
          </a:blip>
          <a:srcRect b="0" l="29" r="39" t="0"/>
          <a:stretch/>
        </p:blipFill>
        <p:spPr>
          <a:xfrm>
            <a:off x="6584572" y="926375"/>
            <a:ext cx="1986325" cy="2574750"/>
          </a:xfrm>
          <a:prstGeom prst="rect">
            <a:avLst/>
          </a:prstGeom>
          <a:noFill/>
          <a:ln cap="flat" cmpd="sng" w="9525">
            <a:solidFill>
              <a:srgbClr val="D9D9D9"/>
            </a:solidFill>
            <a:prstDash val="solid"/>
            <a:round/>
            <a:headEnd len="sm" w="sm" type="none"/>
            <a:tailEnd len="sm" w="sm" type="none"/>
          </a:ln>
        </p:spPr>
      </p:pic>
      <p:pic>
        <p:nvPicPr>
          <p:cNvPr id="397" name="Google Shape;397;p50"/>
          <p:cNvPicPr preferRelativeResize="0"/>
          <p:nvPr/>
        </p:nvPicPr>
        <p:blipFill rotWithShape="1">
          <a:blip r:embed="rId4">
            <a:alphaModFix/>
          </a:blip>
          <a:srcRect b="0" l="308" r="298" t="0"/>
          <a:stretch/>
        </p:blipFill>
        <p:spPr>
          <a:xfrm>
            <a:off x="6487247" y="991675"/>
            <a:ext cx="1986325" cy="2574749"/>
          </a:xfrm>
          <a:prstGeom prst="rect">
            <a:avLst/>
          </a:prstGeom>
          <a:noFill/>
          <a:ln cap="flat" cmpd="sng" w="9525">
            <a:solidFill>
              <a:srgbClr val="D9D9D9"/>
            </a:solidFill>
            <a:prstDash val="solid"/>
            <a:round/>
            <a:headEnd len="sm" w="sm" type="none"/>
            <a:tailEnd len="sm" w="sm" type="none"/>
          </a:ln>
        </p:spPr>
      </p:pic>
      <p:sp>
        <p:nvSpPr>
          <p:cNvPr id="398" name="Google Shape;398;p50"/>
          <p:cNvSpPr txBox="1"/>
          <p:nvPr>
            <p:ph idx="1" type="body"/>
          </p:nvPr>
        </p:nvSpPr>
        <p:spPr>
          <a:xfrm>
            <a:off x="500400" y="1608175"/>
            <a:ext cx="4949400" cy="277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The problem you are going to solve</a:t>
            </a:r>
            <a:br>
              <a:rPr lang="en"/>
            </a:br>
            <a:r>
              <a:rPr lang="en"/>
              <a:t>Computers</a:t>
            </a:r>
            <a:br>
              <a:rPr lang="en"/>
            </a:br>
            <a:r>
              <a:rPr lang="en">
                <a:solidFill>
                  <a:srgbClr val="9AA0A6"/>
                </a:solidFill>
              </a:rPr>
              <a:t>Writing supplies</a:t>
            </a:r>
            <a:br>
              <a:rPr lang="en"/>
            </a:br>
            <a:r>
              <a:rPr lang="en" u="sng">
                <a:solidFill>
                  <a:srgbClr val="9AA0A6"/>
                </a:solidFill>
                <a:hlinkClick r:id="rId5"/>
              </a:rPr>
              <a:t>Activity 1: Thinking outside the box</a:t>
            </a:r>
            <a:br>
              <a:rPr lang="en">
                <a:solidFill>
                  <a:srgbClr val="9AA0A6"/>
                </a:solidFill>
              </a:rPr>
            </a:br>
            <a:r>
              <a:rPr lang="en" u="sng">
                <a:solidFill>
                  <a:srgbClr val="9AA0A6"/>
                </a:solidFill>
                <a:hlinkClick r:id="rId6"/>
              </a:rPr>
              <a:t>Activity 2: Getting ready for your research</a:t>
            </a:r>
            <a:br>
              <a:rPr lang="en">
                <a:solidFill>
                  <a:srgbClr val="9AA0A6"/>
                </a:solidFill>
              </a:rPr>
            </a:br>
            <a:r>
              <a:rPr lang="en" u="sng">
                <a:solidFill>
                  <a:srgbClr val="9AA0A6"/>
                </a:solidFill>
                <a:hlinkClick r:id="rId7"/>
              </a:rPr>
              <a:t>Activity 3: Research guide</a:t>
            </a:r>
            <a:endParaRPr>
              <a:solidFill>
                <a:srgbClr val="9AA0A6"/>
              </a:solidFill>
            </a:endParaRPr>
          </a:p>
        </p:txBody>
      </p:sp>
      <p:sp>
        <p:nvSpPr>
          <p:cNvPr id="399" name="Google Shape;399;p50"/>
          <p:cNvSpPr txBox="1"/>
          <p:nvPr>
            <p:ph type="title"/>
          </p:nvPr>
        </p:nvSpPr>
        <p:spPr>
          <a:xfrm>
            <a:off x="500400" y="970700"/>
            <a:ext cx="44421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Materials you’ll need</a:t>
            </a:r>
            <a:endParaRPr/>
          </a:p>
        </p:txBody>
      </p:sp>
      <p:sp>
        <p:nvSpPr>
          <p:cNvPr id="400" name="Google Shape;400;p50"/>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401" name="Google Shape;401;p50"/>
          <p:cNvSpPr/>
          <p:nvPr/>
        </p:nvSpPr>
        <p:spPr>
          <a:xfrm>
            <a:off x="6678025" y="1937650"/>
            <a:ext cx="16152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0"/>
          <p:cNvSpPr/>
          <p:nvPr/>
        </p:nvSpPr>
        <p:spPr>
          <a:xfrm>
            <a:off x="6678025" y="2216150"/>
            <a:ext cx="1615200" cy="618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0"/>
          <p:cNvSpPr/>
          <p:nvPr/>
        </p:nvSpPr>
        <p:spPr>
          <a:xfrm>
            <a:off x="6678025" y="2929650"/>
            <a:ext cx="1615200" cy="39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4" name="Google Shape;404;p50"/>
          <p:cNvPicPr preferRelativeResize="0"/>
          <p:nvPr/>
        </p:nvPicPr>
        <p:blipFill rotWithShape="1">
          <a:blip r:embed="rId8">
            <a:alphaModFix/>
          </a:blip>
          <a:srcRect b="396" l="0" r="0" t="406"/>
          <a:stretch/>
        </p:blipFill>
        <p:spPr>
          <a:xfrm>
            <a:off x="5481126" y="1816388"/>
            <a:ext cx="2570798" cy="1972926"/>
          </a:xfrm>
          <a:prstGeom prst="rect">
            <a:avLst/>
          </a:prstGeom>
          <a:noFill/>
          <a:ln cap="flat" cmpd="sng" w="9525">
            <a:solidFill>
              <a:srgbClr val="D9D9D9"/>
            </a:solidFill>
            <a:prstDash val="solid"/>
            <a:round/>
            <a:headEnd len="sm" w="sm" type="none"/>
            <a:tailEnd len="sm" w="sm" type="none"/>
          </a:ln>
        </p:spPr>
      </p:pic>
      <p:pic>
        <p:nvPicPr>
          <p:cNvPr id="405" name="Google Shape;405;p50"/>
          <p:cNvPicPr preferRelativeResize="0"/>
          <p:nvPr/>
        </p:nvPicPr>
        <p:blipFill rotWithShape="1">
          <a:blip r:embed="rId9">
            <a:alphaModFix/>
          </a:blip>
          <a:srcRect b="0" l="268" r="268" t="0"/>
          <a:stretch/>
        </p:blipFill>
        <p:spPr>
          <a:xfrm>
            <a:off x="4805175" y="2399737"/>
            <a:ext cx="2570802" cy="1981049"/>
          </a:xfrm>
          <a:prstGeom prst="rect">
            <a:avLst/>
          </a:prstGeom>
          <a:noFill/>
          <a:ln cap="flat" cmpd="sng" w="9525">
            <a:solidFill>
              <a:srgbClr val="D9D9D9"/>
            </a:solidFill>
            <a:prstDash val="solid"/>
            <a:round/>
            <a:headEnd len="sm" w="sm" type="none"/>
            <a:tailEnd len="sm" w="sm" type="none"/>
          </a:ln>
        </p:spPr>
      </p:pic>
      <p:sp>
        <p:nvSpPr>
          <p:cNvPr id="406" name="Google Shape;406;p50"/>
          <p:cNvSpPr/>
          <p:nvPr/>
        </p:nvSpPr>
        <p:spPr>
          <a:xfrm>
            <a:off x="4901607" y="2506133"/>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0"/>
          <p:cNvSpPr/>
          <p:nvPr/>
        </p:nvSpPr>
        <p:spPr>
          <a:xfrm>
            <a:off x="4898625" y="2606175"/>
            <a:ext cx="7431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
          <p:cNvSpPr/>
          <p:nvPr/>
        </p:nvSpPr>
        <p:spPr>
          <a:xfrm>
            <a:off x="4901604" y="4216700"/>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0"/>
          <p:cNvSpPr/>
          <p:nvPr/>
        </p:nvSpPr>
        <p:spPr>
          <a:xfrm>
            <a:off x="6982827" y="4216700"/>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p:nvPr/>
        </p:nvSpPr>
        <p:spPr>
          <a:xfrm>
            <a:off x="7675877" y="3648225"/>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0"/>
          <p:cNvSpPr/>
          <p:nvPr/>
        </p:nvSpPr>
        <p:spPr>
          <a:xfrm>
            <a:off x="5641725" y="2089550"/>
            <a:ext cx="457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0"/>
          <p:cNvSpPr/>
          <p:nvPr/>
        </p:nvSpPr>
        <p:spPr>
          <a:xfrm>
            <a:off x="6471088" y="1937658"/>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0"/>
          <p:cNvSpPr/>
          <p:nvPr/>
        </p:nvSpPr>
        <p:spPr>
          <a:xfrm>
            <a:off x="8111977" y="3446525"/>
            <a:ext cx="2718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0"/>
          <p:cNvSpPr/>
          <p:nvPr/>
        </p:nvSpPr>
        <p:spPr>
          <a:xfrm>
            <a:off x="7189420" y="1209558"/>
            <a:ext cx="582000" cy="54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0"/>
          <p:cNvSpPr/>
          <p:nvPr/>
        </p:nvSpPr>
        <p:spPr>
          <a:xfrm>
            <a:off x="6678025" y="1325175"/>
            <a:ext cx="11832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0"/>
          <p:cNvSpPr/>
          <p:nvPr/>
        </p:nvSpPr>
        <p:spPr>
          <a:xfrm>
            <a:off x="6678025" y="1570800"/>
            <a:ext cx="1128600" cy="1836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0"/>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1"/>
          <p:cNvSpPr txBox="1"/>
          <p:nvPr>
            <p:ph type="title"/>
          </p:nvPr>
        </p:nvSpPr>
        <p:spPr>
          <a:xfrm>
            <a:off x="500400" y="970700"/>
            <a:ext cx="32439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outside the box</a:t>
            </a:r>
            <a:endParaRPr/>
          </a:p>
        </p:txBody>
      </p:sp>
      <p:sp>
        <p:nvSpPr>
          <p:cNvPr id="423" name="Google Shape;423;p51"/>
          <p:cNvSpPr txBox="1"/>
          <p:nvPr>
            <p:ph idx="1" type="body"/>
          </p:nvPr>
        </p:nvSpPr>
        <p:spPr>
          <a:xfrm>
            <a:off x="500400" y="1598550"/>
            <a:ext cx="3124200" cy="277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Can you link all the dots with no more than three straight lines, without lifting your pencil?</a:t>
            </a:r>
            <a:endParaRPr/>
          </a:p>
        </p:txBody>
      </p:sp>
      <p:sp>
        <p:nvSpPr>
          <p:cNvPr id="424" name="Google Shape;424;p51"/>
          <p:cNvSpPr/>
          <p:nvPr/>
        </p:nvSpPr>
        <p:spPr>
          <a:xfrm>
            <a:off x="4197425"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25" name="Google Shape;425;p51"/>
          <p:cNvSpPr/>
          <p:nvPr/>
        </p:nvSpPr>
        <p:spPr>
          <a:xfrm>
            <a:off x="5407668"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26" name="Google Shape;426;p51"/>
          <p:cNvSpPr/>
          <p:nvPr/>
        </p:nvSpPr>
        <p:spPr>
          <a:xfrm>
            <a:off x="6617911"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27" name="Google Shape;427;p51"/>
          <p:cNvSpPr/>
          <p:nvPr/>
        </p:nvSpPr>
        <p:spPr>
          <a:xfrm>
            <a:off x="4197425"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28" name="Google Shape;428;p51"/>
          <p:cNvSpPr/>
          <p:nvPr/>
        </p:nvSpPr>
        <p:spPr>
          <a:xfrm>
            <a:off x="5407668"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29" name="Google Shape;429;p51"/>
          <p:cNvSpPr/>
          <p:nvPr/>
        </p:nvSpPr>
        <p:spPr>
          <a:xfrm>
            <a:off x="6617911"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30" name="Google Shape;430;p51"/>
          <p:cNvSpPr/>
          <p:nvPr/>
        </p:nvSpPr>
        <p:spPr>
          <a:xfrm>
            <a:off x="4197425"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31" name="Google Shape;431;p51"/>
          <p:cNvSpPr/>
          <p:nvPr/>
        </p:nvSpPr>
        <p:spPr>
          <a:xfrm>
            <a:off x="5407668"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32" name="Google Shape;432;p51"/>
          <p:cNvSpPr/>
          <p:nvPr/>
        </p:nvSpPr>
        <p:spPr>
          <a:xfrm>
            <a:off x="6617911"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33" name="Google Shape;433;p51"/>
          <p:cNvSpPr txBox="1"/>
          <p:nvPr>
            <p:ph idx="4294967295"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a:t>
            </a:r>
            <a:r>
              <a:rPr lang="en" sz="900">
                <a:solidFill>
                  <a:srgbClr val="9AA0A6"/>
                </a:solidFill>
              </a:rPr>
              <a:t> 1: Thinking outside the box</a:t>
            </a:r>
            <a:endParaRPr sz="900">
              <a:solidFill>
                <a:srgbClr val="9AA0A6"/>
              </a:solidFill>
            </a:endParaRPr>
          </a:p>
        </p:txBody>
      </p:sp>
      <p:sp>
        <p:nvSpPr>
          <p:cNvPr id="434" name="Google Shape;434;p51"/>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435" name="Google Shape;435;p51"/>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outside the box</a:t>
            </a:r>
            <a:endParaRPr/>
          </a:p>
        </p:txBody>
      </p:sp>
      <p:sp>
        <p:nvSpPr>
          <p:cNvPr id="441" name="Google Shape;441;p52"/>
          <p:cNvSpPr/>
          <p:nvPr/>
        </p:nvSpPr>
        <p:spPr>
          <a:xfrm>
            <a:off x="4197425"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2" name="Google Shape;442;p52"/>
          <p:cNvSpPr/>
          <p:nvPr/>
        </p:nvSpPr>
        <p:spPr>
          <a:xfrm>
            <a:off x="5407668"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3" name="Google Shape;443;p52"/>
          <p:cNvSpPr/>
          <p:nvPr/>
        </p:nvSpPr>
        <p:spPr>
          <a:xfrm>
            <a:off x="6617911" y="119885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4" name="Google Shape;444;p52"/>
          <p:cNvSpPr/>
          <p:nvPr/>
        </p:nvSpPr>
        <p:spPr>
          <a:xfrm>
            <a:off x="4197425"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5" name="Google Shape;445;p52"/>
          <p:cNvSpPr/>
          <p:nvPr/>
        </p:nvSpPr>
        <p:spPr>
          <a:xfrm>
            <a:off x="5407668"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6" name="Google Shape;446;p52"/>
          <p:cNvSpPr/>
          <p:nvPr/>
        </p:nvSpPr>
        <p:spPr>
          <a:xfrm>
            <a:off x="6617911" y="2414980"/>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7" name="Google Shape;447;p52"/>
          <p:cNvSpPr/>
          <p:nvPr/>
        </p:nvSpPr>
        <p:spPr>
          <a:xfrm>
            <a:off x="4197425"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8" name="Google Shape;448;p52"/>
          <p:cNvSpPr/>
          <p:nvPr/>
        </p:nvSpPr>
        <p:spPr>
          <a:xfrm>
            <a:off x="5407668"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sp>
        <p:nvSpPr>
          <p:cNvPr id="449" name="Google Shape;449;p52"/>
          <p:cNvSpPr/>
          <p:nvPr/>
        </p:nvSpPr>
        <p:spPr>
          <a:xfrm>
            <a:off x="6617911" y="3631111"/>
            <a:ext cx="619200" cy="619200"/>
          </a:xfrm>
          <a:prstGeom prst="ellipse">
            <a:avLst/>
          </a:prstGeom>
          <a:solidFill>
            <a:srgbClr val="EA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A4335"/>
              </a:solidFill>
            </a:endParaRPr>
          </a:p>
        </p:txBody>
      </p:sp>
      <p:cxnSp>
        <p:nvCxnSpPr>
          <p:cNvPr id="450" name="Google Shape;450;p52"/>
          <p:cNvCxnSpPr/>
          <p:nvPr/>
        </p:nvCxnSpPr>
        <p:spPr>
          <a:xfrm rot="5400000">
            <a:off x="5037001" y="-1821925"/>
            <a:ext cx="1134900" cy="676170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52"/>
          <p:cNvCxnSpPr/>
          <p:nvPr/>
        </p:nvCxnSpPr>
        <p:spPr>
          <a:xfrm flipH="1" rot="-5400000">
            <a:off x="4981825" y="-637931"/>
            <a:ext cx="1258200" cy="678330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52"/>
          <p:cNvCxnSpPr/>
          <p:nvPr/>
        </p:nvCxnSpPr>
        <p:spPr>
          <a:xfrm rot="5400000">
            <a:off x="5237525" y="671195"/>
            <a:ext cx="1053600" cy="6493800"/>
          </a:xfrm>
          <a:prstGeom prst="straightConnector1">
            <a:avLst/>
          </a:prstGeom>
          <a:noFill/>
          <a:ln cap="flat" cmpd="sng" w="19050">
            <a:solidFill>
              <a:schemeClr val="dk1"/>
            </a:solidFill>
            <a:prstDash val="solid"/>
            <a:round/>
            <a:headEnd len="med" w="med" type="none"/>
            <a:tailEnd len="med" w="med" type="none"/>
          </a:ln>
        </p:spPr>
      </p:cxnSp>
      <p:sp>
        <p:nvSpPr>
          <p:cNvPr id="453" name="Google Shape;453;p52"/>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454" name="Google Shape;454;p52"/>
          <p:cNvSpPr txBox="1"/>
          <p:nvPr>
            <p:ph idx="4294967295"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AA0A6"/>
                </a:solidFill>
              </a:rPr>
              <a:t>Activity 1: Thinking outside the box</a:t>
            </a:r>
            <a:endParaRPr sz="900">
              <a:solidFill>
                <a:srgbClr val="9AA0A6"/>
              </a:solidFill>
            </a:endParaRPr>
          </a:p>
        </p:txBody>
      </p:sp>
      <p:sp>
        <p:nvSpPr>
          <p:cNvPr id="455" name="Google Shape;455;p52"/>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500400" y="6659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Moonshot thinking: </a:t>
            </a:r>
            <a:r>
              <a:rPr lang="en" u="sng">
                <a:solidFill>
                  <a:srgbClr val="292D33"/>
                </a:solidFill>
                <a:hlinkClick r:id="rId3"/>
              </a:rPr>
              <a:t>the self-driving car</a:t>
            </a:r>
            <a:endParaRPr u="sng">
              <a:solidFill>
                <a:srgbClr val="292D33"/>
              </a:solidFill>
            </a:endParaRPr>
          </a:p>
        </p:txBody>
      </p:sp>
      <p:pic>
        <p:nvPicPr>
          <p:cNvPr id="461" name="Google Shape;461;p53"/>
          <p:cNvPicPr preferRelativeResize="0"/>
          <p:nvPr/>
        </p:nvPicPr>
        <p:blipFill>
          <a:blip r:embed="rId4">
            <a:alphaModFix/>
          </a:blip>
          <a:stretch>
            <a:fillRect/>
          </a:stretch>
        </p:blipFill>
        <p:spPr>
          <a:xfrm>
            <a:off x="1587793" y="1381068"/>
            <a:ext cx="3183250" cy="3027250"/>
          </a:xfrm>
          <a:prstGeom prst="rect">
            <a:avLst/>
          </a:prstGeom>
          <a:noFill/>
          <a:ln>
            <a:noFill/>
          </a:ln>
        </p:spPr>
      </p:pic>
      <p:pic>
        <p:nvPicPr>
          <p:cNvPr id="462" name="Google Shape;462;p53"/>
          <p:cNvPicPr preferRelativeResize="0"/>
          <p:nvPr/>
        </p:nvPicPr>
        <p:blipFill rotWithShape="1">
          <a:blip r:embed="rId5">
            <a:alphaModFix/>
          </a:blip>
          <a:srcRect b="7727" l="17873" r="26859" t="10157"/>
          <a:stretch/>
        </p:blipFill>
        <p:spPr>
          <a:xfrm>
            <a:off x="5736117" y="1503775"/>
            <a:ext cx="2797800" cy="2772600"/>
          </a:xfrm>
          <a:prstGeom prst="ellipse">
            <a:avLst/>
          </a:prstGeom>
          <a:noFill/>
          <a:ln>
            <a:noFill/>
          </a:ln>
        </p:spPr>
      </p:pic>
      <p:sp>
        <p:nvSpPr>
          <p:cNvPr id="463" name="Google Shape;463;p53"/>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sp>
        <p:nvSpPr>
          <p:cNvPr id="464" name="Google Shape;464;p53"/>
          <p:cNvSpPr txBox="1"/>
          <p:nvPr/>
        </p:nvSpPr>
        <p:spPr>
          <a:xfrm>
            <a:off x="2465775" y="1786165"/>
            <a:ext cx="1412100" cy="82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33333"/>
                </a:solidFill>
                <a:latin typeface="Google Sans"/>
                <a:ea typeface="Google Sans"/>
                <a:cs typeface="Google Sans"/>
                <a:sym typeface="Google Sans"/>
              </a:rPr>
              <a:t>Huge</a:t>
            </a:r>
            <a:br>
              <a:rPr lang="en" sz="1200">
                <a:solidFill>
                  <a:srgbClr val="333333"/>
                </a:solidFill>
                <a:latin typeface="Google Sans"/>
                <a:ea typeface="Google Sans"/>
                <a:cs typeface="Google Sans"/>
                <a:sym typeface="Google Sans"/>
              </a:rPr>
            </a:br>
            <a:r>
              <a:rPr lang="en" sz="1200">
                <a:solidFill>
                  <a:srgbClr val="333333"/>
                </a:solidFill>
                <a:latin typeface="Google Sans"/>
                <a:ea typeface="Google Sans"/>
                <a:cs typeface="Google Sans"/>
                <a:sym typeface="Google Sans"/>
              </a:rPr>
              <a:t>Problem</a:t>
            </a:r>
            <a:endParaRPr sz="900">
              <a:solidFill>
                <a:srgbClr val="333333"/>
              </a:solidFill>
              <a:latin typeface="Google Sans"/>
              <a:ea typeface="Google Sans"/>
              <a:cs typeface="Google Sans"/>
              <a:sym typeface="Google Sans"/>
            </a:endParaRPr>
          </a:p>
        </p:txBody>
      </p:sp>
      <p:sp>
        <p:nvSpPr>
          <p:cNvPr id="465" name="Google Shape;465;p53"/>
          <p:cNvSpPr txBox="1"/>
          <p:nvPr/>
        </p:nvSpPr>
        <p:spPr>
          <a:xfrm>
            <a:off x="3298875" y="3379840"/>
            <a:ext cx="12360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33333"/>
                </a:solidFill>
                <a:latin typeface="Google Sans"/>
                <a:ea typeface="Google Sans"/>
                <a:cs typeface="Google Sans"/>
                <a:sym typeface="Google Sans"/>
              </a:rPr>
              <a:t>Radical solution</a:t>
            </a:r>
            <a:endParaRPr sz="1200">
              <a:solidFill>
                <a:srgbClr val="333333"/>
              </a:solidFill>
              <a:latin typeface="Google Sans"/>
              <a:ea typeface="Google Sans"/>
              <a:cs typeface="Google Sans"/>
              <a:sym typeface="Google Sans"/>
            </a:endParaRPr>
          </a:p>
        </p:txBody>
      </p:sp>
      <p:sp>
        <p:nvSpPr>
          <p:cNvPr id="466" name="Google Shape;466;p53"/>
          <p:cNvSpPr txBox="1"/>
          <p:nvPr/>
        </p:nvSpPr>
        <p:spPr>
          <a:xfrm>
            <a:off x="1820400" y="3379840"/>
            <a:ext cx="12360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333333"/>
                </a:solidFill>
                <a:latin typeface="Google Sans"/>
                <a:ea typeface="Google Sans"/>
                <a:cs typeface="Google Sans"/>
                <a:sym typeface="Google Sans"/>
              </a:rPr>
              <a:t>Breakthrough technology</a:t>
            </a:r>
            <a:endParaRPr sz="1200">
              <a:solidFill>
                <a:srgbClr val="333333"/>
              </a:solidFill>
              <a:latin typeface="Google Sans"/>
              <a:ea typeface="Google Sans"/>
              <a:cs typeface="Google Sans"/>
              <a:sym typeface="Google Sans"/>
            </a:endParaRPr>
          </a:p>
        </p:txBody>
      </p:sp>
      <p:sp>
        <p:nvSpPr>
          <p:cNvPr id="467" name="Google Shape;467;p53"/>
          <p:cNvSpPr txBox="1"/>
          <p:nvPr/>
        </p:nvSpPr>
        <p:spPr>
          <a:xfrm>
            <a:off x="4247450" y="1698575"/>
            <a:ext cx="993900" cy="827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80868B"/>
                </a:solidFill>
                <a:latin typeface="Google Sans"/>
                <a:ea typeface="Google Sans"/>
                <a:cs typeface="Google Sans"/>
                <a:sym typeface="Google Sans"/>
              </a:rPr>
              <a:t>1.2 million people globally die every year in road accidents</a:t>
            </a:r>
            <a:endParaRPr sz="700">
              <a:solidFill>
                <a:srgbClr val="80868B"/>
              </a:solidFill>
              <a:latin typeface="Google Sans"/>
              <a:ea typeface="Google Sans"/>
              <a:cs typeface="Google Sans"/>
              <a:sym typeface="Google Sans"/>
            </a:endParaRPr>
          </a:p>
        </p:txBody>
      </p:sp>
      <p:sp>
        <p:nvSpPr>
          <p:cNvPr id="468" name="Google Shape;468;p53"/>
          <p:cNvSpPr txBox="1"/>
          <p:nvPr/>
        </p:nvSpPr>
        <p:spPr>
          <a:xfrm>
            <a:off x="4771600" y="3858803"/>
            <a:ext cx="917100" cy="5496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80868B"/>
                </a:solidFill>
                <a:latin typeface="Google Sans"/>
                <a:ea typeface="Google Sans"/>
                <a:cs typeface="Google Sans"/>
                <a:sym typeface="Google Sans"/>
              </a:rPr>
              <a:t>Ability to get from A to B at the push of a button</a:t>
            </a:r>
            <a:endParaRPr sz="700">
              <a:solidFill>
                <a:srgbClr val="80868B"/>
              </a:solidFill>
              <a:latin typeface="Google Sans"/>
              <a:ea typeface="Google Sans"/>
              <a:cs typeface="Google Sans"/>
              <a:sym typeface="Google Sans"/>
            </a:endParaRPr>
          </a:p>
        </p:txBody>
      </p:sp>
      <p:sp>
        <p:nvSpPr>
          <p:cNvPr id="469" name="Google Shape;469;p53"/>
          <p:cNvSpPr txBox="1"/>
          <p:nvPr/>
        </p:nvSpPr>
        <p:spPr>
          <a:xfrm>
            <a:off x="512114" y="2817717"/>
            <a:ext cx="1192800" cy="827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700">
                <a:solidFill>
                  <a:srgbClr val="80868B"/>
                </a:solidFill>
                <a:latin typeface="Google Sans"/>
                <a:ea typeface="Google Sans"/>
                <a:cs typeface="Google Sans"/>
                <a:sym typeface="Google Sans"/>
              </a:rPr>
              <a:t>Sensors and software that autonomously and intelligently drive a car</a:t>
            </a:r>
            <a:endParaRPr sz="700">
              <a:solidFill>
                <a:srgbClr val="80868B"/>
              </a:solidFill>
              <a:latin typeface="Google Sans"/>
              <a:ea typeface="Google Sans"/>
              <a:cs typeface="Google Sans"/>
              <a:sym typeface="Google Sans"/>
            </a:endParaRPr>
          </a:p>
        </p:txBody>
      </p:sp>
      <p:cxnSp>
        <p:nvCxnSpPr>
          <p:cNvPr id="470" name="Google Shape;470;p53"/>
          <p:cNvCxnSpPr/>
          <p:nvPr/>
        </p:nvCxnSpPr>
        <p:spPr>
          <a:xfrm rot="10800000">
            <a:off x="617689" y="2818840"/>
            <a:ext cx="1642800" cy="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53"/>
          <p:cNvCxnSpPr/>
          <p:nvPr/>
        </p:nvCxnSpPr>
        <p:spPr>
          <a:xfrm rot="10800000">
            <a:off x="3942650" y="3859265"/>
            <a:ext cx="1642800" cy="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53"/>
          <p:cNvCxnSpPr/>
          <p:nvPr/>
        </p:nvCxnSpPr>
        <p:spPr>
          <a:xfrm rot="10800000">
            <a:off x="3169975" y="1694300"/>
            <a:ext cx="1900200" cy="0"/>
          </a:xfrm>
          <a:prstGeom prst="straightConnector1">
            <a:avLst/>
          </a:prstGeom>
          <a:noFill/>
          <a:ln cap="flat" cmpd="sng" w="9525">
            <a:solidFill>
              <a:schemeClr val="dk2"/>
            </a:solidFill>
            <a:prstDash val="solid"/>
            <a:round/>
            <a:headEnd len="med" w="med" type="none"/>
            <a:tailEnd len="med" w="med" type="none"/>
          </a:ln>
        </p:spPr>
      </p:cxnSp>
      <p:pic>
        <p:nvPicPr>
          <p:cNvPr id="473" name="Google Shape;473;p53"/>
          <p:cNvPicPr preferRelativeResize="0"/>
          <p:nvPr/>
        </p:nvPicPr>
        <p:blipFill>
          <a:blip r:embed="rId6">
            <a:alphaModFix/>
          </a:blip>
          <a:stretch>
            <a:fillRect/>
          </a:stretch>
        </p:blipFill>
        <p:spPr>
          <a:xfrm>
            <a:off x="617700" y="1406375"/>
            <a:ext cx="464700" cy="464700"/>
          </a:xfrm>
          <a:prstGeom prst="rect">
            <a:avLst/>
          </a:prstGeom>
          <a:noFill/>
          <a:ln>
            <a:noFill/>
          </a:ln>
        </p:spPr>
      </p:pic>
      <p:sp>
        <p:nvSpPr>
          <p:cNvPr id="474" name="Google Shape;474;p53"/>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500400" y="970700"/>
            <a:ext cx="8024400" cy="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generation</a:t>
            </a:r>
            <a:endParaRPr/>
          </a:p>
        </p:txBody>
      </p:sp>
      <p:sp>
        <p:nvSpPr>
          <p:cNvPr id="480" name="Google Shape;480;p54"/>
          <p:cNvSpPr txBox="1"/>
          <p:nvPr>
            <p:ph idx="1" type="body"/>
          </p:nvPr>
        </p:nvSpPr>
        <p:spPr>
          <a:xfrm>
            <a:off x="500400" y="1608175"/>
            <a:ext cx="5053800" cy="27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are thinking about your solution, always link it back to the user:</a:t>
            </a:r>
            <a:endParaRPr/>
          </a:p>
          <a:p>
            <a:pPr indent="-323850" lvl="0" marL="457200" rtl="0" algn="l">
              <a:spcBef>
                <a:spcPts val="1600"/>
              </a:spcBef>
              <a:spcAft>
                <a:spcPts val="0"/>
              </a:spcAft>
              <a:buSzPts val="1500"/>
              <a:buChar char="•"/>
            </a:pPr>
            <a:r>
              <a:rPr lang="en"/>
              <a:t>Who would benefit from self-driving cars?</a:t>
            </a:r>
            <a:endParaRPr/>
          </a:p>
          <a:p>
            <a:pPr indent="-323850" lvl="0" marL="457200" rtl="0" algn="l">
              <a:spcBef>
                <a:spcPts val="0"/>
              </a:spcBef>
              <a:spcAft>
                <a:spcPts val="0"/>
              </a:spcAft>
              <a:buSzPts val="1500"/>
              <a:buChar char="•"/>
            </a:pPr>
            <a:r>
              <a:rPr lang="en"/>
              <a:t>What problems would be eradicated if this technology became the norm?</a:t>
            </a:r>
            <a:endParaRPr/>
          </a:p>
          <a:p>
            <a:pPr indent="-323850" lvl="0" marL="457200" rtl="0" algn="l">
              <a:spcBef>
                <a:spcPts val="0"/>
              </a:spcBef>
              <a:spcAft>
                <a:spcPts val="0"/>
              </a:spcAft>
              <a:buSzPts val="1500"/>
              <a:buChar char="•"/>
            </a:pPr>
            <a:r>
              <a:rPr lang="en"/>
              <a:t>How could people’s lives improve because of this? </a:t>
            </a:r>
            <a:endParaRPr/>
          </a:p>
        </p:txBody>
      </p:sp>
      <p:sp>
        <p:nvSpPr>
          <p:cNvPr id="481" name="Google Shape;481;p54"/>
          <p:cNvSpPr txBox="1"/>
          <p:nvPr>
            <p:ph idx="12" type="sldNum"/>
          </p:nvPr>
        </p:nvSpPr>
        <p:spPr>
          <a:xfrm>
            <a:off x="8030425" y="4587025"/>
            <a:ext cx="5820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700">
                <a:solidFill>
                  <a:srgbClr val="9AA0A6"/>
                </a:solidFill>
                <a:latin typeface="Roboto"/>
                <a:ea typeface="Roboto"/>
                <a:cs typeface="Roboto"/>
                <a:sym typeface="Roboto"/>
              </a:rPr>
              <a:t>‹#›</a:t>
            </a:fld>
            <a:endParaRPr sz="700">
              <a:solidFill>
                <a:srgbClr val="9AA0A6"/>
              </a:solidFill>
              <a:latin typeface="Roboto"/>
              <a:ea typeface="Roboto"/>
              <a:cs typeface="Roboto"/>
              <a:sym typeface="Roboto"/>
            </a:endParaRPr>
          </a:p>
        </p:txBody>
      </p:sp>
      <p:pic>
        <p:nvPicPr>
          <p:cNvPr id="482" name="Google Shape;482;p54"/>
          <p:cNvPicPr preferRelativeResize="0"/>
          <p:nvPr/>
        </p:nvPicPr>
        <p:blipFill>
          <a:blip r:embed="rId3">
            <a:alphaModFix/>
          </a:blip>
          <a:stretch>
            <a:fillRect/>
          </a:stretch>
        </p:blipFill>
        <p:spPr>
          <a:xfrm>
            <a:off x="6280121" y="2299071"/>
            <a:ext cx="1750300" cy="1927375"/>
          </a:xfrm>
          <a:prstGeom prst="rect">
            <a:avLst/>
          </a:prstGeom>
          <a:noFill/>
          <a:ln>
            <a:noFill/>
          </a:ln>
        </p:spPr>
      </p:pic>
      <p:sp>
        <p:nvSpPr>
          <p:cNvPr id="483" name="Google Shape;483;p54"/>
          <p:cNvSpPr txBox="1"/>
          <p:nvPr>
            <p:ph idx="2" type="sldNum"/>
          </p:nvPr>
        </p:nvSpPr>
        <p:spPr>
          <a:xfrm>
            <a:off x="537675" y="4587025"/>
            <a:ext cx="2640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sz="700">
                <a:solidFill>
                  <a:srgbClr val="9AA0A6"/>
                </a:solidFill>
                <a:latin typeface="Roboto"/>
                <a:ea typeface="Roboto"/>
                <a:cs typeface="Roboto"/>
                <a:sym typeface="Roboto"/>
              </a:rPr>
              <a:t>. </a:t>
            </a:r>
            <a:r>
              <a:rPr lang="en"/>
              <a:t>Generate ideas</a:t>
            </a:r>
            <a:endParaRPr sz="700">
              <a:solidFill>
                <a:srgbClr val="9AA0A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487" name="Shape 487"/>
        <p:cNvGrpSpPr/>
        <p:nvPr/>
      </p:nvGrpSpPr>
      <p:grpSpPr>
        <a:xfrm>
          <a:off x="0" y="0"/>
          <a:ext cx="0" cy="0"/>
          <a:chOff x="0" y="0"/>
          <a:chExt cx="0" cy="0"/>
        </a:xfrm>
      </p:grpSpPr>
      <p:pic>
        <p:nvPicPr>
          <p:cNvPr id="488" name="Google Shape;488;p55"/>
          <p:cNvPicPr preferRelativeResize="0"/>
          <p:nvPr/>
        </p:nvPicPr>
        <p:blipFill rotWithShape="1">
          <a:blip r:embed="rId3">
            <a:alphaModFix/>
          </a:blip>
          <a:srcRect b="0" l="412" r="15376" t="10522"/>
          <a:stretch/>
        </p:blipFill>
        <p:spPr>
          <a:xfrm>
            <a:off x="0" y="0"/>
            <a:ext cx="9144000" cy="5143500"/>
          </a:xfrm>
          <a:prstGeom prst="rect">
            <a:avLst/>
          </a:prstGeom>
          <a:noFill/>
          <a:ln>
            <a:noFill/>
          </a:ln>
        </p:spPr>
      </p:pic>
      <p:pic>
        <p:nvPicPr>
          <p:cNvPr id="489" name="Google Shape;489;p55"/>
          <p:cNvPicPr preferRelativeResize="0"/>
          <p:nvPr/>
        </p:nvPicPr>
        <p:blipFill>
          <a:blip r:embed="rId4">
            <a:alphaModFix/>
          </a:blip>
          <a:stretch>
            <a:fillRect/>
          </a:stretch>
        </p:blipFill>
        <p:spPr>
          <a:xfrm>
            <a:off x="0" y="0"/>
            <a:ext cx="5808027" cy="5143499"/>
          </a:xfrm>
          <a:prstGeom prst="rect">
            <a:avLst/>
          </a:prstGeom>
          <a:noFill/>
          <a:ln>
            <a:noFill/>
          </a:ln>
        </p:spPr>
      </p:pic>
      <p:sp>
        <p:nvSpPr>
          <p:cNvPr id="490" name="Google Shape;490;p55"/>
          <p:cNvSpPr txBox="1"/>
          <p:nvPr>
            <p:ph idx="3" type="title"/>
          </p:nvPr>
        </p:nvSpPr>
        <p:spPr>
          <a:xfrm>
            <a:off x="500400" y="482593"/>
            <a:ext cx="49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Case study</a:t>
            </a:r>
            <a:endParaRPr sz="1200"/>
          </a:p>
        </p:txBody>
      </p:sp>
      <p:sp>
        <p:nvSpPr>
          <p:cNvPr id="491" name="Google Shape;491;p55"/>
          <p:cNvSpPr txBox="1"/>
          <p:nvPr>
            <p:ph idx="4" type="title"/>
          </p:nvPr>
        </p:nvSpPr>
        <p:spPr>
          <a:xfrm>
            <a:off x="789000" y="4322948"/>
            <a:ext cx="9894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hlinkClick r:id="rId5"/>
              </a:rPr>
              <a:t>Play film</a:t>
            </a:r>
            <a:endParaRPr u="sng"/>
          </a:p>
        </p:txBody>
      </p:sp>
      <p:sp>
        <p:nvSpPr>
          <p:cNvPr id="492" name="Google Shape;492;p55">
            <a:hlinkClick r:id="rId6"/>
          </p:cNvPr>
          <p:cNvSpPr/>
          <p:nvPr/>
        </p:nvSpPr>
        <p:spPr>
          <a:xfrm rot="5400000">
            <a:off x="586575" y="4456325"/>
            <a:ext cx="136800" cy="118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5"/>
          <p:cNvSpPr/>
          <p:nvPr/>
        </p:nvSpPr>
        <p:spPr>
          <a:xfrm>
            <a:off x="1948175" y="686675"/>
            <a:ext cx="2915100" cy="1580700"/>
          </a:xfrm>
          <a:prstGeom prst="rect">
            <a:avLst/>
          </a:prstGeom>
          <a:solidFill>
            <a:srgbClr val="34A8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55"/>
          <p:cNvSpPr txBox="1"/>
          <p:nvPr/>
        </p:nvSpPr>
        <p:spPr>
          <a:xfrm rot="-820">
            <a:off x="2257925" y="1190668"/>
            <a:ext cx="2515800" cy="572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sz="1800">
              <a:solidFill>
                <a:srgbClr val="FFFFFF"/>
              </a:solidFill>
              <a:latin typeface="Google Sans"/>
              <a:ea typeface="Google Sans"/>
              <a:cs typeface="Google Sans"/>
              <a:sym typeface="Google Sans"/>
            </a:endParaRPr>
          </a:p>
          <a:p>
            <a:pPr indent="0" lvl="0" marL="0" rtl="0" algn="l">
              <a:lnSpc>
                <a:spcPct val="120000"/>
              </a:lnSpc>
              <a:spcBef>
                <a:spcPts val="0"/>
              </a:spcBef>
              <a:spcAft>
                <a:spcPts val="0"/>
              </a:spcAft>
              <a:buNone/>
            </a:pPr>
            <a:r>
              <a:rPr lang="en" sz="1800">
                <a:solidFill>
                  <a:srgbClr val="FFFFFF"/>
                </a:solidFill>
                <a:latin typeface="Google Sans"/>
                <a:ea typeface="Google Sans"/>
                <a:cs typeface="Google Sans"/>
                <a:sym typeface="Google Sans"/>
              </a:rPr>
              <a:t>How can we improve the safety of people with Alzheimer’s?</a:t>
            </a:r>
            <a:endParaRPr sz="1800">
              <a:solidFill>
                <a:srgbClr val="FFFFFF"/>
              </a:solidFill>
              <a:latin typeface="Google Sans"/>
              <a:ea typeface="Google Sans"/>
              <a:cs typeface="Google Sans"/>
              <a:sym typeface="Google Sans"/>
            </a:endParaRPr>
          </a:p>
          <a:p>
            <a:pPr indent="0" lvl="0" marL="0" rtl="0" algn="l">
              <a:lnSpc>
                <a:spcPct val="120000"/>
              </a:lnSpc>
              <a:spcBef>
                <a:spcPts val="0"/>
              </a:spcBef>
              <a:spcAft>
                <a:spcPts val="0"/>
              </a:spcAft>
              <a:buNone/>
            </a:pPr>
            <a:r>
              <a:t/>
            </a:r>
            <a:endParaRPr sz="1800">
              <a:solidFill>
                <a:srgbClr val="FFFFFF"/>
              </a:solidFill>
              <a:latin typeface="Google Sans"/>
              <a:ea typeface="Google Sans"/>
              <a:cs typeface="Google Sans"/>
              <a:sym typeface="Google Sans"/>
            </a:endParaRPr>
          </a:p>
        </p:txBody>
      </p:sp>
      <p:sp>
        <p:nvSpPr>
          <p:cNvPr id="495" name="Google Shape;495;p55"/>
          <p:cNvSpPr/>
          <p:nvPr/>
        </p:nvSpPr>
        <p:spPr>
          <a:xfrm>
            <a:off x="595875" y="1853575"/>
            <a:ext cx="2189400" cy="2189400"/>
          </a:xfrm>
          <a:prstGeom prst="ellipse">
            <a:avLst/>
          </a:prstGeom>
          <a:solidFill>
            <a:srgbClr val="FBBC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5"/>
          <p:cNvSpPr txBox="1"/>
          <p:nvPr>
            <p:ph type="title"/>
          </p:nvPr>
        </p:nvSpPr>
        <p:spPr>
          <a:xfrm>
            <a:off x="671925" y="2402776"/>
            <a:ext cx="20373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FFFFFF"/>
                </a:solidFill>
              </a:rPr>
              <a:t>Kenneth </a:t>
            </a:r>
            <a:endParaRPr sz="2400">
              <a:solidFill>
                <a:srgbClr val="FFFFFF"/>
              </a:solidFill>
            </a:endParaRPr>
          </a:p>
          <a:p>
            <a:pPr indent="0" lvl="0" marL="0" rtl="0" algn="ctr">
              <a:lnSpc>
                <a:spcPct val="100000"/>
              </a:lnSpc>
              <a:spcBef>
                <a:spcPts val="0"/>
              </a:spcBef>
              <a:spcAft>
                <a:spcPts val="0"/>
              </a:spcAft>
              <a:buNone/>
            </a:pPr>
            <a:r>
              <a:rPr lang="en" sz="2400">
                <a:solidFill>
                  <a:srgbClr val="FFFFFF"/>
                </a:solidFill>
              </a:rPr>
              <a:t>Shinozuka</a:t>
            </a:r>
            <a:endParaRPr sz="2400">
              <a:solidFill>
                <a:srgbClr val="FFFFFF"/>
              </a:solidFill>
            </a:endParaRPr>
          </a:p>
          <a:p>
            <a:pPr indent="0" lvl="0" marL="0" rtl="0" algn="ctr">
              <a:lnSpc>
                <a:spcPct val="150000"/>
              </a:lnSpc>
              <a:spcBef>
                <a:spcPts val="1000"/>
              </a:spcBef>
              <a:spcAft>
                <a:spcPts val="0"/>
              </a:spcAft>
              <a:buNone/>
            </a:pPr>
            <a:r>
              <a:rPr lang="en" sz="1500">
                <a:solidFill>
                  <a:srgbClr val="FFFFFF"/>
                </a:solidFill>
              </a:rPr>
              <a:t>Age 15</a:t>
            </a:r>
            <a:endParaRPr sz="15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ogle Science Fai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Science Fai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