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5" r:id="rId3"/>
  </p:sldMasterIdLst>
  <p:notesMasterIdLst>
    <p:notesMasterId r:id="rId4"/>
  </p:notesMasterIdLst>
  <p:sldIdLst>
    <p:sldId id="256" r:id="rId5"/>
  </p:sldIdLst>
  <p:sldSz cy="7543800" cx="9829800"/>
  <p:notesSz cx="6858000" cy="9144000"/>
  <p:embeddedFontLst>
    <p:embeddedFont>
      <p:font typeface="Roboto"/>
      <p:regular r:id="rId6"/>
      <p:bold r:id="rId7"/>
      <p:italic r:id="rId8"/>
      <p:boldItalic r:id="rId9"/>
    </p:embeddedFont>
    <p:embeddedFont>
      <p:font typeface="Google Sans"/>
      <p:regular r:id="rId10"/>
      <p:bold r:id="rId11"/>
      <p:italic r:id="rId12"/>
      <p:boldItalic r:id="rId13"/>
    </p:embeddedFont>
    <p:embeddedFont>
      <p:font typeface="Roboto Mon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Roboto-boldItalic.fntdata"/><Relationship Id="rId5" Type="http://schemas.openxmlformats.org/officeDocument/2006/relationships/slide" Target="slides/slide1.xml"/><Relationship Id="rId6" Type="http://schemas.openxmlformats.org/officeDocument/2006/relationships/font" Target="fonts/Roboto-regular.fntdata"/><Relationship Id="rId7" Type="http://schemas.openxmlformats.org/officeDocument/2006/relationships/font" Target="fonts/Roboto-bold.fntdata"/><Relationship Id="rId8" Type="http://schemas.openxmlformats.org/officeDocument/2006/relationships/font" Target="fonts/Roboto-italic.fntdata"/><Relationship Id="rId11" Type="http://schemas.openxmlformats.org/officeDocument/2006/relationships/font" Target="fonts/GoogleSans-bold.fntdata"/><Relationship Id="rId10" Type="http://schemas.openxmlformats.org/officeDocument/2006/relationships/font" Target="fonts/GoogleSans-regular.fntdata"/><Relationship Id="rId13" Type="http://schemas.openxmlformats.org/officeDocument/2006/relationships/font" Target="fonts/GoogleSans-boldItalic.fntdata"/><Relationship Id="rId12" Type="http://schemas.openxmlformats.org/officeDocument/2006/relationships/font" Target="fonts/GoogleSans-italic.fntdata"/><Relationship Id="rId15" Type="http://schemas.openxmlformats.org/officeDocument/2006/relationships/font" Target="fonts/RobotoMono-bold.fntdata"/><Relationship Id="rId14" Type="http://schemas.openxmlformats.org/officeDocument/2006/relationships/font" Target="fonts/RobotoMono-regular.fntdata"/><Relationship Id="rId17" Type="http://schemas.openxmlformats.org/officeDocument/2006/relationships/font" Target="fonts/RobotoMono-boldItalic.fntdata"/><Relationship Id="rId16" Type="http://schemas.openxmlformats.org/officeDocument/2006/relationships/font" Target="fonts/RobotoMono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95265" y="685800"/>
            <a:ext cx="4468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706b4e63f_0_12:notes"/>
          <p:cNvSpPr/>
          <p:nvPr>
            <p:ph idx="2" type="sldImg"/>
          </p:nvPr>
        </p:nvSpPr>
        <p:spPr>
          <a:xfrm>
            <a:off x="1195265" y="685800"/>
            <a:ext cx="4468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706b4e63f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lor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/>
        </p:nvSpPr>
        <p:spPr>
          <a:xfrm>
            <a:off x="6444921" y="3520697"/>
            <a:ext cx="1479600" cy="4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110275" lIns="110275" spcFirstLastPara="1" rIns="110275" wrap="square" tIns="11027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2000"/>
              </a:spcAft>
              <a:buNone/>
            </a:pPr>
            <a:r>
              <a:rPr lang="en" sz="1000">
                <a:solidFill>
                  <a:srgbClr val="9AA0A6"/>
                </a:solidFill>
                <a:latin typeface="Google Sans"/>
                <a:ea typeface="Google Sans"/>
                <a:cs typeface="Google Sans"/>
                <a:sym typeface="Google Sans"/>
              </a:rPr>
              <a:t>Gray 900 #202124</a:t>
            </a:r>
            <a:endParaRPr sz="1000">
              <a:solidFill>
                <a:srgbClr val="9AA0A6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2" name="Google Shape;12;p2"/>
          <p:cNvSpPr txBox="1"/>
          <p:nvPr/>
        </p:nvSpPr>
        <p:spPr>
          <a:xfrm>
            <a:off x="4999019" y="6209940"/>
            <a:ext cx="1278000" cy="4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110275" lIns="110275" spcFirstLastPara="1" rIns="110275" wrap="square" tIns="11027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2000"/>
              </a:spcAft>
              <a:buNone/>
            </a:pPr>
            <a:r>
              <a:rPr lang="en" sz="1000">
                <a:solidFill>
                  <a:srgbClr val="9AA0A6"/>
                </a:solidFill>
                <a:latin typeface="Google Sans"/>
                <a:ea typeface="Google Sans"/>
                <a:cs typeface="Google Sans"/>
                <a:sym typeface="Google Sans"/>
              </a:rPr>
              <a:t>Gray </a:t>
            </a:r>
            <a:r>
              <a:rPr lang="en" sz="1000">
                <a:solidFill>
                  <a:srgbClr val="9AA0A6"/>
                </a:solidFill>
                <a:latin typeface="Google Sans"/>
                <a:ea typeface="Google Sans"/>
                <a:cs typeface="Google Sans"/>
                <a:sym typeface="Google Sans"/>
              </a:rPr>
              <a:t>800 #3C4043</a:t>
            </a:r>
            <a:endParaRPr sz="1000">
              <a:solidFill>
                <a:srgbClr val="9AA0A6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3" name="Google Shape;13;p2"/>
          <p:cNvSpPr txBox="1"/>
          <p:nvPr/>
        </p:nvSpPr>
        <p:spPr>
          <a:xfrm>
            <a:off x="6434259" y="6209940"/>
            <a:ext cx="1278000" cy="4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110275" lIns="110275" spcFirstLastPara="1" rIns="110275" wrap="square" tIns="11027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2000"/>
              </a:spcAft>
              <a:buNone/>
            </a:pPr>
            <a:r>
              <a:rPr lang="en" sz="1000">
                <a:solidFill>
                  <a:srgbClr val="9AA0A6"/>
                </a:solidFill>
                <a:latin typeface="Google Sans"/>
                <a:ea typeface="Google Sans"/>
                <a:cs typeface="Google Sans"/>
                <a:sym typeface="Google Sans"/>
              </a:rPr>
              <a:t>Gray </a:t>
            </a:r>
            <a:r>
              <a:rPr lang="en" sz="1000">
                <a:solidFill>
                  <a:srgbClr val="9AA0A6"/>
                </a:solidFill>
                <a:latin typeface="Google Sans"/>
                <a:ea typeface="Google Sans"/>
                <a:cs typeface="Google Sans"/>
                <a:sym typeface="Google Sans"/>
              </a:rPr>
              <a:t>700 #5F6368</a:t>
            </a:r>
            <a:endParaRPr sz="1000">
              <a:solidFill>
                <a:srgbClr val="9AA0A6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" name="Google Shape;14;p2"/>
          <p:cNvSpPr txBox="1"/>
          <p:nvPr/>
        </p:nvSpPr>
        <p:spPr>
          <a:xfrm>
            <a:off x="7869473" y="6209940"/>
            <a:ext cx="1278000" cy="4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110275" lIns="110275" spcFirstLastPara="1" rIns="110275" wrap="square" tIns="11027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2000"/>
              </a:spcAft>
              <a:buNone/>
            </a:pPr>
            <a:r>
              <a:rPr lang="en" sz="1000">
                <a:solidFill>
                  <a:srgbClr val="9AA0A6"/>
                </a:solidFill>
                <a:latin typeface="Google Sans"/>
                <a:ea typeface="Google Sans"/>
                <a:cs typeface="Google Sans"/>
                <a:sym typeface="Google Sans"/>
              </a:rPr>
              <a:t>Gray </a:t>
            </a:r>
            <a:r>
              <a:rPr lang="en" sz="1000">
                <a:solidFill>
                  <a:srgbClr val="9AA0A6"/>
                </a:solidFill>
                <a:latin typeface="Google Sans"/>
                <a:ea typeface="Google Sans"/>
                <a:cs typeface="Google Sans"/>
                <a:sym typeface="Google Sans"/>
              </a:rPr>
              <a:t>600 #80868B</a:t>
            </a:r>
            <a:endParaRPr sz="1000">
              <a:solidFill>
                <a:srgbClr val="9AA0A6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5" name="Google Shape;15;p2"/>
          <p:cNvSpPr txBox="1"/>
          <p:nvPr/>
        </p:nvSpPr>
        <p:spPr>
          <a:xfrm>
            <a:off x="7890823" y="3520697"/>
            <a:ext cx="1479600" cy="4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110275" lIns="110275" spcFirstLastPara="1" rIns="110275" wrap="square" tIns="11027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2000"/>
              </a:spcAft>
              <a:buNone/>
            </a:pPr>
            <a:r>
              <a:rPr lang="en" sz="1000">
                <a:solidFill>
                  <a:srgbClr val="9AA0A6"/>
                </a:solidFill>
                <a:latin typeface="Google Sans"/>
                <a:ea typeface="Google Sans"/>
                <a:cs typeface="Google Sans"/>
                <a:sym typeface="Google Sans"/>
              </a:rPr>
              <a:t>Gray </a:t>
            </a:r>
            <a:r>
              <a:rPr lang="en" sz="1000">
                <a:solidFill>
                  <a:srgbClr val="9AA0A6"/>
                </a:solidFill>
                <a:latin typeface="Google Sans"/>
                <a:ea typeface="Google Sans"/>
                <a:cs typeface="Google Sans"/>
                <a:sym typeface="Google Sans"/>
              </a:rPr>
              <a:t>500 #9AA0A6</a:t>
            </a:r>
            <a:endParaRPr sz="1000">
              <a:solidFill>
                <a:srgbClr val="9AA0A6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6" name="Google Shape;16;p2"/>
          <p:cNvSpPr txBox="1"/>
          <p:nvPr/>
        </p:nvSpPr>
        <p:spPr>
          <a:xfrm>
            <a:off x="661313" y="3520697"/>
            <a:ext cx="1479600" cy="8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110275" lIns="110275" spcFirstLastPara="1" rIns="110275" wrap="square" tIns="11027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2000"/>
              </a:spcAft>
              <a:buNone/>
            </a:pPr>
            <a:r>
              <a:rPr lang="en" sz="1000">
                <a:solidFill>
                  <a:srgbClr val="9AA0A6"/>
                </a:solidFill>
                <a:latin typeface="Google Sans"/>
                <a:ea typeface="Google Sans"/>
                <a:cs typeface="Google Sans"/>
                <a:sym typeface="Google Sans"/>
              </a:rPr>
              <a:t>Blue</a:t>
            </a:r>
            <a:r>
              <a:rPr lang="en" sz="1000">
                <a:solidFill>
                  <a:srgbClr val="9AA0A6"/>
                </a:solidFill>
                <a:latin typeface="Google Sans"/>
                <a:ea typeface="Google Sans"/>
                <a:cs typeface="Google Sans"/>
                <a:sym typeface="Google Sans"/>
              </a:rPr>
              <a:t> 500 #4285F4</a:t>
            </a:r>
            <a:endParaRPr sz="1000">
              <a:solidFill>
                <a:srgbClr val="9AA0A6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7" name="Google Shape;17;p2"/>
          <p:cNvSpPr txBox="1"/>
          <p:nvPr/>
        </p:nvSpPr>
        <p:spPr>
          <a:xfrm>
            <a:off x="2107215" y="3520697"/>
            <a:ext cx="1479600" cy="8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110275" lIns="110275" spcFirstLastPara="1" rIns="110275" wrap="square" tIns="11027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2000"/>
              </a:spcAft>
              <a:buNone/>
            </a:pPr>
            <a:r>
              <a:rPr lang="en" sz="1000">
                <a:solidFill>
                  <a:srgbClr val="9AA0A6"/>
                </a:solidFill>
                <a:latin typeface="Google Sans"/>
                <a:ea typeface="Google Sans"/>
                <a:cs typeface="Google Sans"/>
                <a:sym typeface="Google Sans"/>
              </a:rPr>
              <a:t>Red</a:t>
            </a:r>
            <a:r>
              <a:rPr lang="en" sz="1000">
                <a:solidFill>
                  <a:srgbClr val="9AA0A6"/>
                </a:solidFill>
                <a:latin typeface="Google Sans"/>
                <a:ea typeface="Google Sans"/>
                <a:cs typeface="Google Sans"/>
                <a:sym typeface="Google Sans"/>
              </a:rPr>
              <a:t> 500 #EA4335</a:t>
            </a:r>
            <a:endParaRPr sz="1000">
              <a:solidFill>
                <a:srgbClr val="9AA0A6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8" name="Google Shape;18;p2"/>
          <p:cNvSpPr txBox="1"/>
          <p:nvPr/>
        </p:nvSpPr>
        <p:spPr>
          <a:xfrm>
            <a:off x="3553117" y="3520697"/>
            <a:ext cx="1479600" cy="8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110275" lIns="110275" spcFirstLastPara="1" rIns="110275" wrap="square" tIns="11027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2000"/>
              </a:spcAft>
              <a:buNone/>
            </a:pPr>
            <a:r>
              <a:rPr lang="en" sz="1000">
                <a:solidFill>
                  <a:srgbClr val="9AA0A6"/>
                </a:solidFill>
                <a:latin typeface="Google Sans"/>
                <a:ea typeface="Google Sans"/>
                <a:cs typeface="Google Sans"/>
                <a:sym typeface="Google Sans"/>
              </a:rPr>
              <a:t>Yellow</a:t>
            </a:r>
            <a:r>
              <a:rPr lang="en" sz="1000">
                <a:solidFill>
                  <a:srgbClr val="9AA0A6"/>
                </a:solidFill>
                <a:latin typeface="Google Sans"/>
                <a:ea typeface="Google Sans"/>
                <a:cs typeface="Google Sans"/>
                <a:sym typeface="Google Sans"/>
              </a:rPr>
              <a:t> 500 #FBBC04</a:t>
            </a:r>
            <a:endParaRPr sz="1000">
              <a:solidFill>
                <a:srgbClr val="9AA0A6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9" name="Google Shape;19;p2"/>
          <p:cNvSpPr txBox="1"/>
          <p:nvPr/>
        </p:nvSpPr>
        <p:spPr>
          <a:xfrm>
            <a:off x="4999019" y="3520697"/>
            <a:ext cx="1479600" cy="8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110275" lIns="110275" spcFirstLastPara="1" rIns="110275" wrap="square" tIns="11027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2000"/>
              </a:spcAft>
              <a:buNone/>
            </a:pPr>
            <a:r>
              <a:rPr lang="en" sz="1000">
                <a:solidFill>
                  <a:srgbClr val="9AA0A6"/>
                </a:solidFill>
                <a:latin typeface="Google Sans"/>
                <a:ea typeface="Google Sans"/>
                <a:cs typeface="Google Sans"/>
                <a:sym typeface="Google Sans"/>
              </a:rPr>
              <a:t>Green</a:t>
            </a:r>
            <a:r>
              <a:rPr lang="en" sz="1000">
                <a:solidFill>
                  <a:srgbClr val="9AA0A6"/>
                </a:solidFill>
                <a:latin typeface="Google Sans"/>
                <a:ea typeface="Google Sans"/>
                <a:cs typeface="Google Sans"/>
                <a:sym typeface="Google Sans"/>
              </a:rPr>
              <a:t> 500 #34A853</a:t>
            </a:r>
            <a:endParaRPr sz="1000">
              <a:solidFill>
                <a:srgbClr val="9AA0A6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0" name="Google Shape;20;p2"/>
          <p:cNvSpPr/>
          <p:nvPr/>
        </p:nvSpPr>
        <p:spPr>
          <a:xfrm>
            <a:off x="661313" y="1772980"/>
            <a:ext cx="1305600" cy="17811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110275" lIns="110275" spcFirstLastPara="1" rIns="110275" wrap="square" tIns="110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2107215" y="1772980"/>
            <a:ext cx="1305600" cy="17811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anchorCtr="0" anchor="ctr" bIns="110275" lIns="110275" spcFirstLastPara="1" rIns="110275" wrap="square" tIns="110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22" name="Google Shape;22;p2"/>
          <p:cNvSpPr/>
          <p:nvPr/>
        </p:nvSpPr>
        <p:spPr>
          <a:xfrm>
            <a:off x="3553117" y="1772980"/>
            <a:ext cx="1305600" cy="1781100"/>
          </a:xfrm>
          <a:prstGeom prst="rect">
            <a:avLst/>
          </a:prstGeom>
          <a:solidFill>
            <a:srgbClr val="FBBC04"/>
          </a:solidFill>
          <a:ln>
            <a:noFill/>
          </a:ln>
        </p:spPr>
        <p:txBody>
          <a:bodyPr anchorCtr="0" anchor="ctr" bIns="110275" lIns="110275" spcFirstLastPara="1" rIns="110275" wrap="square" tIns="110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23" name="Google Shape;23;p2"/>
          <p:cNvSpPr/>
          <p:nvPr/>
        </p:nvSpPr>
        <p:spPr>
          <a:xfrm>
            <a:off x="4999019" y="1772980"/>
            <a:ext cx="1305600" cy="17811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anchorCtr="0" anchor="ctr" bIns="110275" lIns="110275" spcFirstLastPara="1" rIns="110275" wrap="square" tIns="110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24" name="Google Shape;24;p2"/>
          <p:cNvSpPr/>
          <p:nvPr/>
        </p:nvSpPr>
        <p:spPr>
          <a:xfrm>
            <a:off x="6444921" y="1772980"/>
            <a:ext cx="1305600" cy="1781100"/>
          </a:xfrm>
          <a:prstGeom prst="rect">
            <a:avLst/>
          </a:prstGeom>
          <a:solidFill>
            <a:srgbClr val="202124"/>
          </a:solidFill>
          <a:ln>
            <a:noFill/>
          </a:ln>
        </p:spPr>
        <p:txBody>
          <a:bodyPr anchorCtr="0" anchor="ctr" bIns="110275" lIns="110275" spcFirstLastPara="1" rIns="110275" wrap="square" tIns="110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25" name="Google Shape;25;p2"/>
          <p:cNvSpPr/>
          <p:nvPr/>
        </p:nvSpPr>
        <p:spPr>
          <a:xfrm>
            <a:off x="7890823" y="1772980"/>
            <a:ext cx="1305600" cy="1781100"/>
          </a:xfrm>
          <a:prstGeom prst="rect">
            <a:avLst/>
          </a:prstGeom>
          <a:solidFill>
            <a:srgbClr val="9AA0A6"/>
          </a:solidFill>
          <a:ln>
            <a:noFill/>
          </a:ln>
        </p:spPr>
        <p:txBody>
          <a:bodyPr anchorCtr="0" anchor="ctr" bIns="110275" lIns="110275" spcFirstLastPara="1" rIns="110275" wrap="square" tIns="110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26" name="Google Shape;26;p2"/>
          <p:cNvSpPr/>
          <p:nvPr/>
        </p:nvSpPr>
        <p:spPr>
          <a:xfrm>
            <a:off x="4999019" y="4451040"/>
            <a:ext cx="1305600" cy="1781100"/>
          </a:xfrm>
          <a:prstGeom prst="rect">
            <a:avLst/>
          </a:prstGeom>
          <a:solidFill>
            <a:srgbClr val="3C4043"/>
          </a:solidFill>
          <a:ln>
            <a:noFill/>
          </a:ln>
        </p:spPr>
        <p:txBody>
          <a:bodyPr anchorCtr="0" anchor="ctr" bIns="110275" lIns="110275" spcFirstLastPara="1" rIns="110275" wrap="square" tIns="110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3C4043"/>
              </a:solidFill>
            </a:endParaRPr>
          </a:p>
        </p:txBody>
      </p:sp>
      <p:sp>
        <p:nvSpPr>
          <p:cNvPr id="27" name="Google Shape;27;p2"/>
          <p:cNvSpPr/>
          <p:nvPr/>
        </p:nvSpPr>
        <p:spPr>
          <a:xfrm>
            <a:off x="6444921" y="4451040"/>
            <a:ext cx="1305600" cy="1781100"/>
          </a:xfrm>
          <a:prstGeom prst="rect">
            <a:avLst/>
          </a:prstGeom>
          <a:solidFill>
            <a:srgbClr val="5F6368"/>
          </a:solidFill>
          <a:ln>
            <a:noFill/>
          </a:ln>
        </p:spPr>
        <p:txBody>
          <a:bodyPr anchorCtr="0" anchor="ctr" bIns="110275" lIns="110275" spcFirstLastPara="1" rIns="110275" wrap="square" tIns="110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5F6368"/>
              </a:solidFill>
            </a:endParaRPr>
          </a:p>
        </p:txBody>
      </p:sp>
      <p:sp>
        <p:nvSpPr>
          <p:cNvPr id="28" name="Google Shape;28;p2"/>
          <p:cNvSpPr/>
          <p:nvPr/>
        </p:nvSpPr>
        <p:spPr>
          <a:xfrm>
            <a:off x="7890823" y="4451040"/>
            <a:ext cx="1305600" cy="1781100"/>
          </a:xfrm>
          <a:prstGeom prst="rect">
            <a:avLst/>
          </a:prstGeom>
          <a:solidFill>
            <a:srgbClr val="80868B"/>
          </a:solidFill>
          <a:ln>
            <a:noFill/>
          </a:ln>
        </p:spPr>
        <p:txBody>
          <a:bodyPr anchorCtr="0" anchor="ctr" bIns="110275" lIns="110275" spcFirstLastPara="1" rIns="110275" wrap="square" tIns="110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80868B"/>
              </a:solidFill>
            </a:endParaRPr>
          </a:p>
        </p:txBody>
      </p:sp>
      <p:sp>
        <p:nvSpPr>
          <p:cNvPr id="29" name="Google Shape;29;p2"/>
          <p:cNvSpPr txBox="1"/>
          <p:nvPr/>
        </p:nvSpPr>
        <p:spPr>
          <a:xfrm>
            <a:off x="537930" y="865281"/>
            <a:ext cx="7732800" cy="6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10275" lIns="110275" spcFirstLastPara="1" rIns="110275" wrap="square" tIns="11027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212121"/>
                </a:solidFill>
                <a:latin typeface="Google Sans"/>
                <a:ea typeface="Google Sans"/>
                <a:cs typeface="Google Sans"/>
                <a:sym typeface="Google Sans"/>
              </a:rPr>
              <a:t>Google Science Fair Color Palette</a:t>
            </a:r>
            <a:endParaRPr sz="2400">
              <a:solidFill>
                <a:srgbClr val="21212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0" name="Google Shape;30;p2"/>
          <p:cNvSpPr txBox="1"/>
          <p:nvPr/>
        </p:nvSpPr>
        <p:spPr>
          <a:xfrm>
            <a:off x="1044873" y="5000820"/>
            <a:ext cx="1966500" cy="6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10275" lIns="110275" spcFirstLastPara="1" rIns="110275" wrap="square" tIns="11027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9AA0A6"/>
                </a:solidFill>
                <a:latin typeface="Google Sans"/>
                <a:ea typeface="Google Sans"/>
                <a:cs typeface="Google Sans"/>
                <a:sym typeface="Google Sans"/>
              </a:rPr>
              <a:t>Google</a:t>
            </a:r>
            <a:endParaRPr sz="2400">
              <a:solidFill>
                <a:srgbClr val="9AA0A6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1" name="Google Shape;31;p2"/>
          <p:cNvSpPr txBox="1"/>
          <p:nvPr/>
        </p:nvSpPr>
        <p:spPr>
          <a:xfrm>
            <a:off x="7826269" y="3949990"/>
            <a:ext cx="1364400" cy="6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10275" lIns="110275" spcFirstLastPara="1" rIns="110275" wrap="square" tIns="11027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80868B"/>
                </a:solidFill>
                <a:latin typeface="Google Sans"/>
                <a:ea typeface="Google Sans"/>
                <a:cs typeface="Google Sans"/>
                <a:sym typeface="Google Sans"/>
              </a:rPr>
              <a:t>Google</a:t>
            </a:r>
            <a:endParaRPr sz="2400">
              <a:solidFill>
                <a:srgbClr val="80868B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2" name="Google Shape;32;p2"/>
          <p:cNvSpPr txBox="1"/>
          <p:nvPr/>
        </p:nvSpPr>
        <p:spPr>
          <a:xfrm>
            <a:off x="4999019" y="3949990"/>
            <a:ext cx="1364400" cy="6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10275" lIns="110275" spcFirstLastPara="1" rIns="110275" wrap="square" tIns="11027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Google</a:t>
            </a:r>
            <a:endParaRPr sz="24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3" name="Google Shape;33;p2"/>
          <p:cNvSpPr txBox="1"/>
          <p:nvPr/>
        </p:nvSpPr>
        <p:spPr>
          <a:xfrm>
            <a:off x="6444921" y="3949990"/>
            <a:ext cx="1364400" cy="6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10275" lIns="110275" spcFirstLastPara="1" rIns="110275" wrap="square" tIns="11027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Google</a:t>
            </a:r>
            <a:endParaRPr sz="240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4" name="Google Shape;34;p2"/>
          <p:cNvSpPr txBox="1"/>
          <p:nvPr/>
        </p:nvSpPr>
        <p:spPr>
          <a:xfrm>
            <a:off x="1044873" y="4406820"/>
            <a:ext cx="1364400" cy="6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10275" lIns="110275" spcFirstLastPara="1" rIns="110275" wrap="square" tIns="11027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202124"/>
                </a:solidFill>
                <a:latin typeface="Google Sans"/>
                <a:ea typeface="Google Sans"/>
                <a:cs typeface="Google Sans"/>
                <a:sym typeface="Google Sans"/>
              </a:rPr>
              <a:t>Google</a:t>
            </a:r>
            <a:endParaRPr sz="2400">
              <a:solidFill>
                <a:srgbClr val="20212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Body + Photo">
  <p:cSld name="TITLE_AND_BODY_1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1"/>
          <p:cNvSpPr txBox="1"/>
          <p:nvPr>
            <p:ph type="title"/>
          </p:nvPr>
        </p:nvSpPr>
        <p:spPr>
          <a:xfrm>
            <a:off x="537930" y="652703"/>
            <a:ext cx="4050300" cy="840000"/>
          </a:xfrm>
          <a:prstGeom prst="rect">
            <a:avLst/>
          </a:prstGeom>
        </p:spPr>
        <p:txBody>
          <a:bodyPr anchorCtr="0" anchor="t" bIns="110275" lIns="110275" spcFirstLastPara="1" rIns="110275" wrap="square" tIns="11027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2900"/>
              <a:buNone/>
              <a:defRPr sz="2900">
                <a:solidFill>
                  <a:srgbClr val="4285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2900"/>
              <a:buNone/>
              <a:defRPr sz="2900">
                <a:solidFill>
                  <a:srgbClr val="4285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2900"/>
              <a:buNone/>
              <a:defRPr sz="2900">
                <a:solidFill>
                  <a:srgbClr val="4285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2900"/>
              <a:buNone/>
              <a:defRPr sz="2900">
                <a:solidFill>
                  <a:srgbClr val="4285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2900"/>
              <a:buNone/>
              <a:defRPr sz="2900">
                <a:solidFill>
                  <a:srgbClr val="4285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2900"/>
              <a:buNone/>
              <a:defRPr sz="2900">
                <a:solidFill>
                  <a:srgbClr val="4285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2900"/>
              <a:buNone/>
              <a:defRPr sz="2900">
                <a:solidFill>
                  <a:srgbClr val="4285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2900"/>
              <a:buNone/>
              <a:defRPr sz="2900">
                <a:solidFill>
                  <a:srgbClr val="4285F3"/>
                </a:solidFill>
              </a:defRPr>
            </a:lvl9pPr>
          </a:lstStyle>
          <a:p/>
        </p:txBody>
      </p:sp>
      <p:sp>
        <p:nvSpPr>
          <p:cNvPr id="82" name="Google Shape;82;p11"/>
          <p:cNvSpPr txBox="1"/>
          <p:nvPr>
            <p:ph idx="1" type="body"/>
          </p:nvPr>
        </p:nvSpPr>
        <p:spPr>
          <a:xfrm>
            <a:off x="537930" y="1690297"/>
            <a:ext cx="3927900" cy="5010900"/>
          </a:xfrm>
          <a:prstGeom prst="rect">
            <a:avLst/>
          </a:prstGeom>
        </p:spPr>
        <p:txBody>
          <a:bodyPr anchorCtr="0" anchor="t" bIns="110275" lIns="110275" spcFirstLastPara="1" rIns="110275" wrap="square" tIns="110275"/>
          <a:lstStyle>
            <a:lvl1pPr indent="-355600" lvl="0" marL="4572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1pPr>
            <a:lvl2pPr indent="-336550" lvl="1" marL="914400" rtl="0">
              <a:spcBef>
                <a:spcPts val="2000"/>
              </a:spcBef>
              <a:spcAft>
                <a:spcPts val="0"/>
              </a:spcAft>
              <a:buSzPts val="1700"/>
              <a:buChar char="○"/>
              <a:defRPr/>
            </a:lvl2pPr>
            <a:lvl3pPr indent="-336550" lvl="2" marL="1371600" rtl="0">
              <a:spcBef>
                <a:spcPts val="2000"/>
              </a:spcBef>
              <a:spcAft>
                <a:spcPts val="0"/>
              </a:spcAft>
              <a:buSzPts val="1700"/>
              <a:buChar char="■"/>
              <a:defRPr/>
            </a:lvl3pPr>
            <a:lvl4pPr indent="-336550" lvl="3" marL="1828800" rtl="0">
              <a:spcBef>
                <a:spcPts val="2000"/>
              </a:spcBef>
              <a:spcAft>
                <a:spcPts val="0"/>
              </a:spcAft>
              <a:buSzPts val="1700"/>
              <a:buChar char="●"/>
              <a:defRPr/>
            </a:lvl4pPr>
            <a:lvl5pPr indent="-336550" lvl="4" marL="2286000" rtl="0">
              <a:spcBef>
                <a:spcPts val="2000"/>
              </a:spcBef>
              <a:spcAft>
                <a:spcPts val="0"/>
              </a:spcAft>
              <a:buSzPts val="1700"/>
              <a:buChar char="○"/>
              <a:defRPr/>
            </a:lvl5pPr>
            <a:lvl6pPr indent="-336550" lvl="5" marL="2743200" rtl="0">
              <a:spcBef>
                <a:spcPts val="2000"/>
              </a:spcBef>
              <a:spcAft>
                <a:spcPts val="0"/>
              </a:spcAft>
              <a:buSzPts val="1700"/>
              <a:buChar char="■"/>
              <a:defRPr/>
            </a:lvl6pPr>
            <a:lvl7pPr indent="-336550" lvl="6" marL="3200400" rtl="0">
              <a:spcBef>
                <a:spcPts val="2000"/>
              </a:spcBef>
              <a:spcAft>
                <a:spcPts val="0"/>
              </a:spcAft>
              <a:buSzPts val="1700"/>
              <a:buChar char="●"/>
              <a:defRPr/>
            </a:lvl7pPr>
            <a:lvl8pPr indent="-336550" lvl="7" marL="3657600" rtl="0">
              <a:spcBef>
                <a:spcPts val="2000"/>
              </a:spcBef>
              <a:spcAft>
                <a:spcPts val="0"/>
              </a:spcAft>
              <a:buSzPts val="1700"/>
              <a:buChar char="○"/>
              <a:defRPr/>
            </a:lvl8pPr>
            <a:lvl9pPr indent="-336550" lvl="8" marL="4114800" rtl="0">
              <a:spcBef>
                <a:spcPts val="2000"/>
              </a:spcBef>
              <a:spcAft>
                <a:spcPts val="2000"/>
              </a:spcAft>
              <a:buSzPts val="1700"/>
              <a:buChar char="■"/>
              <a:defRPr/>
            </a:lvl9pPr>
          </a:lstStyle>
          <a:p/>
        </p:txBody>
      </p:sp>
      <p:sp>
        <p:nvSpPr>
          <p:cNvPr id="83" name="Google Shape;83;p11"/>
          <p:cNvSpPr txBox="1"/>
          <p:nvPr>
            <p:ph idx="12" type="sldNum"/>
          </p:nvPr>
        </p:nvSpPr>
        <p:spPr>
          <a:xfrm>
            <a:off x="8698317" y="6839385"/>
            <a:ext cx="589800" cy="577500"/>
          </a:xfrm>
          <a:prstGeom prst="rect">
            <a:avLst/>
          </a:prstGeom>
        </p:spPr>
        <p:txBody>
          <a:bodyPr anchorCtr="0" anchor="ctr" bIns="110275" lIns="110275" spcFirstLastPara="1" rIns="110275" wrap="square" tIns="110275">
            <a:noAutofit/>
          </a:bodyPr>
          <a:lstStyle>
            <a:lvl1pPr lvl="0" rtl="0">
              <a:buNone/>
              <a:defRPr sz="1000">
                <a:solidFill>
                  <a:srgbClr val="9E9E9E"/>
                </a:solidFill>
              </a:defRPr>
            </a:lvl1pPr>
            <a:lvl2pPr lvl="1" rtl="0">
              <a:buNone/>
              <a:defRPr sz="1000">
                <a:solidFill>
                  <a:srgbClr val="9E9E9E"/>
                </a:solidFill>
              </a:defRPr>
            </a:lvl2pPr>
            <a:lvl3pPr lvl="2" rtl="0">
              <a:buNone/>
              <a:defRPr sz="1000">
                <a:solidFill>
                  <a:srgbClr val="9E9E9E"/>
                </a:solidFill>
              </a:defRPr>
            </a:lvl3pPr>
            <a:lvl4pPr lvl="3" rtl="0">
              <a:buNone/>
              <a:defRPr sz="1000">
                <a:solidFill>
                  <a:srgbClr val="9E9E9E"/>
                </a:solidFill>
              </a:defRPr>
            </a:lvl4pPr>
            <a:lvl5pPr lvl="4" rtl="0">
              <a:buNone/>
              <a:defRPr sz="1000">
                <a:solidFill>
                  <a:srgbClr val="9E9E9E"/>
                </a:solidFill>
              </a:defRPr>
            </a:lvl5pPr>
            <a:lvl6pPr lvl="5" rtl="0">
              <a:buNone/>
              <a:defRPr sz="1000">
                <a:solidFill>
                  <a:srgbClr val="9E9E9E"/>
                </a:solidFill>
              </a:defRPr>
            </a:lvl6pPr>
            <a:lvl7pPr lvl="6" rtl="0">
              <a:buNone/>
              <a:defRPr sz="1000">
                <a:solidFill>
                  <a:srgbClr val="9E9E9E"/>
                </a:solidFill>
              </a:defRPr>
            </a:lvl7pPr>
            <a:lvl8pPr lvl="7" rtl="0">
              <a:buNone/>
              <a:defRPr sz="1000">
                <a:solidFill>
                  <a:srgbClr val="9E9E9E"/>
                </a:solidFill>
              </a:defRPr>
            </a:lvl8pPr>
            <a:lvl9pPr lvl="8" rtl="0">
              <a:buNone/>
              <a:defRPr sz="1000">
                <a:solidFill>
                  <a:srgbClr val="9E9E9E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Body + Photo 1">
  <p:cSld name="TITLE_AND_BODY_1_2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2"/>
          <p:cNvSpPr txBox="1"/>
          <p:nvPr>
            <p:ph type="title"/>
          </p:nvPr>
        </p:nvSpPr>
        <p:spPr>
          <a:xfrm>
            <a:off x="537930" y="652703"/>
            <a:ext cx="4050300" cy="840000"/>
          </a:xfrm>
          <a:prstGeom prst="rect">
            <a:avLst/>
          </a:prstGeom>
        </p:spPr>
        <p:txBody>
          <a:bodyPr anchorCtr="0" anchor="t" bIns="110275" lIns="110275" spcFirstLastPara="1" rIns="110275" wrap="square" tIns="11027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2900"/>
              <a:buNone/>
              <a:defRPr sz="2900">
                <a:solidFill>
                  <a:srgbClr val="4285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2900"/>
              <a:buNone/>
              <a:defRPr sz="2900">
                <a:solidFill>
                  <a:srgbClr val="4285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2900"/>
              <a:buNone/>
              <a:defRPr sz="2900">
                <a:solidFill>
                  <a:srgbClr val="4285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2900"/>
              <a:buNone/>
              <a:defRPr sz="2900">
                <a:solidFill>
                  <a:srgbClr val="4285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2900"/>
              <a:buNone/>
              <a:defRPr sz="2900">
                <a:solidFill>
                  <a:srgbClr val="4285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2900"/>
              <a:buNone/>
              <a:defRPr sz="2900">
                <a:solidFill>
                  <a:srgbClr val="4285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2900"/>
              <a:buNone/>
              <a:defRPr sz="2900">
                <a:solidFill>
                  <a:srgbClr val="4285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2900"/>
              <a:buNone/>
              <a:defRPr sz="2900">
                <a:solidFill>
                  <a:srgbClr val="4285F3"/>
                </a:solidFill>
              </a:defRPr>
            </a:lvl9pPr>
          </a:lstStyle>
          <a:p/>
        </p:txBody>
      </p:sp>
      <p:sp>
        <p:nvSpPr>
          <p:cNvPr id="86" name="Google Shape;86;p12"/>
          <p:cNvSpPr txBox="1"/>
          <p:nvPr>
            <p:ph idx="1" type="body"/>
          </p:nvPr>
        </p:nvSpPr>
        <p:spPr>
          <a:xfrm>
            <a:off x="537930" y="1690297"/>
            <a:ext cx="3927900" cy="5010900"/>
          </a:xfrm>
          <a:prstGeom prst="rect">
            <a:avLst/>
          </a:prstGeom>
        </p:spPr>
        <p:txBody>
          <a:bodyPr anchorCtr="0" anchor="t" bIns="110275" lIns="110275" spcFirstLastPara="1" rIns="110275" wrap="square" tIns="110275"/>
          <a:lstStyle>
            <a:lvl1pPr indent="-355600" lvl="0" marL="4572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1pPr>
            <a:lvl2pPr indent="-336550" lvl="1" marL="914400" rtl="0">
              <a:spcBef>
                <a:spcPts val="2000"/>
              </a:spcBef>
              <a:spcAft>
                <a:spcPts val="0"/>
              </a:spcAft>
              <a:buSzPts val="1700"/>
              <a:buChar char="○"/>
              <a:defRPr/>
            </a:lvl2pPr>
            <a:lvl3pPr indent="-336550" lvl="2" marL="1371600" rtl="0">
              <a:spcBef>
                <a:spcPts val="2000"/>
              </a:spcBef>
              <a:spcAft>
                <a:spcPts val="0"/>
              </a:spcAft>
              <a:buSzPts val="1700"/>
              <a:buChar char="■"/>
              <a:defRPr/>
            </a:lvl3pPr>
            <a:lvl4pPr indent="-336550" lvl="3" marL="1828800" rtl="0">
              <a:spcBef>
                <a:spcPts val="2000"/>
              </a:spcBef>
              <a:spcAft>
                <a:spcPts val="0"/>
              </a:spcAft>
              <a:buSzPts val="1700"/>
              <a:buChar char="●"/>
              <a:defRPr/>
            </a:lvl4pPr>
            <a:lvl5pPr indent="-336550" lvl="4" marL="2286000" rtl="0">
              <a:spcBef>
                <a:spcPts val="2000"/>
              </a:spcBef>
              <a:spcAft>
                <a:spcPts val="0"/>
              </a:spcAft>
              <a:buSzPts val="1700"/>
              <a:buChar char="○"/>
              <a:defRPr/>
            </a:lvl5pPr>
            <a:lvl6pPr indent="-336550" lvl="5" marL="2743200" rtl="0">
              <a:spcBef>
                <a:spcPts val="2000"/>
              </a:spcBef>
              <a:spcAft>
                <a:spcPts val="0"/>
              </a:spcAft>
              <a:buSzPts val="1700"/>
              <a:buChar char="■"/>
              <a:defRPr/>
            </a:lvl6pPr>
            <a:lvl7pPr indent="-336550" lvl="6" marL="3200400" rtl="0">
              <a:spcBef>
                <a:spcPts val="2000"/>
              </a:spcBef>
              <a:spcAft>
                <a:spcPts val="0"/>
              </a:spcAft>
              <a:buSzPts val="1700"/>
              <a:buChar char="●"/>
              <a:defRPr/>
            </a:lvl7pPr>
            <a:lvl8pPr indent="-336550" lvl="7" marL="3657600" rtl="0">
              <a:spcBef>
                <a:spcPts val="2000"/>
              </a:spcBef>
              <a:spcAft>
                <a:spcPts val="0"/>
              </a:spcAft>
              <a:buSzPts val="1700"/>
              <a:buChar char="○"/>
              <a:defRPr/>
            </a:lvl8pPr>
            <a:lvl9pPr indent="-336550" lvl="8" marL="4114800" rtl="0">
              <a:spcBef>
                <a:spcPts val="2000"/>
              </a:spcBef>
              <a:spcAft>
                <a:spcPts val="2000"/>
              </a:spcAft>
              <a:buSzPts val="1700"/>
              <a:buChar char="■"/>
              <a:defRPr/>
            </a:lvl9pPr>
          </a:lstStyle>
          <a:p/>
        </p:txBody>
      </p:sp>
      <p:sp>
        <p:nvSpPr>
          <p:cNvPr id="87" name="Google Shape;87;p12"/>
          <p:cNvSpPr txBox="1"/>
          <p:nvPr>
            <p:ph idx="12" type="sldNum"/>
          </p:nvPr>
        </p:nvSpPr>
        <p:spPr>
          <a:xfrm>
            <a:off x="8698317" y="6839385"/>
            <a:ext cx="589800" cy="577500"/>
          </a:xfrm>
          <a:prstGeom prst="rect">
            <a:avLst/>
          </a:prstGeom>
        </p:spPr>
        <p:txBody>
          <a:bodyPr anchorCtr="0" anchor="ctr" bIns="110275" lIns="110275" spcFirstLastPara="1" rIns="110275" wrap="square" tIns="110275">
            <a:noAutofit/>
          </a:bodyPr>
          <a:lstStyle>
            <a:lvl1pPr lvl="0" rtl="0">
              <a:buNone/>
              <a:defRPr sz="1000">
                <a:solidFill>
                  <a:srgbClr val="9E9E9E"/>
                </a:solidFill>
              </a:defRPr>
            </a:lvl1pPr>
            <a:lvl2pPr lvl="1" rtl="0">
              <a:buNone/>
              <a:defRPr sz="1000">
                <a:solidFill>
                  <a:srgbClr val="9E9E9E"/>
                </a:solidFill>
              </a:defRPr>
            </a:lvl2pPr>
            <a:lvl3pPr lvl="2" rtl="0">
              <a:buNone/>
              <a:defRPr sz="1000">
                <a:solidFill>
                  <a:srgbClr val="9E9E9E"/>
                </a:solidFill>
              </a:defRPr>
            </a:lvl3pPr>
            <a:lvl4pPr lvl="3" rtl="0">
              <a:buNone/>
              <a:defRPr sz="1000">
                <a:solidFill>
                  <a:srgbClr val="9E9E9E"/>
                </a:solidFill>
              </a:defRPr>
            </a:lvl4pPr>
            <a:lvl5pPr lvl="4" rtl="0">
              <a:buNone/>
              <a:defRPr sz="1000">
                <a:solidFill>
                  <a:srgbClr val="9E9E9E"/>
                </a:solidFill>
              </a:defRPr>
            </a:lvl5pPr>
            <a:lvl6pPr lvl="5" rtl="0">
              <a:buNone/>
              <a:defRPr sz="1000">
                <a:solidFill>
                  <a:srgbClr val="9E9E9E"/>
                </a:solidFill>
              </a:defRPr>
            </a:lvl6pPr>
            <a:lvl7pPr lvl="6" rtl="0">
              <a:buNone/>
              <a:defRPr sz="1000">
                <a:solidFill>
                  <a:srgbClr val="9E9E9E"/>
                </a:solidFill>
              </a:defRPr>
            </a:lvl7pPr>
            <a:lvl8pPr lvl="7" rtl="0">
              <a:buNone/>
              <a:defRPr sz="1000">
                <a:solidFill>
                  <a:srgbClr val="9E9E9E"/>
                </a:solidFill>
              </a:defRPr>
            </a:lvl8pPr>
            <a:lvl9pPr lvl="8" rtl="0">
              <a:buNone/>
              <a:defRPr sz="1000">
                <a:solidFill>
                  <a:srgbClr val="9E9E9E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8" name="Google Shape;88;p12"/>
          <p:cNvSpPr/>
          <p:nvPr/>
        </p:nvSpPr>
        <p:spPr>
          <a:xfrm>
            <a:off x="4919764" y="0"/>
            <a:ext cx="4910100" cy="7543800"/>
          </a:xfrm>
          <a:prstGeom prst="rect">
            <a:avLst/>
          </a:prstGeom>
          <a:solidFill>
            <a:srgbClr val="4285F3"/>
          </a:solidFill>
          <a:ln>
            <a:noFill/>
          </a:ln>
        </p:spPr>
        <p:txBody>
          <a:bodyPr anchorCtr="0" anchor="ctr" bIns="110275" lIns="110275" spcFirstLastPara="1" rIns="110275" wrap="square" tIns="110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eadline2 + Body2">
  <p:cSld name="TITLE_AND_BODY_1_1">
    <p:bg>
      <p:bgPr>
        <a:solidFill>
          <a:srgbClr val="4285F3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/>
          <p:cNvSpPr txBox="1"/>
          <p:nvPr>
            <p:ph type="title"/>
          </p:nvPr>
        </p:nvSpPr>
        <p:spPr>
          <a:xfrm>
            <a:off x="650268" y="641887"/>
            <a:ext cx="8517900" cy="5345100"/>
          </a:xfrm>
          <a:prstGeom prst="rect">
            <a:avLst/>
          </a:prstGeom>
        </p:spPr>
        <p:txBody>
          <a:bodyPr anchorCtr="0" anchor="ctr" bIns="110275" lIns="110275" spcFirstLastPara="1" rIns="110275" wrap="square" tIns="11027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3600"/>
              <a:buNone/>
              <a:defRPr sz="3600">
                <a:solidFill>
                  <a:srgbClr val="4285F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3600"/>
              <a:buNone/>
              <a:defRPr sz="3600">
                <a:solidFill>
                  <a:srgbClr val="4285F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3600"/>
              <a:buNone/>
              <a:defRPr sz="3600">
                <a:solidFill>
                  <a:srgbClr val="4285F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3600"/>
              <a:buNone/>
              <a:defRPr sz="3600">
                <a:solidFill>
                  <a:srgbClr val="4285F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3600"/>
              <a:buNone/>
              <a:defRPr sz="3600">
                <a:solidFill>
                  <a:srgbClr val="4285F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3600"/>
              <a:buNone/>
              <a:defRPr sz="3600">
                <a:solidFill>
                  <a:srgbClr val="4285F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3600"/>
              <a:buNone/>
              <a:defRPr sz="3600">
                <a:solidFill>
                  <a:srgbClr val="4285F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3600"/>
              <a:buNone/>
              <a:defRPr sz="3600">
                <a:solidFill>
                  <a:srgbClr val="4285F3"/>
                </a:solidFill>
              </a:defRPr>
            </a:lvl9pPr>
          </a:lstStyle>
          <a:p/>
        </p:txBody>
      </p:sp>
      <p:sp>
        <p:nvSpPr>
          <p:cNvPr id="91" name="Google Shape;91;p13"/>
          <p:cNvSpPr txBox="1"/>
          <p:nvPr>
            <p:ph idx="2" type="title"/>
          </p:nvPr>
        </p:nvSpPr>
        <p:spPr>
          <a:xfrm>
            <a:off x="650268" y="5627197"/>
            <a:ext cx="8517900" cy="1212300"/>
          </a:xfrm>
          <a:prstGeom prst="rect">
            <a:avLst/>
          </a:prstGeom>
        </p:spPr>
        <p:txBody>
          <a:bodyPr anchorCtr="0" anchor="ctr" bIns="110275" lIns="110275" spcFirstLastPara="1" rIns="110275" wrap="square" tIns="11027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1900"/>
              <a:buNone/>
              <a:defRPr sz="1900">
                <a:solidFill>
                  <a:srgbClr val="4285F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1900"/>
              <a:buNone/>
              <a:defRPr sz="1900">
                <a:solidFill>
                  <a:srgbClr val="4285F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1900"/>
              <a:buNone/>
              <a:defRPr sz="1900">
                <a:solidFill>
                  <a:srgbClr val="4285F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1900"/>
              <a:buNone/>
              <a:defRPr sz="1900">
                <a:solidFill>
                  <a:srgbClr val="4285F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1900"/>
              <a:buNone/>
              <a:defRPr sz="1900">
                <a:solidFill>
                  <a:srgbClr val="4285F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1900"/>
              <a:buNone/>
              <a:defRPr sz="1900">
                <a:solidFill>
                  <a:srgbClr val="4285F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1900"/>
              <a:buNone/>
              <a:defRPr sz="1900">
                <a:solidFill>
                  <a:srgbClr val="4285F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1900"/>
              <a:buNone/>
              <a:defRPr sz="1900">
                <a:solidFill>
                  <a:srgbClr val="4285F3"/>
                </a:solidFill>
              </a:defRPr>
            </a:lvl9pPr>
          </a:lstStyle>
          <a:p/>
        </p:txBody>
      </p:sp>
      <p:sp>
        <p:nvSpPr>
          <p:cNvPr id="92" name="Google Shape;92;p13"/>
          <p:cNvSpPr txBox="1"/>
          <p:nvPr>
            <p:ph idx="12" type="sldNum"/>
          </p:nvPr>
        </p:nvSpPr>
        <p:spPr>
          <a:xfrm>
            <a:off x="8632706" y="6727637"/>
            <a:ext cx="625800" cy="577500"/>
          </a:xfrm>
          <a:prstGeom prst="rect">
            <a:avLst/>
          </a:prstGeom>
        </p:spPr>
        <p:txBody>
          <a:bodyPr anchorCtr="0" anchor="ctr" bIns="110275" lIns="110275" spcFirstLastPara="1" rIns="110275" wrap="square" tIns="110275">
            <a:noAutofit/>
          </a:bodyPr>
          <a:lstStyle>
            <a:lvl1pPr lvl="0" rtl="0" algn="r">
              <a:buNone/>
              <a:defRPr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3" name="Google Shape;93;p13"/>
          <p:cNvSpPr txBox="1"/>
          <p:nvPr>
            <p:ph idx="3" type="sldNum"/>
          </p:nvPr>
        </p:nvSpPr>
        <p:spPr>
          <a:xfrm>
            <a:off x="578000" y="6727637"/>
            <a:ext cx="2838600" cy="577500"/>
          </a:xfrm>
          <a:prstGeom prst="rect">
            <a:avLst/>
          </a:prstGeom>
        </p:spPr>
        <p:txBody>
          <a:bodyPr anchorCtr="0" anchor="ctr" bIns="110275" lIns="110275" spcFirstLastPara="1" rIns="110275" wrap="square" tIns="110275">
            <a:noAutofit/>
          </a:bodyPr>
          <a:lstStyle>
            <a:lvl1pPr lvl="0" rtl="0">
              <a:buNone/>
              <a:defRPr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buNone/>
              <a:defRPr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buNone/>
              <a:defRPr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buNone/>
              <a:defRPr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buNone/>
              <a:defRPr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buNone/>
              <a:defRPr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buNone/>
              <a:defRPr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buNone/>
              <a:defRPr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buNone/>
              <a:defRPr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 Lesson Name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eadline3 + Body2">
  <p:cSld name="TITLE_AND_BODY_1_1_2">
    <p:bg>
      <p:bgPr>
        <a:solidFill>
          <a:srgbClr val="4285F3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>
            <p:ph type="title"/>
          </p:nvPr>
        </p:nvSpPr>
        <p:spPr>
          <a:xfrm>
            <a:off x="1316687" y="641887"/>
            <a:ext cx="7197300" cy="5345100"/>
          </a:xfrm>
          <a:prstGeom prst="rect">
            <a:avLst/>
          </a:prstGeom>
        </p:spPr>
        <p:txBody>
          <a:bodyPr anchorCtr="0" anchor="ctr" bIns="110275" lIns="110275" spcFirstLastPara="1" rIns="110275" wrap="square" tIns="11027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3600"/>
              <a:buNone/>
              <a:defRPr sz="3600">
                <a:solidFill>
                  <a:srgbClr val="4285F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3600"/>
              <a:buNone/>
              <a:defRPr sz="3600">
                <a:solidFill>
                  <a:srgbClr val="4285F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3600"/>
              <a:buNone/>
              <a:defRPr sz="3600">
                <a:solidFill>
                  <a:srgbClr val="4285F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3600"/>
              <a:buNone/>
              <a:defRPr sz="3600">
                <a:solidFill>
                  <a:srgbClr val="4285F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3600"/>
              <a:buNone/>
              <a:defRPr sz="3600">
                <a:solidFill>
                  <a:srgbClr val="4285F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3600"/>
              <a:buNone/>
              <a:defRPr sz="3600">
                <a:solidFill>
                  <a:srgbClr val="4285F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3600"/>
              <a:buNone/>
              <a:defRPr sz="3600">
                <a:solidFill>
                  <a:srgbClr val="4285F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3600"/>
              <a:buNone/>
              <a:defRPr sz="3600">
                <a:solidFill>
                  <a:srgbClr val="4285F3"/>
                </a:solidFill>
              </a:defRPr>
            </a:lvl9pPr>
          </a:lstStyle>
          <a:p/>
        </p:txBody>
      </p:sp>
      <p:sp>
        <p:nvSpPr>
          <p:cNvPr id="96" name="Google Shape;96;p14"/>
          <p:cNvSpPr txBox="1"/>
          <p:nvPr>
            <p:ph idx="2" type="title"/>
          </p:nvPr>
        </p:nvSpPr>
        <p:spPr>
          <a:xfrm>
            <a:off x="650268" y="5627197"/>
            <a:ext cx="8517900" cy="1212300"/>
          </a:xfrm>
          <a:prstGeom prst="rect">
            <a:avLst/>
          </a:prstGeom>
        </p:spPr>
        <p:txBody>
          <a:bodyPr anchorCtr="0" anchor="ctr" bIns="110275" lIns="110275" spcFirstLastPara="1" rIns="110275" wrap="square" tIns="11027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3600"/>
              <a:buNone/>
              <a:defRPr sz="3600">
                <a:solidFill>
                  <a:srgbClr val="4285F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3600"/>
              <a:buNone/>
              <a:defRPr sz="3600">
                <a:solidFill>
                  <a:srgbClr val="4285F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3600"/>
              <a:buNone/>
              <a:defRPr sz="3600">
                <a:solidFill>
                  <a:srgbClr val="4285F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3600"/>
              <a:buNone/>
              <a:defRPr sz="3600">
                <a:solidFill>
                  <a:srgbClr val="4285F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3600"/>
              <a:buNone/>
              <a:defRPr sz="3600">
                <a:solidFill>
                  <a:srgbClr val="4285F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3600"/>
              <a:buNone/>
              <a:defRPr sz="3600">
                <a:solidFill>
                  <a:srgbClr val="4285F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3600"/>
              <a:buNone/>
              <a:defRPr sz="3600">
                <a:solidFill>
                  <a:srgbClr val="4285F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3600"/>
              <a:buNone/>
              <a:defRPr sz="3600">
                <a:solidFill>
                  <a:srgbClr val="4285F3"/>
                </a:solidFill>
              </a:defRPr>
            </a:lvl9pPr>
          </a:lstStyle>
          <a:p/>
        </p:txBody>
      </p:sp>
      <p:sp>
        <p:nvSpPr>
          <p:cNvPr id="97" name="Google Shape;97;p14"/>
          <p:cNvSpPr txBox="1"/>
          <p:nvPr>
            <p:ph idx="12" type="sldNum"/>
          </p:nvPr>
        </p:nvSpPr>
        <p:spPr>
          <a:xfrm>
            <a:off x="8632706" y="6727637"/>
            <a:ext cx="625800" cy="577500"/>
          </a:xfrm>
          <a:prstGeom prst="rect">
            <a:avLst/>
          </a:prstGeom>
        </p:spPr>
        <p:txBody>
          <a:bodyPr anchorCtr="0" anchor="ctr" bIns="110275" lIns="110275" spcFirstLastPara="1" rIns="110275" wrap="square" tIns="110275">
            <a:noAutofit/>
          </a:bodyPr>
          <a:lstStyle>
            <a:lvl1pPr lvl="0" rtl="0" algn="r">
              <a:buNone/>
              <a:defRPr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8" name="Google Shape;98;p14"/>
          <p:cNvSpPr txBox="1"/>
          <p:nvPr>
            <p:ph idx="3" type="sldNum"/>
          </p:nvPr>
        </p:nvSpPr>
        <p:spPr>
          <a:xfrm>
            <a:off x="578000" y="6727637"/>
            <a:ext cx="2838600" cy="577500"/>
          </a:xfrm>
          <a:prstGeom prst="rect">
            <a:avLst/>
          </a:prstGeom>
        </p:spPr>
        <p:txBody>
          <a:bodyPr anchorCtr="0" anchor="ctr" bIns="110275" lIns="110275" spcFirstLastPara="1" rIns="110275" wrap="square" tIns="110275">
            <a:noAutofit/>
          </a:bodyPr>
          <a:lstStyle>
            <a:lvl1pPr lvl="0" rtl="0">
              <a:buNone/>
              <a:defRPr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buNone/>
              <a:defRPr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buNone/>
              <a:defRPr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buNone/>
              <a:defRPr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buNone/>
              <a:defRPr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buNone/>
              <a:defRPr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buNone/>
              <a:defRPr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buNone/>
              <a:defRPr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buNone/>
              <a:defRPr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 Lesson Name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ideo">
  <p:cSld name="TITLE_AND_BODY_1_1_1">
    <p:bg>
      <p:bgPr>
        <a:solidFill>
          <a:srgbClr val="292D33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537930" y="3066287"/>
            <a:ext cx="6417300" cy="840000"/>
          </a:xfrm>
          <a:prstGeom prst="rect">
            <a:avLst/>
          </a:prstGeom>
        </p:spPr>
        <p:txBody>
          <a:bodyPr anchorCtr="0" anchor="t" bIns="110275" lIns="110275" spcFirstLastPara="1" rIns="110275" wrap="square" tIns="11027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3600"/>
              <a:buNone/>
              <a:defRPr sz="3600">
                <a:solidFill>
                  <a:srgbClr val="4285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3600"/>
              <a:buNone/>
              <a:defRPr sz="3600">
                <a:solidFill>
                  <a:srgbClr val="4285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3600"/>
              <a:buNone/>
              <a:defRPr sz="3600">
                <a:solidFill>
                  <a:srgbClr val="4285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3600"/>
              <a:buNone/>
              <a:defRPr sz="3600">
                <a:solidFill>
                  <a:srgbClr val="4285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3600"/>
              <a:buNone/>
              <a:defRPr sz="3600">
                <a:solidFill>
                  <a:srgbClr val="4285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3600"/>
              <a:buNone/>
              <a:defRPr sz="3600">
                <a:solidFill>
                  <a:srgbClr val="4285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3600"/>
              <a:buNone/>
              <a:defRPr sz="3600">
                <a:solidFill>
                  <a:srgbClr val="4285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3600"/>
              <a:buNone/>
              <a:defRPr sz="3600">
                <a:solidFill>
                  <a:srgbClr val="4285F3"/>
                </a:solidFill>
              </a:defRPr>
            </a:lvl9pPr>
          </a:lstStyle>
          <a:p/>
        </p:txBody>
      </p:sp>
      <p:sp>
        <p:nvSpPr>
          <p:cNvPr id="101" name="Google Shape;101;p15"/>
          <p:cNvSpPr txBox="1"/>
          <p:nvPr>
            <p:ph idx="2" type="title"/>
          </p:nvPr>
        </p:nvSpPr>
        <p:spPr>
          <a:xfrm>
            <a:off x="537930" y="3834820"/>
            <a:ext cx="5295900" cy="840000"/>
          </a:xfrm>
          <a:prstGeom prst="rect">
            <a:avLst/>
          </a:prstGeom>
        </p:spPr>
        <p:txBody>
          <a:bodyPr anchorCtr="0" anchor="t" bIns="110275" lIns="110275" spcFirstLastPara="1" rIns="110275" wrap="square" tIns="11027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1900"/>
              <a:buNone/>
              <a:defRPr sz="1900">
                <a:solidFill>
                  <a:srgbClr val="4285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1900"/>
              <a:buNone/>
              <a:defRPr sz="1900">
                <a:solidFill>
                  <a:srgbClr val="4285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1900"/>
              <a:buNone/>
              <a:defRPr sz="1900">
                <a:solidFill>
                  <a:srgbClr val="4285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1900"/>
              <a:buNone/>
              <a:defRPr sz="1900">
                <a:solidFill>
                  <a:srgbClr val="4285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1900"/>
              <a:buNone/>
              <a:defRPr sz="1900">
                <a:solidFill>
                  <a:srgbClr val="4285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1900"/>
              <a:buNone/>
              <a:defRPr sz="1900">
                <a:solidFill>
                  <a:srgbClr val="4285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1900"/>
              <a:buNone/>
              <a:defRPr sz="1900">
                <a:solidFill>
                  <a:srgbClr val="4285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1900"/>
              <a:buNone/>
              <a:defRPr sz="1900">
                <a:solidFill>
                  <a:srgbClr val="4285F3"/>
                </a:solidFill>
              </a:defRPr>
            </a:lvl9pPr>
          </a:lstStyle>
          <a:p/>
        </p:txBody>
      </p:sp>
      <p:sp>
        <p:nvSpPr>
          <p:cNvPr id="102" name="Google Shape;102;p15"/>
          <p:cNvSpPr txBox="1"/>
          <p:nvPr>
            <p:ph idx="3" type="title"/>
          </p:nvPr>
        </p:nvSpPr>
        <p:spPr>
          <a:xfrm>
            <a:off x="537930" y="707804"/>
            <a:ext cx="5295900" cy="840000"/>
          </a:xfrm>
          <a:prstGeom prst="rect">
            <a:avLst/>
          </a:prstGeom>
        </p:spPr>
        <p:txBody>
          <a:bodyPr anchorCtr="0" anchor="t" bIns="110275" lIns="110275" spcFirstLastPara="1" rIns="110275" wrap="square" tIns="11027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1900"/>
              <a:buNone/>
              <a:defRPr sz="1900">
                <a:solidFill>
                  <a:srgbClr val="4285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1900"/>
              <a:buNone/>
              <a:defRPr sz="1900">
                <a:solidFill>
                  <a:srgbClr val="4285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1900"/>
              <a:buNone/>
              <a:defRPr sz="1900">
                <a:solidFill>
                  <a:srgbClr val="4285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1900"/>
              <a:buNone/>
              <a:defRPr sz="1900">
                <a:solidFill>
                  <a:srgbClr val="4285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1900"/>
              <a:buNone/>
              <a:defRPr sz="1900">
                <a:solidFill>
                  <a:srgbClr val="4285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1900"/>
              <a:buNone/>
              <a:defRPr sz="1900">
                <a:solidFill>
                  <a:srgbClr val="4285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1900"/>
              <a:buNone/>
              <a:defRPr sz="1900">
                <a:solidFill>
                  <a:srgbClr val="4285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1900"/>
              <a:buNone/>
              <a:defRPr sz="1900">
                <a:solidFill>
                  <a:srgbClr val="4285F3"/>
                </a:solidFill>
              </a:defRPr>
            </a:lvl9pPr>
          </a:lstStyle>
          <a:p/>
        </p:txBody>
      </p:sp>
      <p:sp>
        <p:nvSpPr>
          <p:cNvPr id="103" name="Google Shape;103;p15"/>
          <p:cNvSpPr txBox="1"/>
          <p:nvPr>
            <p:ph idx="12" type="sldNum"/>
          </p:nvPr>
        </p:nvSpPr>
        <p:spPr>
          <a:xfrm>
            <a:off x="8632706" y="6727637"/>
            <a:ext cx="625800" cy="577500"/>
          </a:xfrm>
          <a:prstGeom prst="rect">
            <a:avLst/>
          </a:prstGeom>
        </p:spPr>
        <p:txBody>
          <a:bodyPr anchorCtr="0" anchor="ctr" bIns="110275" lIns="110275" spcFirstLastPara="1" rIns="110275" wrap="square" tIns="110275">
            <a:noAutofit/>
          </a:bodyPr>
          <a:lstStyle>
            <a:lvl1pPr lvl="0" rtl="0" algn="r">
              <a:buNone/>
              <a:defRPr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4" name="Google Shape;104;p15"/>
          <p:cNvSpPr txBox="1"/>
          <p:nvPr>
            <p:ph idx="4" type="sldNum"/>
          </p:nvPr>
        </p:nvSpPr>
        <p:spPr>
          <a:xfrm>
            <a:off x="578000" y="6727637"/>
            <a:ext cx="2838600" cy="577500"/>
          </a:xfrm>
          <a:prstGeom prst="rect">
            <a:avLst/>
          </a:prstGeom>
        </p:spPr>
        <p:txBody>
          <a:bodyPr anchorCtr="0" anchor="ctr" bIns="110275" lIns="110275" spcFirstLastPara="1" rIns="110275" wrap="square" tIns="110275">
            <a:noAutofit/>
          </a:bodyPr>
          <a:lstStyle>
            <a:lvl1pPr lvl="0" rtl="0">
              <a:buNone/>
              <a:defRPr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buNone/>
              <a:defRPr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buNone/>
              <a:defRPr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buNone/>
              <a:defRPr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buNone/>
              <a:defRPr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buNone/>
              <a:defRPr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buNone/>
              <a:defRPr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buNone/>
              <a:defRPr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buNone/>
              <a:defRPr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 Lesson Name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ideo player">
  <p:cSld name="TITLE_AND_BODY_1_1_1_1">
    <p:bg>
      <p:bgPr>
        <a:solidFill>
          <a:srgbClr val="202124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[TOC] Headline1 + Two Body1 + Page" type="twoColTx">
  <p:cSld name="TITLE_AND_TWO_COLUMNS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/>
          <p:nvPr>
            <p:ph idx="1" type="body"/>
          </p:nvPr>
        </p:nvSpPr>
        <p:spPr>
          <a:xfrm>
            <a:off x="541128" y="2352115"/>
            <a:ext cx="4305600" cy="840000"/>
          </a:xfrm>
          <a:prstGeom prst="rect">
            <a:avLst/>
          </a:prstGeom>
        </p:spPr>
        <p:txBody>
          <a:bodyPr anchorCtr="0" anchor="t" bIns="110275" lIns="110275" spcFirstLastPara="1" rIns="110275" wrap="square" tIns="110275"/>
          <a:lstStyle>
            <a:lvl1pPr indent="-349250" lvl="0" marL="4572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49250" lvl="1" marL="914400" rtl="0">
              <a:spcBef>
                <a:spcPts val="2000"/>
              </a:spcBef>
              <a:spcAft>
                <a:spcPts val="0"/>
              </a:spcAft>
              <a:buSzPts val="1900"/>
              <a:buChar char="○"/>
              <a:defRPr sz="1900"/>
            </a:lvl2pPr>
            <a:lvl3pPr indent="-349250" lvl="2" marL="1371600" rtl="0">
              <a:spcBef>
                <a:spcPts val="2000"/>
              </a:spcBef>
              <a:spcAft>
                <a:spcPts val="0"/>
              </a:spcAft>
              <a:buSzPts val="1900"/>
              <a:buChar char="■"/>
              <a:defRPr sz="1900"/>
            </a:lvl3pPr>
            <a:lvl4pPr indent="-349250" lvl="3" marL="1828800" rtl="0">
              <a:spcBef>
                <a:spcPts val="2000"/>
              </a:spcBef>
              <a:spcAft>
                <a:spcPts val="0"/>
              </a:spcAft>
              <a:buSzPts val="1900"/>
              <a:buChar char="●"/>
              <a:defRPr sz="1900"/>
            </a:lvl4pPr>
            <a:lvl5pPr indent="-349250" lvl="4" marL="2286000" rtl="0">
              <a:spcBef>
                <a:spcPts val="2000"/>
              </a:spcBef>
              <a:spcAft>
                <a:spcPts val="0"/>
              </a:spcAft>
              <a:buSzPts val="1900"/>
              <a:buChar char="○"/>
              <a:defRPr sz="1900"/>
            </a:lvl5pPr>
            <a:lvl6pPr indent="-349250" lvl="5" marL="2743200" rtl="0">
              <a:spcBef>
                <a:spcPts val="2000"/>
              </a:spcBef>
              <a:spcAft>
                <a:spcPts val="0"/>
              </a:spcAft>
              <a:buSzPts val="1900"/>
              <a:buChar char="■"/>
              <a:defRPr sz="1900"/>
            </a:lvl6pPr>
            <a:lvl7pPr indent="-349250" lvl="6" marL="3200400" rtl="0">
              <a:spcBef>
                <a:spcPts val="2000"/>
              </a:spcBef>
              <a:spcAft>
                <a:spcPts val="0"/>
              </a:spcAft>
              <a:buSzPts val="1900"/>
              <a:buChar char="●"/>
              <a:defRPr sz="1900"/>
            </a:lvl7pPr>
            <a:lvl8pPr indent="-349250" lvl="7" marL="3657600" rtl="0">
              <a:spcBef>
                <a:spcPts val="2000"/>
              </a:spcBef>
              <a:spcAft>
                <a:spcPts val="0"/>
              </a:spcAft>
              <a:buSzPts val="1900"/>
              <a:buChar char="○"/>
              <a:defRPr sz="1900"/>
            </a:lvl8pPr>
            <a:lvl9pPr indent="-349250" lvl="8" marL="4114800" rtl="0">
              <a:spcBef>
                <a:spcPts val="2000"/>
              </a:spcBef>
              <a:spcAft>
                <a:spcPts val="2000"/>
              </a:spcAft>
              <a:buSzPts val="1900"/>
              <a:buChar char="■"/>
              <a:defRPr sz="1900"/>
            </a:lvl9pPr>
          </a:lstStyle>
          <a:p/>
        </p:txBody>
      </p:sp>
      <p:sp>
        <p:nvSpPr>
          <p:cNvPr id="108" name="Google Shape;108;p17"/>
          <p:cNvSpPr txBox="1"/>
          <p:nvPr>
            <p:ph idx="2" type="body"/>
          </p:nvPr>
        </p:nvSpPr>
        <p:spPr>
          <a:xfrm>
            <a:off x="4412821" y="2352115"/>
            <a:ext cx="2374800" cy="840000"/>
          </a:xfrm>
          <a:prstGeom prst="rect">
            <a:avLst/>
          </a:prstGeom>
        </p:spPr>
        <p:txBody>
          <a:bodyPr anchorCtr="0" anchor="t" bIns="110275" lIns="110275" spcFirstLastPara="1" rIns="110275" wrap="square" tIns="110275"/>
          <a:lstStyle>
            <a:lvl1pPr indent="-349250" lvl="0" marL="457200" rtl="0" algn="r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49250" lvl="1" marL="914400" rtl="0" algn="r">
              <a:spcBef>
                <a:spcPts val="2000"/>
              </a:spcBef>
              <a:spcAft>
                <a:spcPts val="0"/>
              </a:spcAft>
              <a:buSzPts val="1900"/>
              <a:buChar char="○"/>
              <a:defRPr sz="1900"/>
            </a:lvl2pPr>
            <a:lvl3pPr indent="-349250" lvl="2" marL="1371600" rtl="0" algn="r">
              <a:spcBef>
                <a:spcPts val="2000"/>
              </a:spcBef>
              <a:spcAft>
                <a:spcPts val="0"/>
              </a:spcAft>
              <a:buSzPts val="1900"/>
              <a:buChar char="■"/>
              <a:defRPr sz="1900"/>
            </a:lvl3pPr>
            <a:lvl4pPr indent="-349250" lvl="3" marL="1828800" rtl="0" algn="r">
              <a:spcBef>
                <a:spcPts val="2000"/>
              </a:spcBef>
              <a:spcAft>
                <a:spcPts val="0"/>
              </a:spcAft>
              <a:buSzPts val="1900"/>
              <a:buChar char="●"/>
              <a:defRPr sz="1900"/>
            </a:lvl4pPr>
            <a:lvl5pPr indent="-349250" lvl="4" marL="2286000" rtl="0" algn="r">
              <a:spcBef>
                <a:spcPts val="2000"/>
              </a:spcBef>
              <a:spcAft>
                <a:spcPts val="0"/>
              </a:spcAft>
              <a:buSzPts val="1900"/>
              <a:buChar char="○"/>
              <a:defRPr sz="1900"/>
            </a:lvl5pPr>
            <a:lvl6pPr indent="-349250" lvl="5" marL="2743200" rtl="0" algn="r">
              <a:spcBef>
                <a:spcPts val="2000"/>
              </a:spcBef>
              <a:spcAft>
                <a:spcPts val="0"/>
              </a:spcAft>
              <a:buSzPts val="1900"/>
              <a:buChar char="■"/>
              <a:defRPr sz="1900"/>
            </a:lvl6pPr>
            <a:lvl7pPr indent="-349250" lvl="6" marL="3200400" rtl="0" algn="r">
              <a:spcBef>
                <a:spcPts val="2000"/>
              </a:spcBef>
              <a:spcAft>
                <a:spcPts val="0"/>
              </a:spcAft>
              <a:buSzPts val="1900"/>
              <a:buChar char="●"/>
              <a:defRPr sz="1900"/>
            </a:lvl7pPr>
            <a:lvl8pPr indent="-349250" lvl="7" marL="3657600" rtl="0" algn="r">
              <a:spcBef>
                <a:spcPts val="2000"/>
              </a:spcBef>
              <a:spcAft>
                <a:spcPts val="0"/>
              </a:spcAft>
              <a:buSzPts val="1900"/>
              <a:buChar char="○"/>
              <a:defRPr sz="1900"/>
            </a:lvl8pPr>
            <a:lvl9pPr indent="-349250" lvl="8" marL="4114800" rtl="0" algn="r">
              <a:spcBef>
                <a:spcPts val="2000"/>
              </a:spcBef>
              <a:spcAft>
                <a:spcPts val="2000"/>
              </a:spcAft>
              <a:buSzPts val="1900"/>
              <a:buChar char="■"/>
              <a:defRPr sz="1900"/>
            </a:lvl9pPr>
          </a:lstStyle>
          <a:p/>
        </p:txBody>
      </p:sp>
      <p:sp>
        <p:nvSpPr>
          <p:cNvPr id="109" name="Google Shape;109;p17"/>
          <p:cNvSpPr txBox="1"/>
          <p:nvPr>
            <p:ph idx="3" type="body"/>
          </p:nvPr>
        </p:nvSpPr>
        <p:spPr>
          <a:xfrm>
            <a:off x="6841972" y="2352115"/>
            <a:ext cx="1135500" cy="840000"/>
          </a:xfrm>
          <a:prstGeom prst="rect">
            <a:avLst/>
          </a:prstGeom>
        </p:spPr>
        <p:txBody>
          <a:bodyPr anchorCtr="0" anchor="t" bIns="110275" lIns="110275" spcFirstLastPara="1" rIns="110275" wrap="square" tIns="110275"/>
          <a:lstStyle>
            <a:lvl1pPr indent="-349250" lvl="0" marL="457200" rtl="0" algn="r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49250" lvl="1" marL="914400" rtl="0" algn="r">
              <a:spcBef>
                <a:spcPts val="2000"/>
              </a:spcBef>
              <a:spcAft>
                <a:spcPts val="0"/>
              </a:spcAft>
              <a:buSzPts val="1900"/>
              <a:buChar char="○"/>
              <a:defRPr sz="1900"/>
            </a:lvl2pPr>
            <a:lvl3pPr indent="-349250" lvl="2" marL="1371600" rtl="0" algn="r">
              <a:spcBef>
                <a:spcPts val="2000"/>
              </a:spcBef>
              <a:spcAft>
                <a:spcPts val="0"/>
              </a:spcAft>
              <a:buSzPts val="1900"/>
              <a:buChar char="■"/>
              <a:defRPr sz="1900"/>
            </a:lvl3pPr>
            <a:lvl4pPr indent="-349250" lvl="3" marL="1828800" rtl="0" algn="r">
              <a:spcBef>
                <a:spcPts val="2000"/>
              </a:spcBef>
              <a:spcAft>
                <a:spcPts val="0"/>
              </a:spcAft>
              <a:buSzPts val="1900"/>
              <a:buChar char="●"/>
              <a:defRPr sz="1900"/>
            </a:lvl4pPr>
            <a:lvl5pPr indent="-349250" lvl="4" marL="2286000" rtl="0" algn="r">
              <a:spcBef>
                <a:spcPts val="2000"/>
              </a:spcBef>
              <a:spcAft>
                <a:spcPts val="0"/>
              </a:spcAft>
              <a:buSzPts val="1900"/>
              <a:buChar char="○"/>
              <a:defRPr sz="1900"/>
            </a:lvl5pPr>
            <a:lvl6pPr indent="-349250" lvl="5" marL="2743200" rtl="0" algn="r">
              <a:spcBef>
                <a:spcPts val="2000"/>
              </a:spcBef>
              <a:spcAft>
                <a:spcPts val="0"/>
              </a:spcAft>
              <a:buSzPts val="1900"/>
              <a:buChar char="■"/>
              <a:defRPr sz="1900"/>
            </a:lvl6pPr>
            <a:lvl7pPr indent="-349250" lvl="6" marL="3200400" rtl="0" algn="r">
              <a:spcBef>
                <a:spcPts val="2000"/>
              </a:spcBef>
              <a:spcAft>
                <a:spcPts val="0"/>
              </a:spcAft>
              <a:buSzPts val="1900"/>
              <a:buChar char="●"/>
              <a:defRPr sz="1900"/>
            </a:lvl7pPr>
            <a:lvl8pPr indent="-349250" lvl="7" marL="3657600" rtl="0" algn="r">
              <a:spcBef>
                <a:spcPts val="2000"/>
              </a:spcBef>
              <a:spcAft>
                <a:spcPts val="0"/>
              </a:spcAft>
              <a:buSzPts val="1900"/>
              <a:buChar char="○"/>
              <a:defRPr sz="1900"/>
            </a:lvl8pPr>
            <a:lvl9pPr indent="-349250" lvl="8" marL="4114800" rtl="0" algn="r">
              <a:spcBef>
                <a:spcPts val="2000"/>
              </a:spcBef>
              <a:spcAft>
                <a:spcPts val="2000"/>
              </a:spcAft>
              <a:buSzPts val="1900"/>
              <a:buChar char="■"/>
              <a:defRPr sz="1900"/>
            </a:lvl9pPr>
          </a:lstStyle>
          <a:p/>
        </p:txBody>
      </p:sp>
      <p:sp>
        <p:nvSpPr>
          <p:cNvPr id="110" name="Google Shape;110;p17"/>
          <p:cNvSpPr txBox="1"/>
          <p:nvPr>
            <p:ph type="title"/>
          </p:nvPr>
        </p:nvSpPr>
        <p:spPr>
          <a:xfrm>
            <a:off x="537930" y="1423693"/>
            <a:ext cx="8626200" cy="681600"/>
          </a:xfrm>
          <a:prstGeom prst="rect">
            <a:avLst/>
          </a:prstGeom>
        </p:spPr>
        <p:txBody>
          <a:bodyPr anchorCtr="0" anchor="t" bIns="110275" lIns="110275" spcFirstLastPara="1" rIns="110275" wrap="square" tIns="11027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5 Columns" type="titleOnly">
  <p:cSld name="TITLE_ONLY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/>
          <p:nvPr>
            <p:ph idx="1" type="body"/>
          </p:nvPr>
        </p:nvSpPr>
        <p:spPr>
          <a:xfrm>
            <a:off x="537930" y="3555127"/>
            <a:ext cx="1571100" cy="3988500"/>
          </a:xfrm>
          <a:prstGeom prst="rect">
            <a:avLst/>
          </a:prstGeom>
        </p:spPr>
        <p:txBody>
          <a:bodyPr anchorCtr="0" anchor="t" bIns="110275" lIns="110275" spcFirstLastPara="1" rIns="110275" wrap="square" tIns="110275"/>
          <a:lstStyle>
            <a:lvl1pPr indent="-323850" lvl="0" marL="4572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indent="-323850" lvl="1" marL="914400" rtl="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 rtl="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 rtl="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 rtl="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 rtl="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 rtl="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 rtl="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 rtl="0">
              <a:spcBef>
                <a:spcPts val="2000"/>
              </a:spcBef>
              <a:spcAft>
                <a:spcPts val="200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113" name="Google Shape;113;p18"/>
          <p:cNvSpPr txBox="1"/>
          <p:nvPr>
            <p:ph idx="2" type="body"/>
          </p:nvPr>
        </p:nvSpPr>
        <p:spPr>
          <a:xfrm>
            <a:off x="2333697" y="3555127"/>
            <a:ext cx="1571100" cy="3988500"/>
          </a:xfrm>
          <a:prstGeom prst="rect">
            <a:avLst/>
          </a:prstGeom>
        </p:spPr>
        <p:txBody>
          <a:bodyPr anchorCtr="0" anchor="t" bIns="110275" lIns="110275" spcFirstLastPara="1" rIns="110275" wrap="square" tIns="110275"/>
          <a:lstStyle>
            <a:lvl1pPr indent="-323850" lvl="0" marL="4572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indent="-323850" lvl="1" marL="914400" rtl="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 rtl="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 rtl="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 rtl="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 rtl="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 rtl="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 rtl="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 rtl="0">
              <a:spcBef>
                <a:spcPts val="2000"/>
              </a:spcBef>
              <a:spcAft>
                <a:spcPts val="200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114" name="Google Shape;114;p18"/>
          <p:cNvSpPr txBox="1"/>
          <p:nvPr>
            <p:ph idx="3" type="body"/>
          </p:nvPr>
        </p:nvSpPr>
        <p:spPr>
          <a:xfrm>
            <a:off x="4129464" y="3555127"/>
            <a:ext cx="1571100" cy="3988500"/>
          </a:xfrm>
          <a:prstGeom prst="rect">
            <a:avLst/>
          </a:prstGeom>
        </p:spPr>
        <p:txBody>
          <a:bodyPr anchorCtr="0" anchor="t" bIns="110275" lIns="110275" spcFirstLastPara="1" rIns="110275" wrap="square" tIns="110275"/>
          <a:lstStyle>
            <a:lvl1pPr indent="-323850" lvl="0" marL="4572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indent="-323850" lvl="1" marL="914400" rtl="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 rtl="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 rtl="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 rtl="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 rtl="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 rtl="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 rtl="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 rtl="0">
              <a:spcBef>
                <a:spcPts val="2000"/>
              </a:spcBef>
              <a:spcAft>
                <a:spcPts val="200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115" name="Google Shape;115;p18"/>
          <p:cNvSpPr txBox="1"/>
          <p:nvPr>
            <p:ph idx="4" type="body"/>
          </p:nvPr>
        </p:nvSpPr>
        <p:spPr>
          <a:xfrm>
            <a:off x="5925231" y="3555127"/>
            <a:ext cx="1571100" cy="3988500"/>
          </a:xfrm>
          <a:prstGeom prst="rect">
            <a:avLst/>
          </a:prstGeom>
        </p:spPr>
        <p:txBody>
          <a:bodyPr anchorCtr="0" anchor="t" bIns="110275" lIns="110275" spcFirstLastPara="1" rIns="110275" wrap="square" tIns="110275"/>
          <a:lstStyle>
            <a:lvl1pPr indent="-323850" lvl="0" marL="4572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indent="-323850" lvl="1" marL="914400" rtl="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 rtl="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 rtl="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 rtl="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 rtl="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 rtl="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 rtl="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 rtl="0">
              <a:spcBef>
                <a:spcPts val="2000"/>
              </a:spcBef>
              <a:spcAft>
                <a:spcPts val="200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116" name="Google Shape;116;p18"/>
          <p:cNvSpPr txBox="1"/>
          <p:nvPr>
            <p:ph idx="5" type="body"/>
          </p:nvPr>
        </p:nvSpPr>
        <p:spPr>
          <a:xfrm>
            <a:off x="7720998" y="3555127"/>
            <a:ext cx="1571100" cy="3988500"/>
          </a:xfrm>
          <a:prstGeom prst="rect">
            <a:avLst/>
          </a:prstGeom>
        </p:spPr>
        <p:txBody>
          <a:bodyPr anchorCtr="0" anchor="t" bIns="110275" lIns="110275" spcFirstLastPara="1" rIns="110275" wrap="square" tIns="110275"/>
          <a:lstStyle>
            <a:lvl1pPr indent="-323850" lvl="0" marL="4572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indent="-323850" lvl="1" marL="914400" rtl="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 rtl="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 rtl="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 rtl="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 rtl="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 rtl="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 rtl="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 rtl="0">
              <a:spcBef>
                <a:spcPts val="2000"/>
              </a:spcBef>
              <a:spcAft>
                <a:spcPts val="200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117" name="Google Shape;117;p18"/>
          <p:cNvSpPr txBox="1"/>
          <p:nvPr>
            <p:ph type="title"/>
          </p:nvPr>
        </p:nvSpPr>
        <p:spPr>
          <a:xfrm>
            <a:off x="537930" y="1423693"/>
            <a:ext cx="8626200" cy="681600"/>
          </a:xfrm>
          <a:prstGeom prst="rect">
            <a:avLst/>
          </a:prstGeom>
        </p:spPr>
        <p:txBody>
          <a:bodyPr anchorCtr="0" anchor="t" bIns="110275" lIns="110275" spcFirstLastPara="1" rIns="110275" wrap="square" tIns="110275"/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Sub + 5 Columns">
  <p:cSld name="TITLE_ONLY_1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9"/>
          <p:cNvSpPr txBox="1"/>
          <p:nvPr>
            <p:ph idx="12" type="sldNum"/>
          </p:nvPr>
        </p:nvSpPr>
        <p:spPr>
          <a:xfrm>
            <a:off x="8632706" y="6727637"/>
            <a:ext cx="625800" cy="577500"/>
          </a:xfrm>
          <a:prstGeom prst="rect">
            <a:avLst/>
          </a:prstGeom>
        </p:spPr>
        <p:txBody>
          <a:bodyPr anchorCtr="0" anchor="ctr" bIns="110275" lIns="110275" spcFirstLastPara="1" rIns="110275" wrap="square" tIns="11027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0" name="Google Shape;120;p19"/>
          <p:cNvSpPr txBox="1"/>
          <p:nvPr>
            <p:ph idx="1" type="body"/>
          </p:nvPr>
        </p:nvSpPr>
        <p:spPr>
          <a:xfrm>
            <a:off x="537930" y="2678390"/>
            <a:ext cx="1571100" cy="4865700"/>
          </a:xfrm>
          <a:prstGeom prst="rect">
            <a:avLst/>
          </a:prstGeom>
        </p:spPr>
        <p:txBody>
          <a:bodyPr anchorCtr="0" anchor="t" bIns="110275" lIns="110275" spcFirstLastPara="1" rIns="110275" wrap="square" tIns="110275"/>
          <a:lstStyle>
            <a:lvl1pPr indent="-323850" lvl="0" marL="4572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indent="-323850" lvl="1" marL="914400" rtl="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 rtl="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 rtl="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 rtl="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 rtl="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 rtl="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 rtl="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 rtl="0">
              <a:spcBef>
                <a:spcPts val="2000"/>
              </a:spcBef>
              <a:spcAft>
                <a:spcPts val="200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121" name="Google Shape;121;p19"/>
          <p:cNvSpPr txBox="1"/>
          <p:nvPr>
            <p:ph idx="2" type="body"/>
          </p:nvPr>
        </p:nvSpPr>
        <p:spPr>
          <a:xfrm>
            <a:off x="2333697" y="2678390"/>
            <a:ext cx="1571100" cy="4865700"/>
          </a:xfrm>
          <a:prstGeom prst="rect">
            <a:avLst/>
          </a:prstGeom>
        </p:spPr>
        <p:txBody>
          <a:bodyPr anchorCtr="0" anchor="t" bIns="110275" lIns="110275" spcFirstLastPara="1" rIns="110275" wrap="square" tIns="110275"/>
          <a:lstStyle>
            <a:lvl1pPr indent="-323850" lvl="0" marL="4572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indent="-323850" lvl="1" marL="914400" rtl="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 rtl="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 rtl="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 rtl="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 rtl="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 rtl="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 rtl="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 rtl="0">
              <a:spcBef>
                <a:spcPts val="2000"/>
              </a:spcBef>
              <a:spcAft>
                <a:spcPts val="200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122" name="Google Shape;122;p19"/>
          <p:cNvSpPr txBox="1"/>
          <p:nvPr>
            <p:ph idx="3" type="body"/>
          </p:nvPr>
        </p:nvSpPr>
        <p:spPr>
          <a:xfrm>
            <a:off x="4129465" y="2678390"/>
            <a:ext cx="1571100" cy="4865700"/>
          </a:xfrm>
          <a:prstGeom prst="rect">
            <a:avLst/>
          </a:prstGeom>
        </p:spPr>
        <p:txBody>
          <a:bodyPr anchorCtr="0" anchor="t" bIns="110275" lIns="110275" spcFirstLastPara="1" rIns="110275" wrap="square" tIns="110275"/>
          <a:lstStyle>
            <a:lvl1pPr indent="-323850" lvl="0" marL="4572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indent="-323850" lvl="1" marL="914400" rtl="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 rtl="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 rtl="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 rtl="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 rtl="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 rtl="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 rtl="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 rtl="0">
              <a:spcBef>
                <a:spcPts val="2000"/>
              </a:spcBef>
              <a:spcAft>
                <a:spcPts val="200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123" name="Google Shape;123;p19"/>
          <p:cNvSpPr txBox="1"/>
          <p:nvPr>
            <p:ph idx="4" type="body"/>
          </p:nvPr>
        </p:nvSpPr>
        <p:spPr>
          <a:xfrm>
            <a:off x="5925232" y="2678390"/>
            <a:ext cx="1571100" cy="4865700"/>
          </a:xfrm>
          <a:prstGeom prst="rect">
            <a:avLst/>
          </a:prstGeom>
        </p:spPr>
        <p:txBody>
          <a:bodyPr anchorCtr="0" anchor="t" bIns="110275" lIns="110275" spcFirstLastPara="1" rIns="110275" wrap="square" tIns="110275"/>
          <a:lstStyle>
            <a:lvl1pPr indent="-323850" lvl="0" marL="4572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indent="-323850" lvl="1" marL="914400" rtl="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 rtl="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 rtl="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 rtl="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 rtl="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 rtl="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 rtl="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 rtl="0">
              <a:spcBef>
                <a:spcPts val="2000"/>
              </a:spcBef>
              <a:spcAft>
                <a:spcPts val="200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124" name="Google Shape;124;p19"/>
          <p:cNvSpPr txBox="1"/>
          <p:nvPr>
            <p:ph idx="5" type="body"/>
          </p:nvPr>
        </p:nvSpPr>
        <p:spPr>
          <a:xfrm>
            <a:off x="7720999" y="2678390"/>
            <a:ext cx="1571100" cy="4865700"/>
          </a:xfrm>
          <a:prstGeom prst="rect">
            <a:avLst/>
          </a:prstGeom>
        </p:spPr>
        <p:txBody>
          <a:bodyPr anchorCtr="0" anchor="t" bIns="110275" lIns="110275" spcFirstLastPara="1" rIns="110275" wrap="square" tIns="110275"/>
          <a:lstStyle>
            <a:lvl1pPr indent="-323850" lvl="0" marL="4572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indent="-323850" lvl="1" marL="914400" rtl="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 rtl="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 rtl="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 rtl="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 rtl="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 rtl="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 rtl="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 rtl="0">
              <a:spcBef>
                <a:spcPts val="2000"/>
              </a:spcBef>
              <a:spcAft>
                <a:spcPts val="200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125" name="Google Shape;125;p19"/>
          <p:cNvSpPr txBox="1"/>
          <p:nvPr>
            <p:ph idx="6" type="subTitle"/>
          </p:nvPr>
        </p:nvSpPr>
        <p:spPr>
          <a:xfrm>
            <a:off x="537930" y="1380903"/>
            <a:ext cx="7182900" cy="577500"/>
          </a:xfrm>
          <a:prstGeom prst="rect">
            <a:avLst/>
          </a:prstGeom>
        </p:spPr>
        <p:txBody>
          <a:bodyPr anchorCtr="0" anchor="t" bIns="110275" lIns="110275" spcFirstLastPara="1" rIns="110275" wrap="square" tIns="11027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None/>
              <a:defRPr sz="2000">
                <a:solidFill>
                  <a:srgbClr val="595959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None/>
              <a:defRPr sz="2000">
                <a:solidFill>
                  <a:srgbClr val="595959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None/>
              <a:defRPr sz="2000">
                <a:solidFill>
                  <a:srgbClr val="595959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None/>
              <a:defRPr sz="2000">
                <a:solidFill>
                  <a:srgbClr val="595959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None/>
              <a:defRPr sz="2000">
                <a:solidFill>
                  <a:srgbClr val="595959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None/>
              <a:defRPr sz="2000">
                <a:solidFill>
                  <a:srgbClr val="595959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None/>
              <a:defRPr sz="2000">
                <a:solidFill>
                  <a:srgbClr val="595959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None/>
              <a:defRPr sz="2000">
                <a:solidFill>
                  <a:srgbClr val="595959"/>
                </a:solidFill>
              </a:defRPr>
            </a:lvl9pPr>
          </a:lstStyle>
          <a:p/>
        </p:txBody>
      </p:sp>
      <p:sp>
        <p:nvSpPr>
          <p:cNvPr id="126" name="Google Shape;126;p19"/>
          <p:cNvSpPr txBox="1"/>
          <p:nvPr>
            <p:ph type="title"/>
          </p:nvPr>
        </p:nvSpPr>
        <p:spPr>
          <a:xfrm>
            <a:off x="537930" y="699343"/>
            <a:ext cx="8626200" cy="681600"/>
          </a:xfrm>
          <a:prstGeom prst="rect">
            <a:avLst/>
          </a:prstGeom>
        </p:spPr>
        <p:txBody>
          <a:bodyPr anchorCtr="0" anchor="t" bIns="110275" lIns="110275" spcFirstLastPara="1" rIns="110275" wrap="square" tIns="110275"/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Sub + Body">
  <p:cSld name="TITLE_ONLY_1_2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idx="12" type="sldNum"/>
          </p:nvPr>
        </p:nvSpPr>
        <p:spPr>
          <a:xfrm>
            <a:off x="8632706" y="6727637"/>
            <a:ext cx="625800" cy="577500"/>
          </a:xfrm>
          <a:prstGeom prst="rect">
            <a:avLst/>
          </a:prstGeom>
        </p:spPr>
        <p:txBody>
          <a:bodyPr anchorCtr="0" anchor="ctr" bIns="110275" lIns="110275" spcFirstLastPara="1" rIns="110275" wrap="square" tIns="11027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9" name="Google Shape;129;p20"/>
          <p:cNvSpPr txBox="1"/>
          <p:nvPr>
            <p:ph idx="1" type="body"/>
          </p:nvPr>
        </p:nvSpPr>
        <p:spPr>
          <a:xfrm>
            <a:off x="537930" y="2678390"/>
            <a:ext cx="7311300" cy="753900"/>
          </a:xfrm>
          <a:prstGeom prst="rect">
            <a:avLst/>
          </a:prstGeom>
        </p:spPr>
        <p:txBody>
          <a:bodyPr anchorCtr="0" anchor="t" bIns="110275" lIns="110275" spcFirstLastPara="1" rIns="110275" wrap="square" tIns="110275"/>
          <a:lstStyle>
            <a:lvl1pPr indent="-355600" lvl="0" marL="4572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1pPr>
            <a:lvl2pPr indent="-323850" lvl="1" marL="914400" rtl="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 rtl="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 rtl="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 rtl="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 rtl="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 rtl="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 rtl="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 rtl="0">
              <a:spcBef>
                <a:spcPts val="2000"/>
              </a:spcBef>
              <a:spcAft>
                <a:spcPts val="200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130" name="Google Shape;130;p20"/>
          <p:cNvSpPr txBox="1"/>
          <p:nvPr>
            <p:ph idx="2" type="subTitle"/>
          </p:nvPr>
        </p:nvSpPr>
        <p:spPr>
          <a:xfrm>
            <a:off x="537930" y="1380903"/>
            <a:ext cx="7182900" cy="577500"/>
          </a:xfrm>
          <a:prstGeom prst="rect">
            <a:avLst/>
          </a:prstGeom>
        </p:spPr>
        <p:txBody>
          <a:bodyPr anchorCtr="0" anchor="t" bIns="110275" lIns="110275" spcFirstLastPara="1" rIns="110275" wrap="square" tIns="11027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None/>
              <a:defRPr sz="2000">
                <a:solidFill>
                  <a:srgbClr val="595959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None/>
              <a:defRPr sz="2000">
                <a:solidFill>
                  <a:srgbClr val="595959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None/>
              <a:defRPr sz="2000">
                <a:solidFill>
                  <a:srgbClr val="595959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None/>
              <a:defRPr sz="2000">
                <a:solidFill>
                  <a:srgbClr val="595959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None/>
              <a:defRPr sz="2000">
                <a:solidFill>
                  <a:srgbClr val="595959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None/>
              <a:defRPr sz="2000">
                <a:solidFill>
                  <a:srgbClr val="595959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None/>
              <a:defRPr sz="2000">
                <a:solidFill>
                  <a:srgbClr val="595959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None/>
              <a:defRPr sz="2000">
                <a:solidFill>
                  <a:srgbClr val="595959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None/>
              <a:defRPr sz="2000">
                <a:solidFill>
                  <a:srgbClr val="595959"/>
                </a:solidFill>
              </a:defRPr>
            </a:lvl9pPr>
          </a:lstStyle>
          <a:p/>
        </p:txBody>
      </p:sp>
      <p:sp>
        <p:nvSpPr>
          <p:cNvPr id="131" name="Google Shape;131;p20"/>
          <p:cNvSpPr txBox="1"/>
          <p:nvPr>
            <p:ph type="title"/>
          </p:nvPr>
        </p:nvSpPr>
        <p:spPr>
          <a:xfrm>
            <a:off x="537930" y="699343"/>
            <a:ext cx="8626200" cy="681600"/>
          </a:xfrm>
          <a:prstGeom prst="rect">
            <a:avLst/>
          </a:prstGeom>
        </p:spPr>
        <p:txBody>
          <a:bodyPr anchorCtr="0" anchor="t" bIns="110275" lIns="110275" spcFirstLastPara="1" rIns="110275" wrap="square" tIns="110275"/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pography">
  <p:cSld name="TITLE_6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"/>
          <p:cNvSpPr txBox="1"/>
          <p:nvPr/>
        </p:nvSpPr>
        <p:spPr>
          <a:xfrm>
            <a:off x="537930" y="865281"/>
            <a:ext cx="7732800" cy="6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10275" lIns="110275" spcFirstLastPara="1" rIns="110275" wrap="square" tIns="11027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212121"/>
                </a:solidFill>
                <a:latin typeface="Google Sans"/>
                <a:ea typeface="Google Sans"/>
                <a:cs typeface="Google Sans"/>
                <a:sym typeface="Google Sans"/>
              </a:rPr>
              <a:t>Google Science Fair Typography</a:t>
            </a:r>
            <a:endParaRPr sz="2400">
              <a:solidFill>
                <a:srgbClr val="21212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7" name="Google Shape;37;p3"/>
          <p:cNvSpPr txBox="1"/>
          <p:nvPr/>
        </p:nvSpPr>
        <p:spPr>
          <a:xfrm>
            <a:off x="5207356" y="3709572"/>
            <a:ext cx="3017400" cy="6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10275" lIns="110275" spcFirstLastPara="1" rIns="110275" wrap="square" tIns="11027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9AA0A6"/>
                </a:solidFill>
                <a:latin typeface="Google Sans"/>
                <a:ea typeface="Google Sans"/>
                <a:cs typeface="Google Sans"/>
                <a:sym typeface="Google Sans"/>
              </a:rPr>
              <a:t>Body 1: Primary</a:t>
            </a:r>
            <a:endParaRPr sz="2400">
              <a:solidFill>
                <a:srgbClr val="9AA0A6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8" name="Google Shape;38;p3"/>
          <p:cNvSpPr txBox="1"/>
          <p:nvPr/>
        </p:nvSpPr>
        <p:spPr>
          <a:xfrm>
            <a:off x="584451" y="3543412"/>
            <a:ext cx="4004100" cy="6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10275" lIns="110275" spcFirstLastPara="1" rIns="110275" wrap="square" tIns="11027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202124"/>
                </a:solidFill>
                <a:latin typeface="Google Sans"/>
                <a:ea typeface="Google Sans"/>
                <a:cs typeface="Google Sans"/>
                <a:sym typeface="Google Sans"/>
              </a:rPr>
              <a:t>Headline 2</a:t>
            </a:r>
            <a:endParaRPr sz="3600">
              <a:solidFill>
                <a:srgbClr val="20212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9" name="Google Shape;39;p3"/>
          <p:cNvSpPr txBox="1"/>
          <p:nvPr/>
        </p:nvSpPr>
        <p:spPr>
          <a:xfrm>
            <a:off x="584451" y="4217437"/>
            <a:ext cx="2725200" cy="4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10275" lIns="110275" spcFirstLastPara="1" rIns="110275" wrap="square" tIns="11027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E9E9E"/>
                </a:solidFill>
                <a:latin typeface="Google Sans"/>
                <a:ea typeface="Google Sans"/>
                <a:cs typeface="Google Sans"/>
                <a:sym typeface="Google Sans"/>
              </a:rPr>
              <a:t>Google Sans </a:t>
            </a:r>
            <a:r>
              <a:rPr lang="en" sz="1000">
                <a:solidFill>
                  <a:srgbClr val="9AA0A6"/>
                </a:solidFill>
                <a:latin typeface="Google Sans"/>
                <a:ea typeface="Google Sans"/>
                <a:cs typeface="Google Sans"/>
                <a:sym typeface="Google Sans"/>
              </a:rPr>
              <a:t>Normal</a:t>
            </a:r>
            <a:r>
              <a:rPr lang="en" sz="1000">
                <a:solidFill>
                  <a:srgbClr val="9E9E9E"/>
                </a:solidFill>
                <a:latin typeface="Google Sans"/>
                <a:ea typeface="Google Sans"/>
                <a:cs typeface="Google Sans"/>
                <a:sym typeface="Google Sans"/>
              </a:rPr>
              <a:t> 30 pt </a:t>
            </a:r>
            <a:r>
              <a:rPr lang="en" sz="1000">
                <a:solidFill>
                  <a:srgbClr val="9E9E9E"/>
                </a:solidFill>
                <a:latin typeface="Google Sans"/>
                <a:ea typeface="Google Sans"/>
                <a:cs typeface="Google Sans"/>
                <a:sym typeface="Google Sans"/>
              </a:rPr>
              <a:t> / single spacing</a:t>
            </a:r>
            <a:endParaRPr sz="1000">
              <a:solidFill>
                <a:srgbClr val="9E9E9E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lnSpc>
                <a:spcPct val="120000"/>
              </a:lnSpc>
              <a:spcBef>
                <a:spcPts val="2000"/>
              </a:spcBef>
              <a:spcAft>
                <a:spcPts val="2000"/>
              </a:spcAft>
              <a:buNone/>
            </a:pPr>
            <a:r>
              <a:t/>
            </a:r>
            <a:endParaRPr sz="1000">
              <a:solidFill>
                <a:srgbClr val="9E9E9E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0" name="Google Shape;40;p3"/>
          <p:cNvSpPr txBox="1"/>
          <p:nvPr/>
        </p:nvSpPr>
        <p:spPr>
          <a:xfrm>
            <a:off x="584451" y="4914653"/>
            <a:ext cx="2638500" cy="6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10275" lIns="110275" spcFirstLastPara="1" rIns="110275" wrap="square" tIns="11027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202124"/>
                </a:solidFill>
                <a:latin typeface="Google Sans"/>
                <a:ea typeface="Google Sans"/>
                <a:cs typeface="Google Sans"/>
                <a:sym typeface="Google Sans"/>
              </a:rPr>
              <a:t>Headline 3: Primary</a:t>
            </a:r>
            <a:endParaRPr sz="2400">
              <a:solidFill>
                <a:srgbClr val="20212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1" name="Google Shape;41;p3"/>
          <p:cNvSpPr txBox="1"/>
          <p:nvPr/>
        </p:nvSpPr>
        <p:spPr>
          <a:xfrm>
            <a:off x="584451" y="6196337"/>
            <a:ext cx="2638500" cy="6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10275" lIns="110275" spcFirstLastPara="1" rIns="110275" wrap="square" tIns="11027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202124"/>
                </a:solidFill>
                <a:latin typeface="Google Sans"/>
                <a:ea typeface="Google Sans"/>
                <a:cs typeface="Google Sans"/>
                <a:sym typeface="Google Sans"/>
              </a:rPr>
              <a:t>Headline 4: Dense content</a:t>
            </a:r>
            <a:endParaRPr sz="1900">
              <a:solidFill>
                <a:srgbClr val="20212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2" name="Google Shape;42;p3"/>
          <p:cNvSpPr txBox="1"/>
          <p:nvPr/>
        </p:nvSpPr>
        <p:spPr>
          <a:xfrm>
            <a:off x="5207356" y="5013837"/>
            <a:ext cx="3098100" cy="6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10275" lIns="110275" spcFirstLastPara="1" rIns="110275" wrap="square" tIns="11027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9AA0A6"/>
                </a:solidFill>
                <a:latin typeface="Google Sans"/>
                <a:ea typeface="Google Sans"/>
                <a:cs typeface="Google Sans"/>
                <a:sym typeface="Google Sans"/>
              </a:rPr>
              <a:t>Body 2: Dense content</a:t>
            </a:r>
            <a:endParaRPr sz="1900">
              <a:solidFill>
                <a:srgbClr val="9AA0A6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3" name="Google Shape;43;p3"/>
          <p:cNvSpPr txBox="1"/>
          <p:nvPr/>
        </p:nvSpPr>
        <p:spPr>
          <a:xfrm>
            <a:off x="5207354" y="6389937"/>
            <a:ext cx="1966500" cy="4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10275" lIns="110275" spcFirstLastPara="1" rIns="110275" wrap="square" tIns="11027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rPr>
              <a:t>Body 3: Footer</a:t>
            </a:r>
            <a:endParaRPr sz="900">
              <a:solidFill>
                <a:srgbClr val="9AA0A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" name="Google Shape;44;p3"/>
          <p:cNvSpPr txBox="1"/>
          <p:nvPr/>
        </p:nvSpPr>
        <p:spPr>
          <a:xfrm>
            <a:off x="584451" y="5439243"/>
            <a:ext cx="3017400" cy="4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10275" lIns="110275" spcFirstLastPara="1" rIns="110275" wrap="square" tIns="11027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2000"/>
              </a:spcAft>
              <a:buNone/>
            </a:pPr>
            <a:r>
              <a:rPr lang="en" sz="1000">
                <a:solidFill>
                  <a:srgbClr val="9E9E9E"/>
                </a:solidFill>
                <a:latin typeface="Google Sans"/>
                <a:ea typeface="Google Sans"/>
                <a:cs typeface="Google Sans"/>
                <a:sym typeface="Google Sans"/>
              </a:rPr>
              <a:t>Google Sans </a:t>
            </a:r>
            <a:r>
              <a:rPr lang="en" sz="1000">
                <a:solidFill>
                  <a:srgbClr val="9AA0A6"/>
                </a:solidFill>
                <a:latin typeface="Google Sans"/>
                <a:ea typeface="Google Sans"/>
                <a:cs typeface="Google Sans"/>
                <a:sym typeface="Google Sans"/>
              </a:rPr>
              <a:t>Normal</a:t>
            </a:r>
            <a:r>
              <a:rPr lang="en" sz="1000">
                <a:solidFill>
                  <a:srgbClr val="9E9E9E"/>
                </a:solidFill>
                <a:latin typeface="Google Sans"/>
                <a:ea typeface="Google Sans"/>
                <a:cs typeface="Google Sans"/>
                <a:sym typeface="Google Sans"/>
              </a:rPr>
              <a:t> 20 pt  / 1.2 spacing</a:t>
            </a:r>
            <a:endParaRPr sz="1000">
              <a:solidFill>
                <a:srgbClr val="9E9E9E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5" name="Google Shape;45;p3"/>
          <p:cNvSpPr txBox="1"/>
          <p:nvPr/>
        </p:nvSpPr>
        <p:spPr>
          <a:xfrm>
            <a:off x="584451" y="6677953"/>
            <a:ext cx="2670900" cy="4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10275" lIns="110275" spcFirstLastPara="1" rIns="110275" wrap="square" tIns="11027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E9E9E"/>
                </a:solidFill>
                <a:latin typeface="Google Sans"/>
                <a:ea typeface="Google Sans"/>
                <a:cs typeface="Google Sans"/>
                <a:sym typeface="Google Sans"/>
              </a:rPr>
              <a:t>Google Sans </a:t>
            </a:r>
            <a:r>
              <a:rPr lang="en" sz="1000">
                <a:solidFill>
                  <a:srgbClr val="9AA0A6"/>
                </a:solidFill>
                <a:latin typeface="Google Sans"/>
                <a:ea typeface="Google Sans"/>
                <a:cs typeface="Google Sans"/>
                <a:sym typeface="Google Sans"/>
              </a:rPr>
              <a:t>Normal</a:t>
            </a:r>
            <a:r>
              <a:rPr lang="en" sz="1000">
                <a:solidFill>
                  <a:srgbClr val="9E9E9E"/>
                </a:solidFill>
                <a:latin typeface="Google Sans"/>
                <a:ea typeface="Google Sans"/>
                <a:cs typeface="Google Sans"/>
                <a:sym typeface="Google Sans"/>
              </a:rPr>
              <a:t> 15pt </a:t>
            </a:r>
            <a:r>
              <a:rPr lang="en" sz="1000">
                <a:solidFill>
                  <a:srgbClr val="9E9E9E"/>
                </a:solidFill>
                <a:latin typeface="Google Sans"/>
                <a:ea typeface="Google Sans"/>
                <a:cs typeface="Google Sans"/>
                <a:sym typeface="Google Sans"/>
              </a:rPr>
              <a:t> / 1.2 spacing</a:t>
            </a:r>
            <a:endParaRPr sz="1000">
              <a:solidFill>
                <a:srgbClr val="9E9E9E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lnSpc>
                <a:spcPct val="120000"/>
              </a:lnSpc>
              <a:spcBef>
                <a:spcPts val="2000"/>
              </a:spcBef>
              <a:spcAft>
                <a:spcPts val="2000"/>
              </a:spcAft>
              <a:buNone/>
            </a:pPr>
            <a:r>
              <a:t/>
            </a:r>
            <a:endParaRPr sz="1000">
              <a:solidFill>
                <a:srgbClr val="9E9E9E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6" name="Google Shape;46;p3"/>
          <p:cNvSpPr txBox="1"/>
          <p:nvPr/>
        </p:nvSpPr>
        <p:spPr>
          <a:xfrm>
            <a:off x="5207354" y="4217437"/>
            <a:ext cx="2725200" cy="4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10275" lIns="110275" spcFirstLastPara="1" rIns="110275" wrap="square" tIns="11027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AA0A6"/>
                </a:solidFill>
                <a:latin typeface="Google Sans"/>
                <a:ea typeface="Google Sans"/>
                <a:cs typeface="Google Sans"/>
                <a:sym typeface="Google Sans"/>
              </a:rPr>
              <a:t>Google Sans </a:t>
            </a:r>
            <a:r>
              <a:rPr lang="en" sz="1000">
                <a:solidFill>
                  <a:srgbClr val="9AA0A6"/>
                </a:solidFill>
                <a:latin typeface="Google Sans"/>
                <a:ea typeface="Google Sans"/>
                <a:cs typeface="Google Sans"/>
                <a:sym typeface="Google Sans"/>
              </a:rPr>
              <a:t>Normal</a:t>
            </a:r>
            <a:r>
              <a:rPr lang="en" sz="1000">
                <a:solidFill>
                  <a:srgbClr val="9AA0A6"/>
                </a:solidFill>
                <a:latin typeface="Google Sans"/>
                <a:ea typeface="Google Sans"/>
                <a:cs typeface="Google Sans"/>
                <a:sym typeface="Google Sans"/>
              </a:rPr>
              <a:t> 20 pt  </a:t>
            </a:r>
            <a:r>
              <a:rPr lang="en" sz="1000">
                <a:solidFill>
                  <a:srgbClr val="9E9E9E"/>
                </a:solidFill>
                <a:latin typeface="Google Sans"/>
                <a:ea typeface="Google Sans"/>
                <a:cs typeface="Google Sans"/>
                <a:sym typeface="Google Sans"/>
              </a:rPr>
              <a:t>/ 1.2 spacing</a:t>
            </a:r>
            <a:endParaRPr sz="1000">
              <a:solidFill>
                <a:srgbClr val="9E9E9E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lnSpc>
                <a:spcPct val="120000"/>
              </a:lnSpc>
              <a:spcBef>
                <a:spcPts val="2000"/>
              </a:spcBef>
              <a:spcAft>
                <a:spcPts val="2000"/>
              </a:spcAft>
              <a:buNone/>
            </a:pPr>
            <a:r>
              <a:t/>
            </a:r>
            <a:endParaRPr sz="1000">
              <a:solidFill>
                <a:srgbClr val="9AA0A6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7" name="Google Shape;47;p3"/>
          <p:cNvSpPr txBox="1"/>
          <p:nvPr/>
        </p:nvSpPr>
        <p:spPr>
          <a:xfrm>
            <a:off x="5207354" y="5439243"/>
            <a:ext cx="2272800" cy="4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10275" lIns="110275" spcFirstLastPara="1" rIns="110275" wrap="square" tIns="11027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AA0A6"/>
                </a:solidFill>
                <a:latin typeface="Google Sans"/>
                <a:ea typeface="Google Sans"/>
                <a:cs typeface="Google Sans"/>
                <a:sym typeface="Google Sans"/>
              </a:rPr>
              <a:t>Google Sans Normal 15 pt </a:t>
            </a:r>
            <a:r>
              <a:rPr lang="en" sz="1000">
                <a:solidFill>
                  <a:srgbClr val="9E9E9E"/>
                </a:solidFill>
                <a:latin typeface="Google Sans"/>
                <a:ea typeface="Google Sans"/>
                <a:cs typeface="Google Sans"/>
                <a:sym typeface="Google Sans"/>
              </a:rPr>
              <a:t> / 1.2 spacing</a:t>
            </a:r>
            <a:endParaRPr sz="1000">
              <a:solidFill>
                <a:srgbClr val="9E9E9E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lnSpc>
                <a:spcPct val="120000"/>
              </a:lnSpc>
              <a:spcBef>
                <a:spcPts val="2000"/>
              </a:spcBef>
              <a:spcAft>
                <a:spcPts val="2000"/>
              </a:spcAft>
              <a:buNone/>
            </a:pPr>
            <a:r>
              <a:t/>
            </a:r>
            <a:endParaRPr sz="1000">
              <a:solidFill>
                <a:srgbClr val="9AA0A6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8" name="Google Shape;48;p3"/>
          <p:cNvSpPr txBox="1"/>
          <p:nvPr/>
        </p:nvSpPr>
        <p:spPr>
          <a:xfrm>
            <a:off x="5207354" y="6677970"/>
            <a:ext cx="1479600" cy="4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10275" lIns="110275" spcFirstLastPara="1" rIns="110275" wrap="square" tIns="11027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2000"/>
              </a:spcAft>
              <a:buNone/>
            </a:pPr>
            <a:r>
              <a:rPr lang="en" sz="1000">
                <a:solidFill>
                  <a:srgbClr val="9AA0A6"/>
                </a:solidFill>
                <a:latin typeface="Google Sans"/>
                <a:ea typeface="Google Sans"/>
                <a:cs typeface="Google Sans"/>
                <a:sym typeface="Google Sans"/>
              </a:rPr>
              <a:t>Roboto</a:t>
            </a:r>
            <a:r>
              <a:rPr lang="en" sz="1000">
                <a:solidFill>
                  <a:srgbClr val="9AA0A6"/>
                </a:solidFill>
                <a:latin typeface="Google Sans"/>
                <a:ea typeface="Google Sans"/>
                <a:cs typeface="Google Sans"/>
                <a:sym typeface="Google Sans"/>
              </a:rPr>
              <a:t> Normal 7 pt</a:t>
            </a:r>
            <a:endParaRPr sz="1000">
              <a:solidFill>
                <a:srgbClr val="9AA0A6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9" name="Google Shape;49;p3"/>
          <p:cNvSpPr txBox="1"/>
          <p:nvPr/>
        </p:nvSpPr>
        <p:spPr>
          <a:xfrm>
            <a:off x="584451" y="1840300"/>
            <a:ext cx="4004100" cy="6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10275" lIns="110275" spcFirstLastPara="1" rIns="110275" wrap="square" tIns="11027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200">
                <a:solidFill>
                  <a:srgbClr val="202124"/>
                </a:solidFill>
                <a:latin typeface="Google Sans"/>
                <a:ea typeface="Google Sans"/>
                <a:cs typeface="Google Sans"/>
                <a:sym typeface="Google Sans"/>
              </a:rPr>
              <a:t>Headline 1</a:t>
            </a:r>
            <a:endParaRPr sz="6200">
              <a:solidFill>
                <a:srgbClr val="20212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0" name="Google Shape;50;p3"/>
          <p:cNvSpPr txBox="1"/>
          <p:nvPr/>
        </p:nvSpPr>
        <p:spPr>
          <a:xfrm>
            <a:off x="584451" y="2940557"/>
            <a:ext cx="2725200" cy="4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10275" lIns="110275" spcFirstLastPara="1" rIns="110275" wrap="square" tIns="11027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E9E9E"/>
                </a:solidFill>
                <a:latin typeface="Google Sans"/>
                <a:ea typeface="Google Sans"/>
                <a:cs typeface="Google Sans"/>
                <a:sym typeface="Google Sans"/>
              </a:rPr>
              <a:t>Google Sans </a:t>
            </a:r>
            <a:r>
              <a:rPr lang="en" sz="1000">
                <a:solidFill>
                  <a:srgbClr val="9AA0A6"/>
                </a:solidFill>
                <a:latin typeface="Google Sans"/>
                <a:ea typeface="Google Sans"/>
                <a:cs typeface="Google Sans"/>
                <a:sym typeface="Google Sans"/>
              </a:rPr>
              <a:t>Normal</a:t>
            </a:r>
            <a:r>
              <a:rPr lang="en" sz="1000">
                <a:solidFill>
                  <a:srgbClr val="9E9E9E"/>
                </a:solidFill>
                <a:latin typeface="Google Sans"/>
                <a:ea typeface="Google Sans"/>
                <a:cs typeface="Google Sans"/>
                <a:sym typeface="Google Sans"/>
              </a:rPr>
              <a:t> 52 pt  / single spacing</a:t>
            </a:r>
            <a:endParaRPr sz="1000">
              <a:solidFill>
                <a:srgbClr val="9E9E9E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lnSpc>
                <a:spcPct val="120000"/>
              </a:lnSpc>
              <a:spcBef>
                <a:spcPts val="2000"/>
              </a:spcBef>
              <a:spcAft>
                <a:spcPts val="2000"/>
              </a:spcAft>
              <a:buNone/>
            </a:pPr>
            <a:r>
              <a:t/>
            </a:r>
            <a:endParaRPr sz="1000">
              <a:solidFill>
                <a:srgbClr val="9E9E9E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 columns">
  <p:cSld name="TITLE_ONLY_1_1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/>
          <p:nvPr>
            <p:ph idx="12" type="sldNum"/>
          </p:nvPr>
        </p:nvSpPr>
        <p:spPr>
          <a:xfrm>
            <a:off x="8632706" y="6727637"/>
            <a:ext cx="625800" cy="577500"/>
          </a:xfrm>
          <a:prstGeom prst="rect">
            <a:avLst/>
          </a:prstGeom>
        </p:spPr>
        <p:txBody>
          <a:bodyPr anchorCtr="0" anchor="ctr" bIns="110275" lIns="110275" spcFirstLastPara="1" rIns="110275" wrap="square" tIns="110275">
            <a:noAutofit/>
          </a:bodyPr>
          <a:lstStyle>
            <a:lvl1pPr lvl="0" rtl="0">
              <a:buNone/>
              <a:defRPr sz="1900"/>
            </a:lvl1pPr>
            <a:lvl2pPr lvl="1" rtl="0">
              <a:buNone/>
              <a:defRPr sz="1900"/>
            </a:lvl2pPr>
            <a:lvl3pPr lvl="2" rtl="0">
              <a:buNone/>
              <a:defRPr sz="1900"/>
            </a:lvl3pPr>
            <a:lvl4pPr lvl="3" rtl="0">
              <a:buNone/>
              <a:defRPr sz="1900"/>
            </a:lvl4pPr>
            <a:lvl5pPr lvl="4" rtl="0">
              <a:buNone/>
              <a:defRPr sz="1900"/>
            </a:lvl5pPr>
            <a:lvl6pPr lvl="5" rtl="0">
              <a:buNone/>
              <a:defRPr sz="1900"/>
            </a:lvl6pPr>
            <a:lvl7pPr lvl="6" rtl="0">
              <a:buNone/>
              <a:defRPr sz="1900"/>
            </a:lvl7pPr>
            <a:lvl8pPr lvl="7" rtl="0">
              <a:buNone/>
              <a:defRPr sz="1900"/>
            </a:lvl8pPr>
            <a:lvl9pPr lvl="8" rtl="0">
              <a:buNone/>
              <a:defRPr sz="19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4" name="Google Shape;134;p21"/>
          <p:cNvSpPr txBox="1"/>
          <p:nvPr>
            <p:ph idx="1" type="body"/>
          </p:nvPr>
        </p:nvSpPr>
        <p:spPr>
          <a:xfrm>
            <a:off x="537930" y="1784310"/>
            <a:ext cx="2664000" cy="1896600"/>
          </a:xfrm>
          <a:prstGeom prst="rect">
            <a:avLst/>
          </a:prstGeom>
        </p:spPr>
        <p:txBody>
          <a:bodyPr anchorCtr="0" anchor="t" bIns="110275" lIns="110275" spcFirstLastPara="1" rIns="110275" wrap="square" tIns="110275"/>
          <a:lstStyle>
            <a:lvl1pPr indent="-349250" lvl="0" marL="457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49250" lvl="1" marL="914400" rtl="0">
              <a:lnSpc>
                <a:spcPct val="120000"/>
              </a:lnSpc>
              <a:spcBef>
                <a:spcPts val="2000"/>
              </a:spcBef>
              <a:spcAft>
                <a:spcPts val="0"/>
              </a:spcAft>
              <a:buSzPts val="1900"/>
              <a:buChar char="○"/>
              <a:defRPr sz="1900"/>
            </a:lvl2pPr>
            <a:lvl3pPr indent="-349250" lvl="2" marL="1371600" rtl="0">
              <a:lnSpc>
                <a:spcPct val="120000"/>
              </a:lnSpc>
              <a:spcBef>
                <a:spcPts val="2000"/>
              </a:spcBef>
              <a:spcAft>
                <a:spcPts val="0"/>
              </a:spcAft>
              <a:buSzPts val="1900"/>
              <a:buChar char="■"/>
              <a:defRPr sz="1900"/>
            </a:lvl3pPr>
            <a:lvl4pPr indent="-349250" lvl="3" marL="1828800" rtl="0">
              <a:lnSpc>
                <a:spcPct val="120000"/>
              </a:lnSpc>
              <a:spcBef>
                <a:spcPts val="2000"/>
              </a:spcBef>
              <a:spcAft>
                <a:spcPts val="0"/>
              </a:spcAft>
              <a:buSzPts val="1900"/>
              <a:buChar char="●"/>
              <a:defRPr sz="1900"/>
            </a:lvl4pPr>
            <a:lvl5pPr indent="-349250" lvl="4" marL="2286000" rtl="0">
              <a:lnSpc>
                <a:spcPct val="120000"/>
              </a:lnSpc>
              <a:spcBef>
                <a:spcPts val="2000"/>
              </a:spcBef>
              <a:spcAft>
                <a:spcPts val="0"/>
              </a:spcAft>
              <a:buSzPts val="1900"/>
              <a:buChar char="○"/>
              <a:defRPr sz="1900"/>
            </a:lvl5pPr>
            <a:lvl6pPr indent="-349250" lvl="5" marL="2743200" rtl="0">
              <a:lnSpc>
                <a:spcPct val="120000"/>
              </a:lnSpc>
              <a:spcBef>
                <a:spcPts val="2000"/>
              </a:spcBef>
              <a:spcAft>
                <a:spcPts val="0"/>
              </a:spcAft>
              <a:buSzPts val="1900"/>
              <a:buChar char="■"/>
              <a:defRPr sz="1900"/>
            </a:lvl6pPr>
            <a:lvl7pPr indent="-349250" lvl="6" marL="3200400" rtl="0">
              <a:lnSpc>
                <a:spcPct val="120000"/>
              </a:lnSpc>
              <a:spcBef>
                <a:spcPts val="2000"/>
              </a:spcBef>
              <a:spcAft>
                <a:spcPts val="0"/>
              </a:spcAft>
              <a:buSzPts val="1900"/>
              <a:buChar char="●"/>
              <a:defRPr sz="1900"/>
            </a:lvl7pPr>
            <a:lvl8pPr indent="-349250" lvl="7" marL="3657600" rtl="0">
              <a:lnSpc>
                <a:spcPct val="120000"/>
              </a:lnSpc>
              <a:spcBef>
                <a:spcPts val="2000"/>
              </a:spcBef>
              <a:spcAft>
                <a:spcPts val="0"/>
              </a:spcAft>
              <a:buSzPts val="1900"/>
              <a:buChar char="○"/>
              <a:defRPr sz="1900"/>
            </a:lvl8pPr>
            <a:lvl9pPr indent="-349250" lvl="8" marL="4114800" rtl="0">
              <a:lnSpc>
                <a:spcPct val="120000"/>
              </a:lnSpc>
              <a:spcBef>
                <a:spcPts val="2000"/>
              </a:spcBef>
              <a:spcAft>
                <a:spcPts val="2000"/>
              </a:spcAft>
              <a:buSzPts val="1900"/>
              <a:buChar char="■"/>
              <a:defRPr sz="1900"/>
            </a:lvl9pPr>
          </a:lstStyle>
          <a:p/>
        </p:txBody>
      </p:sp>
      <p:sp>
        <p:nvSpPr>
          <p:cNvPr id="135" name="Google Shape;135;p21"/>
          <p:cNvSpPr txBox="1"/>
          <p:nvPr>
            <p:ph idx="2" type="body"/>
          </p:nvPr>
        </p:nvSpPr>
        <p:spPr>
          <a:xfrm>
            <a:off x="3582947" y="1784310"/>
            <a:ext cx="2664000" cy="1896600"/>
          </a:xfrm>
          <a:prstGeom prst="rect">
            <a:avLst/>
          </a:prstGeom>
        </p:spPr>
        <p:txBody>
          <a:bodyPr anchorCtr="0" anchor="t" bIns="110275" lIns="110275" spcFirstLastPara="1" rIns="110275" wrap="square" tIns="110275"/>
          <a:lstStyle>
            <a:lvl1pPr indent="-349250" lvl="0" marL="457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49250" lvl="1" marL="914400" rtl="0">
              <a:lnSpc>
                <a:spcPct val="120000"/>
              </a:lnSpc>
              <a:spcBef>
                <a:spcPts val="2000"/>
              </a:spcBef>
              <a:spcAft>
                <a:spcPts val="0"/>
              </a:spcAft>
              <a:buSzPts val="1900"/>
              <a:buChar char="○"/>
              <a:defRPr sz="1900"/>
            </a:lvl2pPr>
            <a:lvl3pPr indent="-349250" lvl="2" marL="1371600" rtl="0">
              <a:lnSpc>
                <a:spcPct val="120000"/>
              </a:lnSpc>
              <a:spcBef>
                <a:spcPts val="2000"/>
              </a:spcBef>
              <a:spcAft>
                <a:spcPts val="0"/>
              </a:spcAft>
              <a:buSzPts val="1900"/>
              <a:buChar char="■"/>
              <a:defRPr sz="1900"/>
            </a:lvl3pPr>
            <a:lvl4pPr indent="-349250" lvl="3" marL="1828800" rtl="0">
              <a:lnSpc>
                <a:spcPct val="120000"/>
              </a:lnSpc>
              <a:spcBef>
                <a:spcPts val="2000"/>
              </a:spcBef>
              <a:spcAft>
                <a:spcPts val="0"/>
              </a:spcAft>
              <a:buSzPts val="1900"/>
              <a:buChar char="●"/>
              <a:defRPr sz="1900"/>
            </a:lvl4pPr>
            <a:lvl5pPr indent="-349250" lvl="4" marL="2286000" rtl="0">
              <a:lnSpc>
                <a:spcPct val="120000"/>
              </a:lnSpc>
              <a:spcBef>
                <a:spcPts val="2000"/>
              </a:spcBef>
              <a:spcAft>
                <a:spcPts val="0"/>
              </a:spcAft>
              <a:buSzPts val="1900"/>
              <a:buChar char="○"/>
              <a:defRPr sz="1900"/>
            </a:lvl5pPr>
            <a:lvl6pPr indent="-349250" lvl="5" marL="2743200" rtl="0">
              <a:lnSpc>
                <a:spcPct val="120000"/>
              </a:lnSpc>
              <a:spcBef>
                <a:spcPts val="2000"/>
              </a:spcBef>
              <a:spcAft>
                <a:spcPts val="0"/>
              </a:spcAft>
              <a:buSzPts val="1900"/>
              <a:buChar char="■"/>
              <a:defRPr sz="1900"/>
            </a:lvl6pPr>
            <a:lvl7pPr indent="-349250" lvl="6" marL="3200400" rtl="0">
              <a:lnSpc>
                <a:spcPct val="120000"/>
              </a:lnSpc>
              <a:spcBef>
                <a:spcPts val="2000"/>
              </a:spcBef>
              <a:spcAft>
                <a:spcPts val="0"/>
              </a:spcAft>
              <a:buSzPts val="1900"/>
              <a:buChar char="●"/>
              <a:defRPr sz="1900"/>
            </a:lvl7pPr>
            <a:lvl8pPr indent="-349250" lvl="7" marL="3657600" rtl="0">
              <a:lnSpc>
                <a:spcPct val="120000"/>
              </a:lnSpc>
              <a:spcBef>
                <a:spcPts val="2000"/>
              </a:spcBef>
              <a:spcAft>
                <a:spcPts val="0"/>
              </a:spcAft>
              <a:buSzPts val="1900"/>
              <a:buChar char="○"/>
              <a:defRPr sz="1900"/>
            </a:lvl8pPr>
            <a:lvl9pPr indent="-349250" lvl="8" marL="4114800" rtl="0">
              <a:lnSpc>
                <a:spcPct val="120000"/>
              </a:lnSpc>
              <a:spcBef>
                <a:spcPts val="2000"/>
              </a:spcBef>
              <a:spcAft>
                <a:spcPts val="2000"/>
              </a:spcAft>
              <a:buSzPts val="1900"/>
              <a:buChar char="■"/>
              <a:defRPr sz="1900"/>
            </a:lvl9pPr>
          </a:lstStyle>
          <a:p/>
        </p:txBody>
      </p:sp>
      <p:sp>
        <p:nvSpPr>
          <p:cNvPr id="136" name="Google Shape;136;p21"/>
          <p:cNvSpPr txBox="1"/>
          <p:nvPr>
            <p:ph idx="3" type="body"/>
          </p:nvPr>
        </p:nvSpPr>
        <p:spPr>
          <a:xfrm>
            <a:off x="6627965" y="1784310"/>
            <a:ext cx="2664000" cy="1896600"/>
          </a:xfrm>
          <a:prstGeom prst="rect">
            <a:avLst/>
          </a:prstGeom>
        </p:spPr>
        <p:txBody>
          <a:bodyPr anchorCtr="0" anchor="t" bIns="110275" lIns="110275" spcFirstLastPara="1" rIns="110275" wrap="square" tIns="110275"/>
          <a:lstStyle>
            <a:lvl1pPr indent="-349250" lvl="0" marL="457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49250" lvl="1" marL="914400" rtl="0">
              <a:lnSpc>
                <a:spcPct val="120000"/>
              </a:lnSpc>
              <a:spcBef>
                <a:spcPts val="2000"/>
              </a:spcBef>
              <a:spcAft>
                <a:spcPts val="0"/>
              </a:spcAft>
              <a:buSzPts val="1900"/>
              <a:buChar char="○"/>
              <a:defRPr sz="1900"/>
            </a:lvl2pPr>
            <a:lvl3pPr indent="-349250" lvl="2" marL="1371600" rtl="0">
              <a:lnSpc>
                <a:spcPct val="120000"/>
              </a:lnSpc>
              <a:spcBef>
                <a:spcPts val="2000"/>
              </a:spcBef>
              <a:spcAft>
                <a:spcPts val="0"/>
              </a:spcAft>
              <a:buSzPts val="1900"/>
              <a:buChar char="■"/>
              <a:defRPr sz="1900"/>
            </a:lvl3pPr>
            <a:lvl4pPr indent="-349250" lvl="3" marL="1828800" rtl="0">
              <a:lnSpc>
                <a:spcPct val="120000"/>
              </a:lnSpc>
              <a:spcBef>
                <a:spcPts val="2000"/>
              </a:spcBef>
              <a:spcAft>
                <a:spcPts val="0"/>
              </a:spcAft>
              <a:buSzPts val="1900"/>
              <a:buChar char="●"/>
              <a:defRPr sz="1900"/>
            </a:lvl4pPr>
            <a:lvl5pPr indent="-349250" lvl="4" marL="2286000" rtl="0">
              <a:lnSpc>
                <a:spcPct val="120000"/>
              </a:lnSpc>
              <a:spcBef>
                <a:spcPts val="2000"/>
              </a:spcBef>
              <a:spcAft>
                <a:spcPts val="0"/>
              </a:spcAft>
              <a:buSzPts val="1900"/>
              <a:buChar char="○"/>
              <a:defRPr sz="1900"/>
            </a:lvl5pPr>
            <a:lvl6pPr indent="-349250" lvl="5" marL="2743200" rtl="0">
              <a:lnSpc>
                <a:spcPct val="120000"/>
              </a:lnSpc>
              <a:spcBef>
                <a:spcPts val="2000"/>
              </a:spcBef>
              <a:spcAft>
                <a:spcPts val="0"/>
              </a:spcAft>
              <a:buSzPts val="1900"/>
              <a:buChar char="■"/>
              <a:defRPr sz="1900"/>
            </a:lvl6pPr>
            <a:lvl7pPr indent="-349250" lvl="6" marL="3200400" rtl="0">
              <a:lnSpc>
                <a:spcPct val="120000"/>
              </a:lnSpc>
              <a:spcBef>
                <a:spcPts val="2000"/>
              </a:spcBef>
              <a:spcAft>
                <a:spcPts val="0"/>
              </a:spcAft>
              <a:buSzPts val="1900"/>
              <a:buChar char="●"/>
              <a:defRPr sz="1900"/>
            </a:lvl7pPr>
            <a:lvl8pPr indent="-349250" lvl="7" marL="3657600" rtl="0">
              <a:lnSpc>
                <a:spcPct val="120000"/>
              </a:lnSpc>
              <a:spcBef>
                <a:spcPts val="2000"/>
              </a:spcBef>
              <a:spcAft>
                <a:spcPts val="0"/>
              </a:spcAft>
              <a:buSzPts val="1900"/>
              <a:buChar char="○"/>
              <a:defRPr sz="1900"/>
            </a:lvl8pPr>
            <a:lvl9pPr indent="-349250" lvl="8" marL="4114800" rtl="0">
              <a:lnSpc>
                <a:spcPct val="120000"/>
              </a:lnSpc>
              <a:spcBef>
                <a:spcPts val="2000"/>
              </a:spcBef>
              <a:spcAft>
                <a:spcPts val="2000"/>
              </a:spcAft>
              <a:buSzPts val="1900"/>
              <a:buChar char="■"/>
              <a:defRPr sz="1900"/>
            </a:lvl9pPr>
          </a:lstStyle>
          <a:p/>
        </p:txBody>
      </p:sp>
      <p:sp>
        <p:nvSpPr>
          <p:cNvPr id="137" name="Google Shape;137;p21"/>
          <p:cNvSpPr txBox="1"/>
          <p:nvPr>
            <p:ph idx="4" type="body"/>
          </p:nvPr>
        </p:nvSpPr>
        <p:spPr>
          <a:xfrm>
            <a:off x="537930" y="4417783"/>
            <a:ext cx="2664000" cy="1896600"/>
          </a:xfrm>
          <a:prstGeom prst="rect">
            <a:avLst/>
          </a:prstGeom>
        </p:spPr>
        <p:txBody>
          <a:bodyPr anchorCtr="0" anchor="t" bIns="110275" lIns="110275" spcFirstLastPara="1" rIns="110275" wrap="square" tIns="110275"/>
          <a:lstStyle>
            <a:lvl1pPr indent="-349250" lvl="0" marL="457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49250" lvl="1" marL="914400" rtl="0">
              <a:lnSpc>
                <a:spcPct val="120000"/>
              </a:lnSpc>
              <a:spcBef>
                <a:spcPts val="2000"/>
              </a:spcBef>
              <a:spcAft>
                <a:spcPts val="0"/>
              </a:spcAft>
              <a:buSzPts val="1900"/>
              <a:buChar char="○"/>
              <a:defRPr sz="1900"/>
            </a:lvl2pPr>
            <a:lvl3pPr indent="-349250" lvl="2" marL="1371600" rtl="0">
              <a:lnSpc>
                <a:spcPct val="120000"/>
              </a:lnSpc>
              <a:spcBef>
                <a:spcPts val="2000"/>
              </a:spcBef>
              <a:spcAft>
                <a:spcPts val="0"/>
              </a:spcAft>
              <a:buSzPts val="1900"/>
              <a:buChar char="■"/>
              <a:defRPr sz="1900"/>
            </a:lvl3pPr>
            <a:lvl4pPr indent="-349250" lvl="3" marL="1828800" rtl="0">
              <a:lnSpc>
                <a:spcPct val="120000"/>
              </a:lnSpc>
              <a:spcBef>
                <a:spcPts val="2000"/>
              </a:spcBef>
              <a:spcAft>
                <a:spcPts val="0"/>
              </a:spcAft>
              <a:buSzPts val="1900"/>
              <a:buChar char="●"/>
              <a:defRPr sz="1900"/>
            </a:lvl4pPr>
            <a:lvl5pPr indent="-349250" lvl="4" marL="2286000" rtl="0">
              <a:lnSpc>
                <a:spcPct val="120000"/>
              </a:lnSpc>
              <a:spcBef>
                <a:spcPts val="2000"/>
              </a:spcBef>
              <a:spcAft>
                <a:spcPts val="0"/>
              </a:spcAft>
              <a:buSzPts val="1900"/>
              <a:buChar char="○"/>
              <a:defRPr sz="1900"/>
            </a:lvl5pPr>
            <a:lvl6pPr indent="-349250" lvl="5" marL="2743200" rtl="0">
              <a:lnSpc>
                <a:spcPct val="120000"/>
              </a:lnSpc>
              <a:spcBef>
                <a:spcPts val="2000"/>
              </a:spcBef>
              <a:spcAft>
                <a:spcPts val="0"/>
              </a:spcAft>
              <a:buSzPts val="1900"/>
              <a:buChar char="■"/>
              <a:defRPr sz="1900"/>
            </a:lvl6pPr>
            <a:lvl7pPr indent="-349250" lvl="6" marL="3200400" rtl="0">
              <a:lnSpc>
                <a:spcPct val="120000"/>
              </a:lnSpc>
              <a:spcBef>
                <a:spcPts val="2000"/>
              </a:spcBef>
              <a:spcAft>
                <a:spcPts val="0"/>
              </a:spcAft>
              <a:buSzPts val="1900"/>
              <a:buChar char="●"/>
              <a:defRPr sz="1900"/>
            </a:lvl7pPr>
            <a:lvl8pPr indent="-349250" lvl="7" marL="3657600" rtl="0">
              <a:lnSpc>
                <a:spcPct val="120000"/>
              </a:lnSpc>
              <a:spcBef>
                <a:spcPts val="2000"/>
              </a:spcBef>
              <a:spcAft>
                <a:spcPts val="0"/>
              </a:spcAft>
              <a:buSzPts val="1900"/>
              <a:buChar char="○"/>
              <a:defRPr sz="1900"/>
            </a:lvl8pPr>
            <a:lvl9pPr indent="-349250" lvl="8" marL="4114800" rtl="0">
              <a:lnSpc>
                <a:spcPct val="120000"/>
              </a:lnSpc>
              <a:spcBef>
                <a:spcPts val="2000"/>
              </a:spcBef>
              <a:spcAft>
                <a:spcPts val="2000"/>
              </a:spcAft>
              <a:buSzPts val="1900"/>
              <a:buChar char="■"/>
              <a:defRPr sz="1900"/>
            </a:lvl9pPr>
          </a:lstStyle>
          <a:p/>
        </p:txBody>
      </p:sp>
      <p:sp>
        <p:nvSpPr>
          <p:cNvPr id="138" name="Google Shape;138;p21"/>
          <p:cNvSpPr txBox="1"/>
          <p:nvPr>
            <p:ph idx="5" type="body"/>
          </p:nvPr>
        </p:nvSpPr>
        <p:spPr>
          <a:xfrm>
            <a:off x="3582947" y="4417783"/>
            <a:ext cx="2664000" cy="1896600"/>
          </a:xfrm>
          <a:prstGeom prst="rect">
            <a:avLst/>
          </a:prstGeom>
        </p:spPr>
        <p:txBody>
          <a:bodyPr anchorCtr="0" anchor="t" bIns="110275" lIns="110275" spcFirstLastPara="1" rIns="110275" wrap="square" tIns="110275"/>
          <a:lstStyle>
            <a:lvl1pPr indent="-349250" lvl="0" marL="457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49250" lvl="1" marL="914400" rtl="0">
              <a:lnSpc>
                <a:spcPct val="120000"/>
              </a:lnSpc>
              <a:spcBef>
                <a:spcPts val="2000"/>
              </a:spcBef>
              <a:spcAft>
                <a:spcPts val="0"/>
              </a:spcAft>
              <a:buSzPts val="1900"/>
              <a:buChar char="○"/>
              <a:defRPr sz="1900"/>
            </a:lvl2pPr>
            <a:lvl3pPr indent="-349250" lvl="2" marL="1371600" rtl="0">
              <a:lnSpc>
                <a:spcPct val="120000"/>
              </a:lnSpc>
              <a:spcBef>
                <a:spcPts val="2000"/>
              </a:spcBef>
              <a:spcAft>
                <a:spcPts val="0"/>
              </a:spcAft>
              <a:buSzPts val="1900"/>
              <a:buChar char="■"/>
              <a:defRPr sz="1900"/>
            </a:lvl3pPr>
            <a:lvl4pPr indent="-349250" lvl="3" marL="1828800" rtl="0">
              <a:lnSpc>
                <a:spcPct val="120000"/>
              </a:lnSpc>
              <a:spcBef>
                <a:spcPts val="2000"/>
              </a:spcBef>
              <a:spcAft>
                <a:spcPts val="0"/>
              </a:spcAft>
              <a:buSzPts val="1900"/>
              <a:buChar char="●"/>
              <a:defRPr sz="1900"/>
            </a:lvl4pPr>
            <a:lvl5pPr indent="-349250" lvl="4" marL="2286000" rtl="0">
              <a:lnSpc>
                <a:spcPct val="120000"/>
              </a:lnSpc>
              <a:spcBef>
                <a:spcPts val="2000"/>
              </a:spcBef>
              <a:spcAft>
                <a:spcPts val="0"/>
              </a:spcAft>
              <a:buSzPts val="1900"/>
              <a:buChar char="○"/>
              <a:defRPr sz="1900"/>
            </a:lvl5pPr>
            <a:lvl6pPr indent="-349250" lvl="5" marL="2743200" rtl="0">
              <a:lnSpc>
                <a:spcPct val="120000"/>
              </a:lnSpc>
              <a:spcBef>
                <a:spcPts val="2000"/>
              </a:spcBef>
              <a:spcAft>
                <a:spcPts val="0"/>
              </a:spcAft>
              <a:buSzPts val="1900"/>
              <a:buChar char="■"/>
              <a:defRPr sz="1900"/>
            </a:lvl6pPr>
            <a:lvl7pPr indent="-349250" lvl="6" marL="3200400" rtl="0">
              <a:lnSpc>
                <a:spcPct val="120000"/>
              </a:lnSpc>
              <a:spcBef>
                <a:spcPts val="2000"/>
              </a:spcBef>
              <a:spcAft>
                <a:spcPts val="0"/>
              </a:spcAft>
              <a:buSzPts val="1900"/>
              <a:buChar char="●"/>
              <a:defRPr sz="1900"/>
            </a:lvl7pPr>
            <a:lvl8pPr indent="-349250" lvl="7" marL="3657600" rtl="0">
              <a:lnSpc>
                <a:spcPct val="120000"/>
              </a:lnSpc>
              <a:spcBef>
                <a:spcPts val="2000"/>
              </a:spcBef>
              <a:spcAft>
                <a:spcPts val="0"/>
              </a:spcAft>
              <a:buSzPts val="1900"/>
              <a:buChar char="○"/>
              <a:defRPr sz="1900"/>
            </a:lvl8pPr>
            <a:lvl9pPr indent="-349250" lvl="8" marL="4114800" rtl="0">
              <a:lnSpc>
                <a:spcPct val="120000"/>
              </a:lnSpc>
              <a:spcBef>
                <a:spcPts val="2000"/>
              </a:spcBef>
              <a:spcAft>
                <a:spcPts val="2000"/>
              </a:spcAft>
              <a:buSzPts val="1900"/>
              <a:buChar char="■"/>
              <a:defRPr sz="1900"/>
            </a:lvl9pPr>
          </a:lstStyle>
          <a:p/>
        </p:txBody>
      </p:sp>
      <p:sp>
        <p:nvSpPr>
          <p:cNvPr id="139" name="Google Shape;139;p21"/>
          <p:cNvSpPr txBox="1"/>
          <p:nvPr>
            <p:ph idx="6" type="body"/>
          </p:nvPr>
        </p:nvSpPr>
        <p:spPr>
          <a:xfrm>
            <a:off x="6627965" y="4417783"/>
            <a:ext cx="2664000" cy="1896600"/>
          </a:xfrm>
          <a:prstGeom prst="rect">
            <a:avLst/>
          </a:prstGeom>
        </p:spPr>
        <p:txBody>
          <a:bodyPr anchorCtr="0" anchor="t" bIns="110275" lIns="110275" spcFirstLastPara="1" rIns="110275" wrap="square" tIns="110275"/>
          <a:lstStyle>
            <a:lvl1pPr indent="-349250" lvl="0" marL="457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49250" lvl="1" marL="914400" rtl="0">
              <a:lnSpc>
                <a:spcPct val="120000"/>
              </a:lnSpc>
              <a:spcBef>
                <a:spcPts val="2000"/>
              </a:spcBef>
              <a:spcAft>
                <a:spcPts val="0"/>
              </a:spcAft>
              <a:buSzPts val="1900"/>
              <a:buChar char="○"/>
              <a:defRPr sz="1900"/>
            </a:lvl2pPr>
            <a:lvl3pPr indent="-349250" lvl="2" marL="1371600" rtl="0">
              <a:lnSpc>
                <a:spcPct val="120000"/>
              </a:lnSpc>
              <a:spcBef>
                <a:spcPts val="2000"/>
              </a:spcBef>
              <a:spcAft>
                <a:spcPts val="0"/>
              </a:spcAft>
              <a:buSzPts val="1900"/>
              <a:buChar char="■"/>
              <a:defRPr sz="1900"/>
            </a:lvl3pPr>
            <a:lvl4pPr indent="-349250" lvl="3" marL="1828800" rtl="0">
              <a:lnSpc>
                <a:spcPct val="120000"/>
              </a:lnSpc>
              <a:spcBef>
                <a:spcPts val="2000"/>
              </a:spcBef>
              <a:spcAft>
                <a:spcPts val="0"/>
              </a:spcAft>
              <a:buSzPts val="1900"/>
              <a:buChar char="●"/>
              <a:defRPr sz="1900"/>
            </a:lvl4pPr>
            <a:lvl5pPr indent="-349250" lvl="4" marL="2286000" rtl="0">
              <a:lnSpc>
                <a:spcPct val="120000"/>
              </a:lnSpc>
              <a:spcBef>
                <a:spcPts val="2000"/>
              </a:spcBef>
              <a:spcAft>
                <a:spcPts val="0"/>
              </a:spcAft>
              <a:buSzPts val="1900"/>
              <a:buChar char="○"/>
              <a:defRPr sz="1900"/>
            </a:lvl5pPr>
            <a:lvl6pPr indent="-349250" lvl="5" marL="2743200" rtl="0">
              <a:lnSpc>
                <a:spcPct val="120000"/>
              </a:lnSpc>
              <a:spcBef>
                <a:spcPts val="2000"/>
              </a:spcBef>
              <a:spcAft>
                <a:spcPts val="0"/>
              </a:spcAft>
              <a:buSzPts val="1900"/>
              <a:buChar char="■"/>
              <a:defRPr sz="1900"/>
            </a:lvl6pPr>
            <a:lvl7pPr indent="-349250" lvl="6" marL="3200400" rtl="0">
              <a:lnSpc>
                <a:spcPct val="120000"/>
              </a:lnSpc>
              <a:spcBef>
                <a:spcPts val="2000"/>
              </a:spcBef>
              <a:spcAft>
                <a:spcPts val="0"/>
              </a:spcAft>
              <a:buSzPts val="1900"/>
              <a:buChar char="●"/>
              <a:defRPr sz="1900"/>
            </a:lvl7pPr>
            <a:lvl8pPr indent="-349250" lvl="7" marL="3657600" rtl="0">
              <a:lnSpc>
                <a:spcPct val="120000"/>
              </a:lnSpc>
              <a:spcBef>
                <a:spcPts val="2000"/>
              </a:spcBef>
              <a:spcAft>
                <a:spcPts val="0"/>
              </a:spcAft>
              <a:buSzPts val="1900"/>
              <a:buChar char="○"/>
              <a:defRPr sz="1900"/>
            </a:lvl8pPr>
            <a:lvl9pPr indent="-349250" lvl="8" marL="4114800" rtl="0">
              <a:lnSpc>
                <a:spcPct val="120000"/>
              </a:lnSpc>
              <a:spcBef>
                <a:spcPts val="2000"/>
              </a:spcBef>
              <a:spcAft>
                <a:spcPts val="2000"/>
              </a:spcAft>
              <a:buSzPts val="1900"/>
              <a:buChar char="■"/>
              <a:defRPr sz="1900"/>
            </a:lvl9pPr>
          </a:lstStyle>
          <a:p/>
        </p:txBody>
      </p:sp>
      <p:sp>
        <p:nvSpPr>
          <p:cNvPr id="140" name="Google Shape;140;p21"/>
          <p:cNvSpPr txBox="1"/>
          <p:nvPr>
            <p:ph idx="7" type="subTitle"/>
          </p:nvPr>
        </p:nvSpPr>
        <p:spPr>
          <a:xfrm>
            <a:off x="537930" y="710343"/>
            <a:ext cx="2664000" cy="577500"/>
          </a:xfrm>
          <a:prstGeom prst="rect">
            <a:avLst/>
          </a:prstGeom>
        </p:spPr>
        <p:txBody>
          <a:bodyPr anchorCtr="0" anchor="t" bIns="110275" lIns="110275" spcFirstLastPara="1" rIns="110275" wrap="square" tIns="11027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None/>
              <a:defRPr sz="2000">
                <a:solidFill>
                  <a:srgbClr val="595959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None/>
              <a:defRPr sz="2000">
                <a:solidFill>
                  <a:srgbClr val="595959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None/>
              <a:defRPr sz="2000">
                <a:solidFill>
                  <a:srgbClr val="595959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None/>
              <a:defRPr sz="2000">
                <a:solidFill>
                  <a:srgbClr val="595959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None/>
              <a:defRPr sz="2000">
                <a:solidFill>
                  <a:srgbClr val="595959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None/>
              <a:defRPr sz="2000">
                <a:solidFill>
                  <a:srgbClr val="595959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None/>
              <a:defRPr sz="2000">
                <a:solidFill>
                  <a:srgbClr val="595959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None/>
              <a:defRPr sz="2000">
                <a:solidFill>
                  <a:srgbClr val="595959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None/>
              <a:defRPr sz="2000">
                <a:solidFill>
                  <a:srgbClr val="595959"/>
                </a:solidFill>
              </a:defRPr>
            </a:lvl9pPr>
          </a:lstStyle>
          <a:p/>
        </p:txBody>
      </p:sp>
      <p:sp>
        <p:nvSpPr>
          <p:cNvPr id="141" name="Google Shape;141;p21"/>
          <p:cNvSpPr txBox="1"/>
          <p:nvPr>
            <p:ph idx="8" type="subTitle"/>
          </p:nvPr>
        </p:nvSpPr>
        <p:spPr>
          <a:xfrm>
            <a:off x="3582814" y="710343"/>
            <a:ext cx="2664000" cy="577500"/>
          </a:xfrm>
          <a:prstGeom prst="rect">
            <a:avLst/>
          </a:prstGeom>
        </p:spPr>
        <p:txBody>
          <a:bodyPr anchorCtr="0" anchor="t" bIns="110275" lIns="110275" spcFirstLastPara="1" rIns="110275" wrap="square" tIns="11027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None/>
              <a:defRPr sz="2000">
                <a:solidFill>
                  <a:srgbClr val="595959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None/>
              <a:defRPr sz="2000">
                <a:solidFill>
                  <a:srgbClr val="595959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None/>
              <a:defRPr sz="2000">
                <a:solidFill>
                  <a:srgbClr val="595959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None/>
              <a:defRPr sz="2000">
                <a:solidFill>
                  <a:srgbClr val="595959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None/>
              <a:defRPr sz="2000">
                <a:solidFill>
                  <a:srgbClr val="595959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None/>
              <a:defRPr sz="2000">
                <a:solidFill>
                  <a:srgbClr val="595959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None/>
              <a:defRPr sz="2000">
                <a:solidFill>
                  <a:srgbClr val="595959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None/>
              <a:defRPr sz="2000">
                <a:solidFill>
                  <a:srgbClr val="595959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None/>
              <a:defRPr sz="2000">
                <a:solidFill>
                  <a:srgbClr val="595959"/>
                </a:solidFill>
              </a:defRPr>
            </a:lvl9pPr>
          </a:lstStyle>
          <a:p/>
        </p:txBody>
      </p:sp>
      <p:sp>
        <p:nvSpPr>
          <p:cNvPr id="142" name="Google Shape;142;p21"/>
          <p:cNvSpPr txBox="1"/>
          <p:nvPr>
            <p:ph idx="9" type="subTitle"/>
          </p:nvPr>
        </p:nvSpPr>
        <p:spPr>
          <a:xfrm>
            <a:off x="6627698" y="710343"/>
            <a:ext cx="2664000" cy="577500"/>
          </a:xfrm>
          <a:prstGeom prst="rect">
            <a:avLst/>
          </a:prstGeom>
        </p:spPr>
        <p:txBody>
          <a:bodyPr anchorCtr="0" anchor="t" bIns="110275" lIns="110275" spcFirstLastPara="1" rIns="110275" wrap="square" tIns="11027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None/>
              <a:defRPr sz="2000">
                <a:solidFill>
                  <a:srgbClr val="595959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None/>
              <a:defRPr sz="2000">
                <a:solidFill>
                  <a:srgbClr val="595959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None/>
              <a:defRPr sz="2000">
                <a:solidFill>
                  <a:srgbClr val="595959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None/>
              <a:defRPr sz="2000">
                <a:solidFill>
                  <a:srgbClr val="595959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None/>
              <a:defRPr sz="2000">
                <a:solidFill>
                  <a:srgbClr val="595959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None/>
              <a:defRPr sz="2000">
                <a:solidFill>
                  <a:srgbClr val="595959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None/>
              <a:defRPr sz="2000">
                <a:solidFill>
                  <a:srgbClr val="595959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None/>
              <a:defRPr sz="2000">
                <a:solidFill>
                  <a:srgbClr val="595959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None/>
              <a:defRPr sz="2000">
                <a:solidFill>
                  <a:srgbClr val="59595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/>
          <p:nvPr>
            <p:ph idx="12" type="sldNum"/>
          </p:nvPr>
        </p:nvSpPr>
        <p:spPr>
          <a:xfrm>
            <a:off x="8632706" y="6727637"/>
            <a:ext cx="625800" cy="577500"/>
          </a:xfrm>
          <a:prstGeom prst="rect">
            <a:avLst/>
          </a:prstGeom>
        </p:spPr>
        <p:txBody>
          <a:bodyPr anchorCtr="0" anchor="ctr" bIns="110275" lIns="110275" spcFirstLastPara="1" rIns="110275" wrap="square" tIns="11027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8x8 grid">
  <p:cSld name="BLANK_1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" name="Google Shape;146;p23"/>
          <p:cNvGrpSpPr/>
          <p:nvPr/>
        </p:nvGrpSpPr>
        <p:grpSpPr>
          <a:xfrm>
            <a:off x="0" y="-7314"/>
            <a:ext cx="9829800" cy="7627406"/>
            <a:chOff x="0" y="-4987"/>
            <a:chExt cx="9144000" cy="5200386"/>
          </a:xfrm>
        </p:grpSpPr>
        <p:cxnSp>
          <p:nvCxnSpPr>
            <p:cNvPr id="147" name="Google Shape;147;p23"/>
            <p:cNvCxnSpPr/>
            <p:nvPr/>
          </p:nvCxnSpPr>
          <p:spPr>
            <a:xfrm>
              <a:off x="0" y="-4987"/>
              <a:ext cx="0" cy="5181600"/>
            </a:xfrm>
            <a:prstGeom prst="straightConnector1">
              <a:avLst/>
            </a:prstGeom>
            <a:noFill/>
            <a:ln cap="flat" cmpd="sng" w="9525">
              <a:solidFill>
                <a:srgbClr val="E6F1FF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148" name="Google Shape;148;p23"/>
            <p:cNvCxnSpPr/>
            <p:nvPr/>
          </p:nvCxnSpPr>
          <p:spPr>
            <a:xfrm>
              <a:off x="609600" y="-4987"/>
              <a:ext cx="0" cy="5181600"/>
            </a:xfrm>
            <a:prstGeom prst="straightConnector1">
              <a:avLst/>
            </a:prstGeom>
            <a:noFill/>
            <a:ln cap="flat" cmpd="sng" w="9525">
              <a:solidFill>
                <a:srgbClr val="E6F1FF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149" name="Google Shape;149;p23"/>
            <p:cNvCxnSpPr/>
            <p:nvPr/>
          </p:nvCxnSpPr>
          <p:spPr>
            <a:xfrm>
              <a:off x="1219200" y="-4987"/>
              <a:ext cx="0" cy="5181600"/>
            </a:xfrm>
            <a:prstGeom prst="straightConnector1">
              <a:avLst/>
            </a:prstGeom>
            <a:noFill/>
            <a:ln cap="flat" cmpd="sng" w="9525">
              <a:solidFill>
                <a:srgbClr val="E6F1FF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150" name="Google Shape;150;p23"/>
            <p:cNvCxnSpPr/>
            <p:nvPr/>
          </p:nvCxnSpPr>
          <p:spPr>
            <a:xfrm>
              <a:off x="1828800" y="-4987"/>
              <a:ext cx="0" cy="5181600"/>
            </a:xfrm>
            <a:prstGeom prst="straightConnector1">
              <a:avLst/>
            </a:prstGeom>
            <a:noFill/>
            <a:ln cap="flat" cmpd="sng" w="9525">
              <a:solidFill>
                <a:srgbClr val="E6F1FF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151" name="Google Shape;151;p23"/>
            <p:cNvCxnSpPr/>
            <p:nvPr/>
          </p:nvCxnSpPr>
          <p:spPr>
            <a:xfrm>
              <a:off x="2438400" y="-4987"/>
              <a:ext cx="0" cy="5181600"/>
            </a:xfrm>
            <a:prstGeom prst="straightConnector1">
              <a:avLst/>
            </a:prstGeom>
            <a:noFill/>
            <a:ln cap="flat" cmpd="sng" w="9525">
              <a:solidFill>
                <a:srgbClr val="E6F1FF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152" name="Google Shape;152;p23"/>
            <p:cNvCxnSpPr/>
            <p:nvPr/>
          </p:nvCxnSpPr>
          <p:spPr>
            <a:xfrm>
              <a:off x="3048000" y="-4987"/>
              <a:ext cx="0" cy="5181600"/>
            </a:xfrm>
            <a:prstGeom prst="straightConnector1">
              <a:avLst/>
            </a:prstGeom>
            <a:noFill/>
            <a:ln cap="flat" cmpd="sng" w="9525">
              <a:solidFill>
                <a:srgbClr val="E6F1FF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153" name="Google Shape;153;p23"/>
            <p:cNvCxnSpPr/>
            <p:nvPr/>
          </p:nvCxnSpPr>
          <p:spPr>
            <a:xfrm>
              <a:off x="3657600" y="-4987"/>
              <a:ext cx="0" cy="5181600"/>
            </a:xfrm>
            <a:prstGeom prst="straightConnector1">
              <a:avLst/>
            </a:prstGeom>
            <a:noFill/>
            <a:ln cap="flat" cmpd="sng" w="9525">
              <a:solidFill>
                <a:srgbClr val="E6F1FF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154" name="Google Shape;154;p23"/>
            <p:cNvCxnSpPr/>
            <p:nvPr/>
          </p:nvCxnSpPr>
          <p:spPr>
            <a:xfrm>
              <a:off x="4267200" y="-4987"/>
              <a:ext cx="0" cy="5181600"/>
            </a:xfrm>
            <a:prstGeom prst="straightConnector1">
              <a:avLst/>
            </a:prstGeom>
            <a:noFill/>
            <a:ln cap="flat" cmpd="sng" w="9525">
              <a:solidFill>
                <a:srgbClr val="E6F1FF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155" name="Google Shape;155;p23"/>
            <p:cNvCxnSpPr/>
            <p:nvPr/>
          </p:nvCxnSpPr>
          <p:spPr>
            <a:xfrm>
              <a:off x="9144000" y="13799"/>
              <a:ext cx="0" cy="5181600"/>
            </a:xfrm>
            <a:prstGeom prst="straightConnector1">
              <a:avLst/>
            </a:prstGeom>
            <a:noFill/>
            <a:ln cap="flat" cmpd="sng" w="9525">
              <a:solidFill>
                <a:srgbClr val="E6F1FF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156" name="Google Shape;156;p23"/>
            <p:cNvCxnSpPr/>
            <p:nvPr/>
          </p:nvCxnSpPr>
          <p:spPr>
            <a:xfrm>
              <a:off x="4876800" y="-4987"/>
              <a:ext cx="0" cy="5181600"/>
            </a:xfrm>
            <a:prstGeom prst="straightConnector1">
              <a:avLst/>
            </a:prstGeom>
            <a:noFill/>
            <a:ln cap="flat" cmpd="sng" w="9525">
              <a:solidFill>
                <a:srgbClr val="E6F1FF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157" name="Google Shape;157;p23"/>
            <p:cNvCxnSpPr/>
            <p:nvPr/>
          </p:nvCxnSpPr>
          <p:spPr>
            <a:xfrm>
              <a:off x="5486400" y="-4987"/>
              <a:ext cx="0" cy="5181600"/>
            </a:xfrm>
            <a:prstGeom prst="straightConnector1">
              <a:avLst/>
            </a:prstGeom>
            <a:noFill/>
            <a:ln cap="flat" cmpd="sng" w="9525">
              <a:solidFill>
                <a:srgbClr val="E6F1FF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158" name="Google Shape;158;p23"/>
            <p:cNvCxnSpPr/>
            <p:nvPr/>
          </p:nvCxnSpPr>
          <p:spPr>
            <a:xfrm>
              <a:off x="6096000" y="-4987"/>
              <a:ext cx="0" cy="5181600"/>
            </a:xfrm>
            <a:prstGeom prst="straightConnector1">
              <a:avLst/>
            </a:prstGeom>
            <a:noFill/>
            <a:ln cap="flat" cmpd="sng" w="9525">
              <a:solidFill>
                <a:srgbClr val="E6F1FF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159" name="Google Shape;159;p23"/>
            <p:cNvCxnSpPr/>
            <p:nvPr/>
          </p:nvCxnSpPr>
          <p:spPr>
            <a:xfrm>
              <a:off x="6705600" y="-4987"/>
              <a:ext cx="0" cy="5181600"/>
            </a:xfrm>
            <a:prstGeom prst="straightConnector1">
              <a:avLst/>
            </a:prstGeom>
            <a:noFill/>
            <a:ln cap="flat" cmpd="sng" w="9525">
              <a:solidFill>
                <a:srgbClr val="E6F1FF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160" name="Google Shape;160;p23"/>
            <p:cNvCxnSpPr/>
            <p:nvPr/>
          </p:nvCxnSpPr>
          <p:spPr>
            <a:xfrm>
              <a:off x="7315200" y="-4987"/>
              <a:ext cx="0" cy="5181600"/>
            </a:xfrm>
            <a:prstGeom prst="straightConnector1">
              <a:avLst/>
            </a:prstGeom>
            <a:noFill/>
            <a:ln cap="flat" cmpd="sng" w="9525">
              <a:solidFill>
                <a:srgbClr val="E6F1FF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161" name="Google Shape;161;p23"/>
            <p:cNvCxnSpPr/>
            <p:nvPr/>
          </p:nvCxnSpPr>
          <p:spPr>
            <a:xfrm>
              <a:off x="7924800" y="-4987"/>
              <a:ext cx="0" cy="5181600"/>
            </a:xfrm>
            <a:prstGeom prst="straightConnector1">
              <a:avLst/>
            </a:prstGeom>
            <a:noFill/>
            <a:ln cap="flat" cmpd="sng" w="9525">
              <a:solidFill>
                <a:srgbClr val="E6F1FF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162" name="Google Shape;162;p23"/>
            <p:cNvCxnSpPr/>
            <p:nvPr/>
          </p:nvCxnSpPr>
          <p:spPr>
            <a:xfrm>
              <a:off x="8534400" y="-4987"/>
              <a:ext cx="0" cy="5181600"/>
            </a:xfrm>
            <a:prstGeom prst="straightConnector1">
              <a:avLst/>
            </a:prstGeom>
            <a:noFill/>
            <a:ln cap="flat" cmpd="sng" w="9525">
              <a:solidFill>
                <a:srgbClr val="E6F1FF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163" name="Google Shape;163;p23"/>
            <p:cNvCxnSpPr/>
            <p:nvPr/>
          </p:nvCxnSpPr>
          <p:spPr>
            <a:xfrm>
              <a:off x="4572000" y="-4576987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E6F1FF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164" name="Google Shape;164;p23"/>
            <p:cNvCxnSpPr/>
            <p:nvPr/>
          </p:nvCxnSpPr>
          <p:spPr>
            <a:xfrm>
              <a:off x="4572000" y="-3967387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E6F1FF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165" name="Google Shape;165;p23"/>
            <p:cNvCxnSpPr/>
            <p:nvPr/>
          </p:nvCxnSpPr>
          <p:spPr>
            <a:xfrm>
              <a:off x="4572000" y="-3357787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E6F1FF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166" name="Google Shape;166;p23"/>
            <p:cNvCxnSpPr/>
            <p:nvPr/>
          </p:nvCxnSpPr>
          <p:spPr>
            <a:xfrm>
              <a:off x="4572000" y="-2748187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E6F1FF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167" name="Google Shape;167;p23"/>
            <p:cNvCxnSpPr/>
            <p:nvPr/>
          </p:nvCxnSpPr>
          <p:spPr>
            <a:xfrm>
              <a:off x="4572000" y="-2138587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E6F1FF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168" name="Google Shape;168;p23"/>
            <p:cNvCxnSpPr/>
            <p:nvPr/>
          </p:nvCxnSpPr>
          <p:spPr>
            <a:xfrm>
              <a:off x="4572000" y="-1528987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E6F1FF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169" name="Google Shape;169;p23"/>
            <p:cNvCxnSpPr/>
            <p:nvPr/>
          </p:nvCxnSpPr>
          <p:spPr>
            <a:xfrm>
              <a:off x="4572000" y="-919387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E6F1FF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170" name="Google Shape;170;p23"/>
            <p:cNvCxnSpPr/>
            <p:nvPr/>
          </p:nvCxnSpPr>
          <p:spPr>
            <a:xfrm>
              <a:off x="4572000" y="-309787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E6F1FF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171" name="Google Shape;171;p23"/>
            <p:cNvCxnSpPr/>
            <p:nvPr/>
          </p:nvCxnSpPr>
          <p:spPr>
            <a:xfrm>
              <a:off x="4572000" y="299813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E6F1FF"/>
              </a:solidFill>
              <a:prstDash val="dot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_3">
  <p:cSld name="TITLE_3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4"/>
          <p:cNvSpPr txBox="1"/>
          <p:nvPr>
            <p:ph type="ctrTitle"/>
          </p:nvPr>
        </p:nvSpPr>
        <p:spPr>
          <a:xfrm>
            <a:off x="335086" y="1092043"/>
            <a:ext cx="9159600" cy="3010500"/>
          </a:xfrm>
          <a:prstGeom prst="rect">
            <a:avLst/>
          </a:prstGeom>
        </p:spPr>
        <p:txBody>
          <a:bodyPr anchorCtr="0" anchor="b" bIns="110275" lIns="110275" spcFirstLastPara="1" rIns="110275" wrap="square" tIns="11027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/>
        </p:txBody>
      </p:sp>
      <p:sp>
        <p:nvSpPr>
          <p:cNvPr id="174" name="Google Shape;174;p24"/>
          <p:cNvSpPr txBox="1"/>
          <p:nvPr>
            <p:ph idx="1" type="subTitle"/>
          </p:nvPr>
        </p:nvSpPr>
        <p:spPr>
          <a:xfrm>
            <a:off x="335078" y="4156717"/>
            <a:ext cx="9159600" cy="1162500"/>
          </a:xfrm>
          <a:prstGeom prst="rect">
            <a:avLst/>
          </a:prstGeom>
        </p:spPr>
        <p:txBody>
          <a:bodyPr anchorCtr="0" anchor="t" bIns="110275" lIns="110275" spcFirstLastPara="1" rIns="110275" wrap="square" tIns="11027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9pPr>
          </a:lstStyle>
          <a:p/>
        </p:txBody>
      </p:sp>
      <p:sp>
        <p:nvSpPr>
          <p:cNvPr id="175" name="Google Shape;175;p24"/>
          <p:cNvSpPr txBox="1"/>
          <p:nvPr>
            <p:ph idx="12" type="sldNum"/>
          </p:nvPr>
        </p:nvSpPr>
        <p:spPr>
          <a:xfrm>
            <a:off x="9107892" y="6839385"/>
            <a:ext cx="589800" cy="577500"/>
          </a:xfrm>
          <a:prstGeom prst="rect">
            <a:avLst/>
          </a:prstGeom>
        </p:spPr>
        <p:txBody>
          <a:bodyPr anchorCtr="0" anchor="ctr" bIns="110275" lIns="110275" spcFirstLastPara="1" rIns="110275" wrap="square" tIns="11027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Title / White">
  <p:cSld name="BIG_NUMBER">
    <p:bg>
      <p:bgPr>
        <a:solidFill>
          <a:srgbClr val="FFFFFF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5"/>
          <p:cNvSpPr txBox="1"/>
          <p:nvPr>
            <p:ph idx="1" type="subTitle"/>
          </p:nvPr>
        </p:nvSpPr>
        <p:spPr>
          <a:xfrm>
            <a:off x="916011" y="6210196"/>
            <a:ext cx="4273200" cy="372900"/>
          </a:xfrm>
          <a:prstGeom prst="rect">
            <a:avLst/>
          </a:prstGeom>
        </p:spPr>
        <p:txBody>
          <a:bodyPr anchorCtr="0" anchor="t" bIns="110275" lIns="110275" spcFirstLastPara="1" rIns="110275" wrap="square" tIns="110275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700">
                <a:solidFill>
                  <a:srgbClr val="B7B7B7"/>
                </a:solidFill>
              </a:defRPr>
            </a:lvl1pPr>
            <a:lvl2pPr lvl="1" rtl="0">
              <a:spcBef>
                <a:spcPts val="2000"/>
              </a:spcBef>
              <a:spcAft>
                <a:spcPts val="0"/>
              </a:spcAft>
              <a:buNone/>
              <a:defRPr>
                <a:solidFill>
                  <a:srgbClr val="B7B7B7"/>
                </a:solidFill>
              </a:defRPr>
            </a:lvl2pPr>
            <a:lvl3pPr lvl="2" rtl="0">
              <a:spcBef>
                <a:spcPts val="2000"/>
              </a:spcBef>
              <a:spcAft>
                <a:spcPts val="0"/>
              </a:spcAft>
              <a:buNone/>
              <a:defRPr>
                <a:solidFill>
                  <a:srgbClr val="B7B7B7"/>
                </a:solidFill>
              </a:defRPr>
            </a:lvl3pPr>
            <a:lvl4pPr lvl="3" rtl="0">
              <a:spcBef>
                <a:spcPts val="2000"/>
              </a:spcBef>
              <a:spcAft>
                <a:spcPts val="0"/>
              </a:spcAft>
              <a:buNone/>
              <a:defRPr>
                <a:solidFill>
                  <a:srgbClr val="B7B7B7"/>
                </a:solidFill>
              </a:defRPr>
            </a:lvl4pPr>
            <a:lvl5pPr lvl="4" rtl="0">
              <a:spcBef>
                <a:spcPts val="2000"/>
              </a:spcBef>
              <a:spcAft>
                <a:spcPts val="0"/>
              </a:spcAft>
              <a:buNone/>
              <a:defRPr>
                <a:solidFill>
                  <a:srgbClr val="B7B7B7"/>
                </a:solidFill>
              </a:defRPr>
            </a:lvl5pPr>
            <a:lvl6pPr lvl="5" rtl="0">
              <a:spcBef>
                <a:spcPts val="2000"/>
              </a:spcBef>
              <a:spcAft>
                <a:spcPts val="0"/>
              </a:spcAft>
              <a:buNone/>
              <a:defRPr>
                <a:solidFill>
                  <a:srgbClr val="B7B7B7"/>
                </a:solidFill>
              </a:defRPr>
            </a:lvl6pPr>
            <a:lvl7pPr lvl="6" rtl="0">
              <a:spcBef>
                <a:spcPts val="2000"/>
              </a:spcBef>
              <a:spcAft>
                <a:spcPts val="0"/>
              </a:spcAft>
              <a:buNone/>
              <a:defRPr>
                <a:solidFill>
                  <a:srgbClr val="B7B7B7"/>
                </a:solidFill>
              </a:defRPr>
            </a:lvl7pPr>
            <a:lvl8pPr lvl="7" rtl="0">
              <a:spcBef>
                <a:spcPts val="2000"/>
              </a:spcBef>
              <a:spcAft>
                <a:spcPts val="0"/>
              </a:spcAft>
              <a:buNone/>
              <a:defRPr>
                <a:solidFill>
                  <a:srgbClr val="B7B7B7"/>
                </a:solidFill>
              </a:defRPr>
            </a:lvl8pPr>
            <a:lvl9pPr lvl="8" rtl="0">
              <a:spcBef>
                <a:spcPts val="2000"/>
              </a:spcBef>
              <a:spcAft>
                <a:spcPts val="2000"/>
              </a:spcAft>
              <a:buNone/>
              <a:defRPr>
                <a:solidFill>
                  <a:srgbClr val="B7B7B7"/>
                </a:solidFill>
              </a:defRPr>
            </a:lvl9pPr>
          </a:lstStyle>
          <a:p/>
        </p:txBody>
      </p:sp>
      <p:sp>
        <p:nvSpPr>
          <p:cNvPr id="178" name="Google Shape;178;p25"/>
          <p:cNvSpPr txBox="1"/>
          <p:nvPr>
            <p:ph idx="12" type="sldNum"/>
          </p:nvPr>
        </p:nvSpPr>
        <p:spPr>
          <a:xfrm>
            <a:off x="8107990" y="361054"/>
            <a:ext cx="589800" cy="577500"/>
          </a:xfrm>
          <a:prstGeom prst="rect">
            <a:avLst/>
          </a:prstGeom>
        </p:spPr>
        <p:txBody>
          <a:bodyPr anchorCtr="0" anchor="t" bIns="110275" lIns="110275" spcFirstLastPara="1" rIns="110275" wrap="square" tIns="110275">
            <a:noAutofit/>
          </a:bodyPr>
          <a:lstStyle>
            <a:lvl1pPr lvl="0" rtl="0">
              <a:buNone/>
              <a:defRPr sz="700">
                <a:solidFill>
                  <a:srgbClr val="D7D7D7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rtl="0">
              <a:buNone/>
              <a:defRPr sz="700">
                <a:solidFill>
                  <a:srgbClr val="D7D7D7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lvl="2" rtl="0">
              <a:buNone/>
              <a:defRPr sz="700">
                <a:solidFill>
                  <a:srgbClr val="D7D7D7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lvl="3" rtl="0">
              <a:buNone/>
              <a:defRPr sz="700">
                <a:solidFill>
                  <a:srgbClr val="D7D7D7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lvl="4" rtl="0">
              <a:buNone/>
              <a:defRPr sz="700">
                <a:solidFill>
                  <a:srgbClr val="D7D7D7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lvl="5" rtl="0">
              <a:buNone/>
              <a:defRPr sz="700">
                <a:solidFill>
                  <a:srgbClr val="D7D7D7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lvl="6" rtl="0">
              <a:buNone/>
              <a:defRPr sz="700">
                <a:solidFill>
                  <a:srgbClr val="D7D7D7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lvl="7" rtl="0">
              <a:buNone/>
              <a:defRPr sz="700">
                <a:solidFill>
                  <a:srgbClr val="D7D7D7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lvl="8" rtl="0">
              <a:buNone/>
              <a:defRPr sz="700">
                <a:solidFill>
                  <a:srgbClr val="D7D7D7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9" name="Google Shape;179;p25"/>
          <p:cNvSpPr txBox="1"/>
          <p:nvPr>
            <p:ph type="title"/>
          </p:nvPr>
        </p:nvSpPr>
        <p:spPr>
          <a:xfrm>
            <a:off x="888812" y="3236859"/>
            <a:ext cx="7376700" cy="939900"/>
          </a:xfrm>
          <a:prstGeom prst="rect">
            <a:avLst/>
          </a:prstGeom>
        </p:spPr>
        <p:txBody>
          <a:bodyPr anchorCtr="0" anchor="t" bIns="110275" lIns="110275" spcFirstLastPara="1" rIns="110275" wrap="square" tIns="110275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rgbClr val="4285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rgbClr val="4285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rgbClr val="4285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rgbClr val="4285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rgbClr val="4285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rgbClr val="4285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rgbClr val="4285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rgbClr val="4285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rgbClr val="4285F3"/>
                </a:solidFill>
              </a:defRPr>
            </a:lvl9pPr>
          </a:lstStyle>
          <a:p/>
        </p:txBody>
      </p:sp>
      <p:sp>
        <p:nvSpPr>
          <p:cNvPr id="180" name="Google Shape;180;p25"/>
          <p:cNvSpPr txBox="1"/>
          <p:nvPr>
            <p:ph idx="2" type="subTitle"/>
          </p:nvPr>
        </p:nvSpPr>
        <p:spPr>
          <a:xfrm>
            <a:off x="916010" y="2989228"/>
            <a:ext cx="7376700" cy="454500"/>
          </a:xfrm>
          <a:prstGeom prst="rect">
            <a:avLst/>
          </a:prstGeom>
        </p:spPr>
        <p:txBody>
          <a:bodyPr anchorCtr="0" anchor="t" bIns="110275" lIns="110275" spcFirstLastPara="1" rIns="110275" wrap="square" tIns="110275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545454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rtl="0">
              <a:spcBef>
                <a:spcPts val="20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20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20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20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20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20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20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2000"/>
              </a:spcBef>
              <a:spcAft>
                <a:spcPts val="2000"/>
              </a:spcAft>
              <a:buNone/>
              <a:defRPr/>
            </a:lvl9pPr>
          </a:lstStyle>
          <a:p/>
        </p:txBody>
      </p:sp>
      <p:sp>
        <p:nvSpPr>
          <p:cNvPr id="181" name="Google Shape;181;p25"/>
          <p:cNvSpPr txBox="1"/>
          <p:nvPr>
            <p:ph idx="3" type="subTitle"/>
          </p:nvPr>
        </p:nvSpPr>
        <p:spPr>
          <a:xfrm>
            <a:off x="908053" y="6051356"/>
            <a:ext cx="4273200" cy="273000"/>
          </a:xfrm>
          <a:prstGeom prst="rect">
            <a:avLst/>
          </a:prstGeom>
        </p:spPr>
        <p:txBody>
          <a:bodyPr anchorCtr="0" anchor="t" bIns="110275" lIns="110275" spcFirstLastPara="1" rIns="110275" wrap="square" tIns="110275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700">
                <a:solidFill>
                  <a:srgbClr val="545454"/>
                </a:solidFill>
              </a:defRPr>
            </a:lvl1pPr>
            <a:lvl2pPr lvl="1" rtl="0">
              <a:spcBef>
                <a:spcPts val="20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20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20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20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20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20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20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2000"/>
              </a:spcBef>
              <a:spcAft>
                <a:spcPts val="200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ver 1">
  <p:cSld name="TITLE_1_1_1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6"/>
          <p:cNvSpPr txBox="1"/>
          <p:nvPr>
            <p:ph type="ctrTitle"/>
          </p:nvPr>
        </p:nvSpPr>
        <p:spPr>
          <a:xfrm>
            <a:off x="2612386" y="3912773"/>
            <a:ext cx="8051400" cy="3010500"/>
          </a:xfrm>
          <a:prstGeom prst="rect">
            <a:avLst/>
          </a:prstGeom>
        </p:spPr>
        <p:txBody>
          <a:bodyPr anchorCtr="0" anchor="b" bIns="110275" lIns="110275" spcFirstLastPara="1" rIns="110275" wrap="square" tIns="11027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/>
        </p:txBody>
      </p:sp>
      <p:sp>
        <p:nvSpPr>
          <p:cNvPr id="184" name="Google Shape;184;p26"/>
          <p:cNvSpPr txBox="1"/>
          <p:nvPr>
            <p:ph idx="2" type="ctrTitle"/>
          </p:nvPr>
        </p:nvSpPr>
        <p:spPr>
          <a:xfrm>
            <a:off x="528308" y="854737"/>
            <a:ext cx="3627900" cy="702600"/>
          </a:xfrm>
          <a:prstGeom prst="rect">
            <a:avLst/>
          </a:prstGeom>
        </p:spPr>
        <p:txBody>
          <a:bodyPr anchorCtr="0" anchor="t" bIns="110275" lIns="110275" spcFirstLastPara="1" rIns="110275" wrap="square" tIns="11027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 title + body">
  <p:cSld name="TITLE_ONLY_1_1_1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7"/>
          <p:cNvSpPr txBox="1"/>
          <p:nvPr>
            <p:ph type="title"/>
          </p:nvPr>
        </p:nvSpPr>
        <p:spPr>
          <a:xfrm>
            <a:off x="2033517" y="3389687"/>
            <a:ext cx="5834100" cy="840000"/>
          </a:xfrm>
          <a:prstGeom prst="rect">
            <a:avLst/>
          </a:prstGeom>
        </p:spPr>
        <p:txBody>
          <a:bodyPr anchorCtr="0" anchor="t" bIns="110275" lIns="110275" spcFirstLastPara="1" rIns="110275" wrap="square" tIns="11027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2900"/>
              <a:buNone/>
              <a:defRPr sz="2900">
                <a:solidFill>
                  <a:srgbClr val="4285F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2900"/>
              <a:buNone/>
              <a:defRPr sz="2900">
                <a:solidFill>
                  <a:srgbClr val="4285F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2900"/>
              <a:buNone/>
              <a:defRPr sz="2900">
                <a:solidFill>
                  <a:srgbClr val="4285F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2900"/>
              <a:buNone/>
              <a:defRPr sz="2900">
                <a:solidFill>
                  <a:srgbClr val="4285F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2900"/>
              <a:buNone/>
              <a:defRPr sz="2900">
                <a:solidFill>
                  <a:srgbClr val="4285F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2900"/>
              <a:buNone/>
              <a:defRPr sz="2900">
                <a:solidFill>
                  <a:srgbClr val="4285F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2900"/>
              <a:buNone/>
              <a:defRPr sz="2900">
                <a:solidFill>
                  <a:srgbClr val="4285F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2900"/>
              <a:buNone/>
              <a:defRPr sz="2900">
                <a:solidFill>
                  <a:srgbClr val="4285F3"/>
                </a:solidFill>
              </a:defRPr>
            </a:lvl9pPr>
          </a:lstStyle>
          <a:p/>
        </p:txBody>
      </p:sp>
      <p:sp>
        <p:nvSpPr>
          <p:cNvPr id="187" name="Google Shape;187;p27"/>
          <p:cNvSpPr txBox="1"/>
          <p:nvPr>
            <p:ph idx="2" type="title"/>
          </p:nvPr>
        </p:nvSpPr>
        <p:spPr>
          <a:xfrm>
            <a:off x="1975447" y="5343800"/>
            <a:ext cx="5892600" cy="927300"/>
          </a:xfrm>
          <a:prstGeom prst="rect">
            <a:avLst/>
          </a:prstGeom>
        </p:spPr>
        <p:txBody>
          <a:bodyPr anchorCtr="0" anchor="ctr" bIns="110275" lIns="110275" spcFirstLastPara="1" rIns="110275" wrap="square" tIns="11027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900"/>
              <a:buNone/>
              <a:defRPr sz="1900">
                <a:solidFill>
                  <a:srgbClr val="80868B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900"/>
              <a:buNone/>
              <a:defRPr sz="1900">
                <a:solidFill>
                  <a:srgbClr val="80868B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900"/>
              <a:buNone/>
              <a:defRPr sz="1900">
                <a:solidFill>
                  <a:srgbClr val="80868B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900"/>
              <a:buNone/>
              <a:defRPr sz="1900">
                <a:solidFill>
                  <a:srgbClr val="80868B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900"/>
              <a:buNone/>
              <a:defRPr sz="1900">
                <a:solidFill>
                  <a:srgbClr val="80868B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900"/>
              <a:buNone/>
              <a:defRPr sz="1900">
                <a:solidFill>
                  <a:srgbClr val="80868B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900"/>
              <a:buNone/>
              <a:defRPr sz="1900">
                <a:solidFill>
                  <a:srgbClr val="80868B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900"/>
              <a:buNone/>
              <a:defRPr sz="1900">
                <a:solidFill>
                  <a:srgbClr val="80868B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900"/>
              <a:buNone/>
              <a:defRPr sz="1900">
                <a:solidFill>
                  <a:srgbClr val="80868B"/>
                </a:solidFill>
              </a:defRPr>
            </a:lvl9pPr>
          </a:lstStyle>
          <a:p/>
        </p:txBody>
      </p:sp>
      <p:sp>
        <p:nvSpPr>
          <p:cNvPr id="188" name="Google Shape;188;p27"/>
          <p:cNvSpPr txBox="1"/>
          <p:nvPr>
            <p:ph idx="12" type="sldNum"/>
          </p:nvPr>
        </p:nvSpPr>
        <p:spPr>
          <a:xfrm>
            <a:off x="8632706" y="6727637"/>
            <a:ext cx="625800" cy="577500"/>
          </a:xfrm>
          <a:prstGeom prst="rect">
            <a:avLst/>
          </a:prstGeom>
        </p:spPr>
        <p:txBody>
          <a:bodyPr anchorCtr="0" anchor="ctr" bIns="110275" lIns="110275" spcFirstLastPara="1" rIns="110275" wrap="square" tIns="110275">
            <a:noAutofit/>
          </a:bodyPr>
          <a:lstStyle>
            <a:lvl1pPr lvl="0" rtl="0" algn="r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9" name="Google Shape;189;p27"/>
          <p:cNvSpPr txBox="1"/>
          <p:nvPr>
            <p:ph idx="3" type="sldNum"/>
          </p:nvPr>
        </p:nvSpPr>
        <p:spPr>
          <a:xfrm>
            <a:off x="578000" y="6727637"/>
            <a:ext cx="2838600" cy="577500"/>
          </a:xfrm>
          <a:prstGeom prst="rect">
            <a:avLst/>
          </a:prstGeom>
        </p:spPr>
        <p:txBody>
          <a:bodyPr anchorCtr="0" anchor="ctr" bIns="110275" lIns="110275" spcFirstLastPara="1" rIns="110275" wrap="square" tIns="110275">
            <a:noAutofit/>
          </a:bodyPr>
          <a:lstStyle>
            <a:lvl1pPr lvl="0" rtl="0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 Lesson Name</a:t>
            </a: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_7">
  <p:cSld name="TITLE_7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8"/>
          <p:cNvSpPr txBox="1"/>
          <p:nvPr>
            <p:ph type="ctrTitle"/>
          </p:nvPr>
        </p:nvSpPr>
        <p:spPr>
          <a:xfrm>
            <a:off x="335086" y="1092043"/>
            <a:ext cx="9159600" cy="3010500"/>
          </a:xfrm>
          <a:prstGeom prst="rect">
            <a:avLst/>
          </a:prstGeom>
        </p:spPr>
        <p:txBody>
          <a:bodyPr anchorCtr="0" anchor="b" bIns="110275" lIns="110275" spcFirstLastPara="1" rIns="110275" wrap="square" tIns="11027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/>
        </p:txBody>
      </p:sp>
      <p:sp>
        <p:nvSpPr>
          <p:cNvPr id="192" name="Google Shape;192;p28"/>
          <p:cNvSpPr txBox="1"/>
          <p:nvPr>
            <p:ph idx="1" type="subTitle"/>
          </p:nvPr>
        </p:nvSpPr>
        <p:spPr>
          <a:xfrm>
            <a:off x="335078" y="4156717"/>
            <a:ext cx="9159600" cy="1162500"/>
          </a:xfrm>
          <a:prstGeom prst="rect">
            <a:avLst/>
          </a:prstGeom>
        </p:spPr>
        <p:txBody>
          <a:bodyPr anchorCtr="0" anchor="t" bIns="110275" lIns="110275" spcFirstLastPara="1" rIns="110275" wrap="square" tIns="11027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9pPr>
          </a:lstStyle>
          <a:p/>
        </p:txBody>
      </p:sp>
      <p:sp>
        <p:nvSpPr>
          <p:cNvPr id="193" name="Google Shape;193;p28"/>
          <p:cNvSpPr txBox="1"/>
          <p:nvPr>
            <p:ph idx="12" type="sldNum"/>
          </p:nvPr>
        </p:nvSpPr>
        <p:spPr>
          <a:xfrm>
            <a:off x="9107892" y="6839385"/>
            <a:ext cx="589800" cy="577500"/>
          </a:xfrm>
          <a:prstGeom prst="rect">
            <a:avLst/>
          </a:prstGeom>
        </p:spPr>
        <p:txBody>
          <a:bodyPr anchorCtr="0" anchor="ctr" bIns="110275" lIns="110275" spcFirstLastPara="1" rIns="110275" wrap="square" tIns="11027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ogo 1">
  <p:cSld name="TITLE_5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804467" y="2052343"/>
            <a:ext cx="6178312" cy="23463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ver">
  <p:cSld name="TITLE_1_1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967665" y="448837"/>
            <a:ext cx="1881516" cy="714563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5"/>
          <p:cNvSpPr txBox="1"/>
          <p:nvPr>
            <p:ph type="ctrTitle"/>
          </p:nvPr>
        </p:nvSpPr>
        <p:spPr>
          <a:xfrm>
            <a:off x="1307254" y="3920697"/>
            <a:ext cx="7215300" cy="3010500"/>
          </a:xfrm>
          <a:prstGeom prst="rect">
            <a:avLst/>
          </a:prstGeom>
        </p:spPr>
        <p:txBody>
          <a:bodyPr anchorCtr="0" anchor="b" bIns="110275" lIns="110275" spcFirstLastPara="1" rIns="110275" wrap="square" tIns="11027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arge Branded Typeface">
  <p:cSld name="SECTION_HEADER_1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6"/>
          <p:cNvSpPr txBox="1"/>
          <p:nvPr>
            <p:ph type="title"/>
          </p:nvPr>
        </p:nvSpPr>
        <p:spPr>
          <a:xfrm>
            <a:off x="658384" y="3154580"/>
            <a:ext cx="8514000" cy="1234500"/>
          </a:xfrm>
          <a:prstGeom prst="rect">
            <a:avLst/>
          </a:prstGeom>
        </p:spPr>
        <p:txBody>
          <a:bodyPr anchorCtr="0" anchor="ctr" bIns="110275" lIns="110275" spcFirstLastPara="1" rIns="110275" wrap="square" tIns="11027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8" name="Google Shape;58;p6"/>
          <p:cNvSpPr txBox="1"/>
          <p:nvPr>
            <p:ph idx="12" type="sldNum"/>
          </p:nvPr>
        </p:nvSpPr>
        <p:spPr>
          <a:xfrm>
            <a:off x="8632706" y="6727637"/>
            <a:ext cx="625800" cy="577500"/>
          </a:xfrm>
          <a:prstGeom prst="rect">
            <a:avLst/>
          </a:prstGeom>
        </p:spPr>
        <p:txBody>
          <a:bodyPr anchorCtr="0" anchor="ctr" bIns="110275" lIns="110275" spcFirstLastPara="1" rIns="110275" wrap="square" tIns="110275">
            <a:noAutofit/>
          </a:bodyPr>
          <a:lstStyle>
            <a:lvl1pPr lvl="0" rtl="0" algn="r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9" name="Google Shape;59;p6"/>
          <p:cNvSpPr txBox="1"/>
          <p:nvPr>
            <p:ph idx="2" type="sldNum"/>
          </p:nvPr>
        </p:nvSpPr>
        <p:spPr>
          <a:xfrm>
            <a:off x="578000" y="6727637"/>
            <a:ext cx="2838600" cy="577500"/>
          </a:xfrm>
          <a:prstGeom prst="rect">
            <a:avLst/>
          </a:prstGeom>
        </p:spPr>
        <p:txBody>
          <a:bodyPr anchorCtr="0" anchor="ctr" bIns="110275" lIns="110275" spcFirstLastPara="1" rIns="110275" wrap="square" tIns="110275">
            <a:noAutofit/>
          </a:bodyPr>
          <a:lstStyle>
            <a:lvl1pPr lvl="0" rtl="0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 Lesson Name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eadline 3 + Body 1" type="tx">
  <p:cSld name="TITLE_AND_BOD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7"/>
          <p:cNvSpPr txBox="1"/>
          <p:nvPr>
            <p:ph type="title"/>
          </p:nvPr>
        </p:nvSpPr>
        <p:spPr>
          <a:xfrm>
            <a:off x="537930" y="1423693"/>
            <a:ext cx="8626200" cy="681600"/>
          </a:xfrm>
          <a:prstGeom prst="rect">
            <a:avLst/>
          </a:prstGeom>
        </p:spPr>
        <p:txBody>
          <a:bodyPr anchorCtr="0" anchor="t" bIns="110275" lIns="110275" spcFirstLastPara="1" rIns="110275" wrap="square" tIns="11027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2" name="Google Shape;62;p7"/>
          <p:cNvSpPr txBox="1"/>
          <p:nvPr>
            <p:ph idx="1" type="body"/>
          </p:nvPr>
        </p:nvSpPr>
        <p:spPr>
          <a:xfrm>
            <a:off x="537930" y="2344525"/>
            <a:ext cx="7321500" cy="4066500"/>
          </a:xfrm>
          <a:prstGeom prst="rect">
            <a:avLst/>
          </a:prstGeom>
        </p:spPr>
        <p:txBody>
          <a:bodyPr anchorCtr="0" anchor="t" bIns="110275" lIns="110275" spcFirstLastPara="1" rIns="110275" wrap="square" tIns="110275"/>
          <a:lstStyle>
            <a:lvl1pPr indent="-381000" lvl="0" marL="4572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indent="-381000" lvl="1" marL="914400" rtl="0">
              <a:spcBef>
                <a:spcPts val="2000"/>
              </a:spcBef>
              <a:spcAft>
                <a:spcPts val="0"/>
              </a:spcAft>
              <a:buSzPts val="2400"/>
              <a:buChar char="○"/>
              <a:defRPr sz="2400"/>
            </a:lvl2pPr>
            <a:lvl3pPr indent="-381000" lvl="2" marL="1371600" rtl="0">
              <a:spcBef>
                <a:spcPts val="2000"/>
              </a:spcBef>
              <a:spcAft>
                <a:spcPts val="0"/>
              </a:spcAft>
              <a:buSzPts val="2400"/>
              <a:buChar char="■"/>
              <a:defRPr sz="2400"/>
            </a:lvl3pPr>
            <a:lvl4pPr indent="-381000" lvl="3" marL="1828800" rtl="0">
              <a:spcBef>
                <a:spcPts val="200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 rtl="0">
              <a:spcBef>
                <a:spcPts val="200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 rtl="0">
              <a:spcBef>
                <a:spcPts val="200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 rtl="0">
              <a:spcBef>
                <a:spcPts val="200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 rtl="0">
              <a:spcBef>
                <a:spcPts val="200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 rtl="0">
              <a:spcBef>
                <a:spcPts val="2000"/>
              </a:spcBef>
              <a:spcAft>
                <a:spcPts val="200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63" name="Google Shape;63;p7"/>
          <p:cNvSpPr txBox="1"/>
          <p:nvPr>
            <p:ph idx="12" type="sldNum"/>
          </p:nvPr>
        </p:nvSpPr>
        <p:spPr>
          <a:xfrm>
            <a:off x="8632706" y="6727637"/>
            <a:ext cx="625800" cy="577500"/>
          </a:xfrm>
          <a:prstGeom prst="rect">
            <a:avLst/>
          </a:prstGeom>
        </p:spPr>
        <p:txBody>
          <a:bodyPr anchorCtr="0" anchor="ctr" bIns="110275" lIns="110275" spcFirstLastPara="1" rIns="110275" wrap="square" tIns="110275">
            <a:noAutofit/>
          </a:bodyPr>
          <a:lstStyle>
            <a:lvl1pPr lvl="0" rtl="0" algn="r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4" name="Google Shape;64;p7"/>
          <p:cNvSpPr txBox="1"/>
          <p:nvPr>
            <p:ph idx="2" type="sldNum"/>
          </p:nvPr>
        </p:nvSpPr>
        <p:spPr>
          <a:xfrm>
            <a:off x="578000" y="6727637"/>
            <a:ext cx="2838600" cy="577500"/>
          </a:xfrm>
          <a:prstGeom prst="rect">
            <a:avLst/>
          </a:prstGeom>
        </p:spPr>
        <p:txBody>
          <a:bodyPr anchorCtr="0" anchor="ctr" bIns="110275" lIns="110275" spcFirstLastPara="1" rIns="110275" wrap="square" tIns="110275">
            <a:noAutofit/>
          </a:bodyPr>
          <a:lstStyle>
            <a:lvl1pPr lvl="0" rtl="0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 Lesson Name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eadline 3 + Body 2">
  <p:cSld name="TITLE_AND_BODY_2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8"/>
          <p:cNvSpPr txBox="1"/>
          <p:nvPr>
            <p:ph type="title"/>
          </p:nvPr>
        </p:nvSpPr>
        <p:spPr>
          <a:xfrm>
            <a:off x="537930" y="1423693"/>
            <a:ext cx="8626200" cy="681600"/>
          </a:xfrm>
          <a:prstGeom prst="rect">
            <a:avLst/>
          </a:prstGeom>
        </p:spPr>
        <p:txBody>
          <a:bodyPr anchorCtr="0" anchor="t" bIns="110275" lIns="110275" spcFirstLastPara="1" rIns="110275" wrap="square" tIns="11027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8"/>
          <p:cNvSpPr txBox="1"/>
          <p:nvPr>
            <p:ph idx="1" type="body"/>
          </p:nvPr>
        </p:nvSpPr>
        <p:spPr>
          <a:xfrm>
            <a:off x="537930" y="2358661"/>
            <a:ext cx="3927900" cy="4066500"/>
          </a:xfrm>
          <a:prstGeom prst="rect">
            <a:avLst/>
          </a:prstGeom>
        </p:spPr>
        <p:txBody>
          <a:bodyPr anchorCtr="0" anchor="t" bIns="110275" lIns="110275" spcFirstLastPara="1" rIns="110275" wrap="square" tIns="110275"/>
          <a:lstStyle>
            <a:lvl1pPr indent="-349250" lvl="0" marL="4572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49250" lvl="1" marL="914400" rtl="0">
              <a:spcBef>
                <a:spcPts val="2000"/>
              </a:spcBef>
              <a:spcAft>
                <a:spcPts val="0"/>
              </a:spcAft>
              <a:buSzPts val="1900"/>
              <a:buChar char="○"/>
              <a:defRPr sz="1900"/>
            </a:lvl2pPr>
            <a:lvl3pPr indent="-349250" lvl="2" marL="1371600" rtl="0">
              <a:spcBef>
                <a:spcPts val="2000"/>
              </a:spcBef>
              <a:spcAft>
                <a:spcPts val="0"/>
              </a:spcAft>
              <a:buSzPts val="1900"/>
              <a:buChar char="■"/>
              <a:defRPr sz="1900"/>
            </a:lvl3pPr>
            <a:lvl4pPr indent="-349250" lvl="3" marL="1828800" rtl="0">
              <a:spcBef>
                <a:spcPts val="2000"/>
              </a:spcBef>
              <a:spcAft>
                <a:spcPts val="0"/>
              </a:spcAft>
              <a:buSzPts val="1900"/>
              <a:buChar char="●"/>
              <a:defRPr sz="1900"/>
            </a:lvl4pPr>
            <a:lvl5pPr indent="-349250" lvl="4" marL="2286000" rtl="0">
              <a:spcBef>
                <a:spcPts val="2000"/>
              </a:spcBef>
              <a:spcAft>
                <a:spcPts val="0"/>
              </a:spcAft>
              <a:buSzPts val="1900"/>
              <a:buChar char="○"/>
              <a:defRPr sz="1900"/>
            </a:lvl5pPr>
            <a:lvl6pPr indent="-349250" lvl="5" marL="2743200" rtl="0">
              <a:spcBef>
                <a:spcPts val="2000"/>
              </a:spcBef>
              <a:spcAft>
                <a:spcPts val="0"/>
              </a:spcAft>
              <a:buSzPts val="1900"/>
              <a:buChar char="■"/>
              <a:defRPr sz="1900"/>
            </a:lvl6pPr>
            <a:lvl7pPr indent="-349250" lvl="6" marL="3200400" rtl="0">
              <a:spcBef>
                <a:spcPts val="2000"/>
              </a:spcBef>
              <a:spcAft>
                <a:spcPts val="0"/>
              </a:spcAft>
              <a:buSzPts val="1900"/>
              <a:buChar char="●"/>
              <a:defRPr sz="1900"/>
            </a:lvl7pPr>
            <a:lvl8pPr indent="-349250" lvl="7" marL="3657600" rtl="0">
              <a:spcBef>
                <a:spcPts val="2000"/>
              </a:spcBef>
              <a:spcAft>
                <a:spcPts val="0"/>
              </a:spcAft>
              <a:buSzPts val="1900"/>
              <a:buChar char="○"/>
              <a:defRPr sz="1900"/>
            </a:lvl8pPr>
            <a:lvl9pPr indent="-349250" lvl="8" marL="4114800" rtl="0">
              <a:spcBef>
                <a:spcPts val="2000"/>
              </a:spcBef>
              <a:spcAft>
                <a:spcPts val="2000"/>
              </a:spcAft>
              <a:buSzPts val="1900"/>
              <a:buChar char="■"/>
              <a:defRPr sz="1900"/>
            </a:lvl9pPr>
          </a:lstStyle>
          <a:p/>
        </p:txBody>
      </p:sp>
      <p:sp>
        <p:nvSpPr>
          <p:cNvPr id="68" name="Google Shape;68;p8"/>
          <p:cNvSpPr txBox="1"/>
          <p:nvPr>
            <p:ph idx="12" type="sldNum"/>
          </p:nvPr>
        </p:nvSpPr>
        <p:spPr>
          <a:xfrm>
            <a:off x="8632706" y="6727637"/>
            <a:ext cx="625800" cy="577500"/>
          </a:xfrm>
          <a:prstGeom prst="rect">
            <a:avLst/>
          </a:prstGeom>
        </p:spPr>
        <p:txBody>
          <a:bodyPr anchorCtr="0" anchor="ctr" bIns="110275" lIns="110275" spcFirstLastPara="1" rIns="110275" wrap="square" tIns="110275">
            <a:noAutofit/>
          </a:bodyPr>
          <a:lstStyle>
            <a:lvl1pPr lvl="0" rtl="0" algn="r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9" name="Google Shape;69;p8"/>
          <p:cNvSpPr txBox="1"/>
          <p:nvPr>
            <p:ph idx="2" type="sldNum"/>
          </p:nvPr>
        </p:nvSpPr>
        <p:spPr>
          <a:xfrm>
            <a:off x="578000" y="6727637"/>
            <a:ext cx="2838600" cy="577500"/>
          </a:xfrm>
          <a:prstGeom prst="rect">
            <a:avLst/>
          </a:prstGeom>
        </p:spPr>
        <p:txBody>
          <a:bodyPr anchorCtr="0" anchor="ctr" bIns="110275" lIns="110275" spcFirstLastPara="1" rIns="110275" wrap="square" tIns="110275">
            <a:noAutofit/>
          </a:bodyPr>
          <a:lstStyle>
            <a:lvl1pPr lvl="0" rtl="0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 Lesson Name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eadline3 - Two Column">
  <p:cSld name="TITLE_AND_BODY_2_1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9"/>
          <p:cNvSpPr txBox="1"/>
          <p:nvPr>
            <p:ph type="title"/>
          </p:nvPr>
        </p:nvSpPr>
        <p:spPr>
          <a:xfrm>
            <a:off x="537930" y="1423693"/>
            <a:ext cx="4090500" cy="4461900"/>
          </a:xfrm>
          <a:prstGeom prst="rect">
            <a:avLst/>
          </a:prstGeom>
        </p:spPr>
        <p:txBody>
          <a:bodyPr anchorCtr="0" anchor="t" bIns="110275" lIns="110275" spcFirstLastPara="1" rIns="110275" wrap="square" tIns="11027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2" name="Google Shape;72;p9"/>
          <p:cNvSpPr txBox="1"/>
          <p:nvPr>
            <p:ph idx="12" type="sldNum"/>
          </p:nvPr>
        </p:nvSpPr>
        <p:spPr>
          <a:xfrm>
            <a:off x="8632706" y="6727637"/>
            <a:ext cx="625800" cy="577500"/>
          </a:xfrm>
          <a:prstGeom prst="rect">
            <a:avLst/>
          </a:prstGeom>
        </p:spPr>
        <p:txBody>
          <a:bodyPr anchorCtr="0" anchor="ctr" bIns="110275" lIns="110275" spcFirstLastPara="1" rIns="110275" wrap="square" tIns="110275">
            <a:noAutofit/>
          </a:bodyPr>
          <a:lstStyle>
            <a:lvl1pPr lvl="0" rtl="0" algn="r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3" name="Google Shape;73;p9"/>
          <p:cNvSpPr txBox="1"/>
          <p:nvPr>
            <p:ph idx="2" type="sldNum"/>
          </p:nvPr>
        </p:nvSpPr>
        <p:spPr>
          <a:xfrm>
            <a:off x="578000" y="6727637"/>
            <a:ext cx="2838600" cy="577500"/>
          </a:xfrm>
          <a:prstGeom prst="rect">
            <a:avLst/>
          </a:prstGeom>
        </p:spPr>
        <p:txBody>
          <a:bodyPr anchorCtr="0" anchor="ctr" bIns="110275" lIns="110275" spcFirstLastPara="1" rIns="110275" wrap="square" tIns="110275">
            <a:noAutofit/>
          </a:bodyPr>
          <a:lstStyle>
            <a:lvl1pPr lvl="0" rtl="0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 Lesson Name</a:t>
            </a:r>
            <a:endParaRPr/>
          </a:p>
        </p:txBody>
      </p:sp>
      <p:sp>
        <p:nvSpPr>
          <p:cNvPr id="74" name="Google Shape;74;p9"/>
          <p:cNvSpPr txBox="1"/>
          <p:nvPr>
            <p:ph idx="3" type="title"/>
          </p:nvPr>
        </p:nvSpPr>
        <p:spPr>
          <a:xfrm>
            <a:off x="5085714" y="1423693"/>
            <a:ext cx="4090500" cy="4461900"/>
          </a:xfrm>
          <a:prstGeom prst="rect">
            <a:avLst/>
          </a:prstGeom>
        </p:spPr>
        <p:txBody>
          <a:bodyPr anchorCtr="0" anchor="t" bIns="110275" lIns="110275" spcFirstLastPara="1" rIns="110275" wrap="square" tIns="11027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eadline4 - Two Columns">
  <p:cSld name="TITLE_AND_BODY_2_1_1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0"/>
          <p:cNvSpPr txBox="1"/>
          <p:nvPr>
            <p:ph type="title"/>
          </p:nvPr>
        </p:nvSpPr>
        <p:spPr>
          <a:xfrm>
            <a:off x="537930" y="1423693"/>
            <a:ext cx="4090500" cy="4461900"/>
          </a:xfrm>
          <a:prstGeom prst="rect">
            <a:avLst/>
          </a:prstGeom>
        </p:spPr>
        <p:txBody>
          <a:bodyPr anchorCtr="0" anchor="ctr" bIns="110275" lIns="110275" spcFirstLastPara="1" rIns="110275" wrap="square" tIns="110275"/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9pPr>
          </a:lstStyle>
          <a:p/>
        </p:txBody>
      </p:sp>
      <p:sp>
        <p:nvSpPr>
          <p:cNvPr id="77" name="Google Shape;77;p10"/>
          <p:cNvSpPr txBox="1"/>
          <p:nvPr>
            <p:ph idx="12" type="sldNum"/>
          </p:nvPr>
        </p:nvSpPr>
        <p:spPr>
          <a:xfrm>
            <a:off x="8632706" y="6727637"/>
            <a:ext cx="625800" cy="577500"/>
          </a:xfrm>
          <a:prstGeom prst="rect">
            <a:avLst/>
          </a:prstGeom>
        </p:spPr>
        <p:txBody>
          <a:bodyPr anchorCtr="0" anchor="ctr" bIns="110275" lIns="110275" spcFirstLastPara="1" rIns="110275" wrap="square" tIns="110275">
            <a:noAutofit/>
          </a:bodyPr>
          <a:lstStyle>
            <a:lvl1pPr lvl="0" rtl="0" algn="r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8" name="Google Shape;78;p10"/>
          <p:cNvSpPr txBox="1"/>
          <p:nvPr>
            <p:ph idx="2" type="sldNum"/>
          </p:nvPr>
        </p:nvSpPr>
        <p:spPr>
          <a:xfrm>
            <a:off x="578000" y="6727637"/>
            <a:ext cx="2838600" cy="577500"/>
          </a:xfrm>
          <a:prstGeom prst="rect">
            <a:avLst/>
          </a:prstGeom>
        </p:spPr>
        <p:txBody>
          <a:bodyPr anchorCtr="0" anchor="ctr" bIns="110275" lIns="110275" spcFirstLastPara="1" rIns="110275" wrap="square" tIns="110275">
            <a:noAutofit/>
          </a:bodyPr>
          <a:lstStyle>
            <a:lvl1pPr lvl="0" rtl="0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 Lesson Name</a:t>
            </a:r>
            <a:endParaRPr/>
          </a:p>
        </p:txBody>
      </p:sp>
      <p:sp>
        <p:nvSpPr>
          <p:cNvPr id="79" name="Google Shape;79;p10"/>
          <p:cNvSpPr txBox="1"/>
          <p:nvPr>
            <p:ph idx="3" type="title"/>
          </p:nvPr>
        </p:nvSpPr>
        <p:spPr>
          <a:xfrm>
            <a:off x="5142258" y="1423693"/>
            <a:ext cx="4090500" cy="4461900"/>
          </a:xfrm>
          <a:prstGeom prst="rect">
            <a:avLst/>
          </a:prstGeom>
        </p:spPr>
        <p:txBody>
          <a:bodyPr anchorCtr="0" anchor="ctr" bIns="110275" lIns="110275" spcFirstLastPara="1" rIns="110275" wrap="square" tIns="110275"/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theme" Target="../theme/theme1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2" type="sldNum"/>
          </p:nvPr>
        </p:nvSpPr>
        <p:spPr>
          <a:xfrm>
            <a:off x="8632706" y="6727637"/>
            <a:ext cx="625800" cy="57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0275" lIns="110275" spcFirstLastPara="1" rIns="110275" wrap="square" tIns="110275">
            <a:noAutofit/>
          </a:bodyPr>
          <a:lstStyle>
            <a:lvl1pPr lvl="0" rtl="0" algn="r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" name="Google Shape;7;p1"/>
          <p:cNvSpPr txBox="1"/>
          <p:nvPr>
            <p:ph idx="2" type="sldNum"/>
          </p:nvPr>
        </p:nvSpPr>
        <p:spPr>
          <a:xfrm>
            <a:off x="578000" y="6727637"/>
            <a:ext cx="2838600" cy="57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0275" lIns="110275" spcFirstLastPara="1" rIns="110275" wrap="square" tIns="110275">
            <a:noAutofit/>
          </a:bodyPr>
          <a:lstStyle>
            <a:lvl1pPr lvl="0" rtl="0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buNone/>
              <a:defRPr sz="9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 Lesson Name</a:t>
            </a:r>
            <a:endParaRPr/>
          </a:p>
        </p:txBody>
      </p:sp>
      <p:sp>
        <p:nvSpPr>
          <p:cNvPr id="8" name="Google Shape;8;p1"/>
          <p:cNvSpPr txBox="1"/>
          <p:nvPr>
            <p:ph type="title"/>
          </p:nvPr>
        </p:nvSpPr>
        <p:spPr>
          <a:xfrm>
            <a:off x="541128" y="640347"/>
            <a:ext cx="8953500" cy="8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110275" lIns="110275" spcFirstLastPara="1" rIns="110275" wrap="square" tIns="110275"/>
          <a:lstStyle>
            <a:lvl1pPr lv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900"/>
              <a:buFont typeface="Google Sans"/>
              <a:buNone/>
              <a:defRPr sz="2900">
                <a:solidFill>
                  <a:srgbClr val="202124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900"/>
              <a:buFont typeface="Google Sans"/>
              <a:buNone/>
              <a:defRPr sz="2900">
                <a:solidFill>
                  <a:srgbClr val="22222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lvl="2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900"/>
              <a:buFont typeface="Google Sans"/>
              <a:buNone/>
              <a:defRPr sz="2900">
                <a:solidFill>
                  <a:srgbClr val="22222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lvl="3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900"/>
              <a:buFont typeface="Google Sans"/>
              <a:buNone/>
              <a:defRPr sz="2900">
                <a:solidFill>
                  <a:srgbClr val="22222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lvl="4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900"/>
              <a:buFont typeface="Google Sans"/>
              <a:buNone/>
              <a:defRPr sz="2900">
                <a:solidFill>
                  <a:srgbClr val="22222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lvl="5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900"/>
              <a:buFont typeface="Google Sans"/>
              <a:buNone/>
              <a:defRPr sz="2900">
                <a:solidFill>
                  <a:srgbClr val="22222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lvl="6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900"/>
              <a:buFont typeface="Google Sans"/>
              <a:buNone/>
              <a:defRPr sz="2900">
                <a:solidFill>
                  <a:srgbClr val="22222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lvl="7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900"/>
              <a:buFont typeface="Google Sans"/>
              <a:buNone/>
              <a:defRPr sz="2900">
                <a:solidFill>
                  <a:srgbClr val="22222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lvl="8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900"/>
              <a:buFont typeface="Google Sans"/>
              <a:buNone/>
              <a:defRPr sz="2900">
                <a:solidFill>
                  <a:srgbClr val="22222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" type="body"/>
          </p:nvPr>
        </p:nvSpPr>
        <p:spPr>
          <a:xfrm>
            <a:off x="541128" y="1690297"/>
            <a:ext cx="8953500" cy="50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110275" lIns="110275" spcFirstLastPara="1" rIns="110275" wrap="square" tIns="110275"/>
          <a:lstStyle>
            <a:lvl1pPr indent="-361950" lvl="0" marL="457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9AA0A6"/>
              </a:buClr>
              <a:buSzPts val="2100"/>
              <a:buFont typeface="Google Sans"/>
              <a:buChar char="●"/>
              <a:defRPr sz="2100">
                <a:solidFill>
                  <a:srgbClr val="9AA0A6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36550" lvl="1" marL="914400" rtl="0">
              <a:lnSpc>
                <a:spcPct val="120000"/>
              </a:lnSpc>
              <a:spcBef>
                <a:spcPts val="2000"/>
              </a:spcBef>
              <a:spcAft>
                <a:spcPts val="0"/>
              </a:spcAft>
              <a:buClr>
                <a:srgbClr val="9AA0A6"/>
              </a:buClr>
              <a:buSzPts val="1700"/>
              <a:buFont typeface="Google Sans"/>
              <a:buChar char="○"/>
              <a:defRPr sz="1700">
                <a:solidFill>
                  <a:srgbClr val="9AA0A6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36550" lvl="2" marL="1371600" rtl="0">
              <a:lnSpc>
                <a:spcPct val="120000"/>
              </a:lnSpc>
              <a:spcBef>
                <a:spcPts val="2000"/>
              </a:spcBef>
              <a:spcAft>
                <a:spcPts val="0"/>
              </a:spcAft>
              <a:buClr>
                <a:srgbClr val="9AA0A6"/>
              </a:buClr>
              <a:buSzPts val="1700"/>
              <a:buFont typeface="Google Sans"/>
              <a:buChar char="■"/>
              <a:defRPr sz="1700">
                <a:solidFill>
                  <a:srgbClr val="9AA0A6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36550" lvl="3" marL="1828800" rtl="0">
              <a:lnSpc>
                <a:spcPct val="120000"/>
              </a:lnSpc>
              <a:spcBef>
                <a:spcPts val="2000"/>
              </a:spcBef>
              <a:spcAft>
                <a:spcPts val="0"/>
              </a:spcAft>
              <a:buClr>
                <a:srgbClr val="9AA0A6"/>
              </a:buClr>
              <a:buSzPts val="1700"/>
              <a:buFont typeface="Google Sans"/>
              <a:buChar char="●"/>
              <a:defRPr sz="1700">
                <a:solidFill>
                  <a:srgbClr val="9AA0A6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36550" lvl="4" marL="2286000" rtl="0">
              <a:lnSpc>
                <a:spcPct val="120000"/>
              </a:lnSpc>
              <a:spcBef>
                <a:spcPts val="2000"/>
              </a:spcBef>
              <a:spcAft>
                <a:spcPts val="0"/>
              </a:spcAft>
              <a:buClr>
                <a:srgbClr val="9AA0A6"/>
              </a:buClr>
              <a:buSzPts val="1700"/>
              <a:buFont typeface="Google Sans"/>
              <a:buChar char="○"/>
              <a:defRPr sz="1700">
                <a:solidFill>
                  <a:srgbClr val="9AA0A6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36550" lvl="5" marL="2743200" rtl="0">
              <a:lnSpc>
                <a:spcPct val="120000"/>
              </a:lnSpc>
              <a:spcBef>
                <a:spcPts val="2000"/>
              </a:spcBef>
              <a:spcAft>
                <a:spcPts val="0"/>
              </a:spcAft>
              <a:buClr>
                <a:srgbClr val="9AA0A6"/>
              </a:buClr>
              <a:buSzPts val="1700"/>
              <a:buFont typeface="Google Sans"/>
              <a:buChar char="■"/>
              <a:defRPr sz="1700">
                <a:solidFill>
                  <a:srgbClr val="9AA0A6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36550" lvl="6" marL="3200400" rtl="0">
              <a:lnSpc>
                <a:spcPct val="120000"/>
              </a:lnSpc>
              <a:spcBef>
                <a:spcPts val="2000"/>
              </a:spcBef>
              <a:spcAft>
                <a:spcPts val="0"/>
              </a:spcAft>
              <a:buClr>
                <a:srgbClr val="9AA0A6"/>
              </a:buClr>
              <a:buSzPts val="1700"/>
              <a:buFont typeface="Google Sans"/>
              <a:buChar char="●"/>
              <a:defRPr sz="1700">
                <a:solidFill>
                  <a:srgbClr val="9AA0A6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36550" lvl="7" marL="3657600" rtl="0">
              <a:lnSpc>
                <a:spcPct val="120000"/>
              </a:lnSpc>
              <a:spcBef>
                <a:spcPts val="2000"/>
              </a:spcBef>
              <a:spcAft>
                <a:spcPts val="0"/>
              </a:spcAft>
              <a:buClr>
                <a:srgbClr val="9AA0A6"/>
              </a:buClr>
              <a:buSzPts val="1700"/>
              <a:buFont typeface="Google Sans"/>
              <a:buChar char="○"/>
              <a:defRPr sz="1700">
                <a:solidFill>
                  <a:srgbClr val="9AA0A6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36550" lvl="8" marL="4114800" rtl="0">
              <a:lnSpc>
                <a:spcPct val="120000"/>
              </a:lnSpc>
              <a:spcBef>
                <a:spcPts val="2000"/>
              </a:spcBef>
              <a:spcAft>
                <a:spcPts val="2000"/>
              </a:spcAft>
              <a:buClr>
                <a:srgbClr val="9AA0A6"/>
              </a:buClr>
              <a:buSzPts val="1700"/>
              <a:buFont typeface="Google Sans"/>
              <a:buChar char="■"/>
              <a:defRPr sz="1700">
                <a:solidFill>
                  <a:srgbClr val="9AA0A6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Google Shape;19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7300" y="6728049"/>
            <a:ext cx="1495725" cy="416233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9"/>
          <p:cNvSpPr/>
          <p:nvPr/>
        </p:nvSpPr>
        <p:spPr>
          <a:xfrm>
            <a:off x="3699625" y="2510838"/>
            <a:ext cx="511800" cy="511800"/>
          </a:xfrm>
          <a:prstGeom prst="ellipse">
            <a:avLst/>
          </a:prstGeom>
          <a:solidFill>
            <a:srgbClr val="EA43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A4335"/>
              </a:solidFill>
            </a:endParaRPr>
          </a:p>
        </p:txBody>
      </p:sp>
      <p:sp>
        <p:nvSpPr>
          <p:cNvPr id="200" name="Google Shape;200;p29"/>
          <p:cNvSpPr/>
          <p:nvPr/>
        </p:nvSpPr>
        <p:spPr>
          <a:xfrm>
            <a:off x="4699930" y="2510838"/>
            <a:ext cx="511800" cy="511800"/>
          </a:xfrm>
          <a:prstGeom prst="ellipse">
            <a:avLst/>
          </a:prstGeom>
          <a:solidFill>
            <a:srgbClr val="EA43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A4335"/>
              </a:solidFill>
            </a:endParaRPr>
          </a:p>
        </p:txBody>
      </p:sp>
      <p:sp>
        <p:nvSpPr>
          <p:cNvPr id="201" name="Google Shape;201;p29"/>
          <p:cNvSpPr/>
          <p:nvPr/>
        </p:nvSpPr>
        <p:spPr>
          <a:xfrm>
            <a:off x="5700236" y="2510838"/>
            <a:ext cx="511800" cy="511800"/>
          </a:xfrm>
          <a:prstGeom prst="ellipse">
            <a:avLst/>
          </a:prstGeom>
          <a:solidFill>
            <a:srgbClr val="EA43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A4335"/>
              </a:solidFill>
            </a:endParaRPr>
          </a:p>
        </p:txBody>
      </p:sp>
      <p:sp>
        <p:nvSpPr>
          <p:cNvPr id="202" name="Google Shape;202;p29"/>
          <p:cNvSpPr/>
          <p:nvPr/>
        </p:nvSpPr>
        <p:spPr>
          <a:xfrm>
            <a:off x="3699625" y="3516006"/>
            <a:ext cx="511800" cy="511800"/>
          </a:xfrm>
          <a:prstGeom prst="ellipse">
            <a:avLst/>
          </a:prstGeom>
          <a:solidFill>
            <a:srgbClr val="EA43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A4335"/>
              </a:solidFill>
            </a:endParaRPr>
          </a:p>
        </p:txBody>
      </p:sp>
      <p:sp>
        <p:nvSpPr>
          <p:cNvPr id="203" name="Google Shape;203;p29"/>
          <p:cNvSpPr/>
          <p:nvPr/>
        </p:nvSpPr>
        <p:spPr>
          <a:xfrm>
            <a:off x="4699930" y="3516006"/>
            <a:ext cx="511800" cy="511800"/>
          </a:xfrm>
          <a:prstGeom prst="ellipse">
            <a:avLst/>
          </a:prstGeom>
          <a:solidFill>
            <a:srgbClr val="EA43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A4335"/>
              </a:solidFill>
            </a:endParaRPr>
          </a:p>
        </p:txBody>
      </p:sp>
      <p:sp>
        <p:nvSpPr>
          <p:cNvPr id="204" name="Google Shape;204;p29"/>
          <p:cNvSpPr/>
          <p:nvPr/>
        </p:nvSpPr>
        <p:spPr>
          <a:xfrm>
            <a:off x="5700236" y="3516006"/>
            <a:ext cx="511800" cy="511800"/>
          </a:xfrm>
          <a:prstGeom prst="ellipse">
            <a:avLst/>
          </a:prstGeom>
          <a:solidFill>
            <a:srgbClr val="EA43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A4335"/>
              </a:solidFill>
            </a:endParaRPr>
          </a:p>
        </p:txBody>
      </p:sp>
      <p:sp>
        <p:nvSpPr>
          <p:cNvPr id="205" name="Google Shape;205;p29"/>
          <p:cNvSpPr/>
          <p:nvPr/>
        </p:nvSpPr>
        <p:spPr>
          <a:xfrm>
            <a:off x="3699625" y="4521175"/>
            <a:ext cx="511800" cy="511800"/>
          </a:xfrm>
          <a:prstGeom prst="ellipse">
            <a:avLst/>
          </a:prstGeom>
          <a:solidFill>
            <a:srgbClr val="EA43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A4335"/>
              </a:solidFill>
            </a:endParaRPr>
          </a:p>
        </p:txBody>
      </p:sp>
      <p:sp>
        <p:nvSpPr>
          <p:cNvPr id="206" name="Google Shape;206;p29"/>
          <p:cNvSpPr/>
          <p:nvPr/>
        </p:nvSpPr>
        <p:spPr>
          <a:xfrm>
            <a:off x="4699930" y="4521175"/>
            <a:ext cx="511800" cy="511800"/>
          </a:xfrm>
          <a:prstGeom prst="ellipse">
            <a:avLst/>
          </a:prstGeom>
          <a:solidFill>
            <a:srgbClr val="EA43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A4335"/>
              </a:solidFill>
            </a:endParaRPr>
          </a:p>
        </p:txBody>
      </p:sp>
      <p:sp>
        <p:nvSpPr>
          <p:cNvPr id="207" name="Google Shape;207;p29"/>
          <p:cNvSpPr/>
          <p:nvPr/>
        </p:nvSpPr>
        <p:spPr>
          <a:xfrm>
            <a:off x="5700236" y="4521175"/>
            <a:ext cx="511800" cy="511800"/>
          </a:xfrm>
          <a:prstGeom prst="ellipse">
            <a:avLst/>
          </a:prstGeom>
          <a:solidFill>
            <a:srgbClr val="EA43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A4335"/>
              </a:solidFill>
            </a:endParaRPr>
          </a:p>
        </p:txBody>
      </p:sp>
      <p:sp>
        <p:nvSpPr>
          <p:cNvPr id="208" name="Google Shape;208;p29"/>
          <p:cNvSpPr txBox="1"/>
          <p:nvPr/>
        </p:nvSpPr>
        <p:spPr>
          <a:xfrm>
            <a:off x="565250" y="880200"/>
            <a:ext cx="3770400" cy="9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100">
                <a:solidFill>
                  <a:srgbClr val="202124"/>
                </a:solidFill>
                <a:latin typeface="Google Sans"/>
                <a:ea typeface="Google Sans"/>
                <a:cs typeface="Google Sans"/>
                <a:sym typeface="Google Sans"/>
              </a:rPr>
              <a:t>Can you link all the dots with no more than three straight lines and without lifting your pencil?</a:t>
            </a:r>
            <a:endParaRPr sz="1100">
              <a:solidFill>
                <a:srgbClr val="20212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09" name="Google Shape;209;p29"/>
          <p:cNvSpPr txBox="1"/>
          <p:nvPr/>
        </p:nvSpPr>
        <p:spPr>
          <a:xfrm>
            <a:off x="565257" y="6899055"/>
            <a:ext cx="2640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2. Generate ideas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0" name="Google Shape;210;p29"/>
          <p:cNvSpPr txBox="1"/>
          <p:nvPr/>
        </p:nvSpPr>
        <p:spPr>
          <a:xfrm>
            <a:off x="6629281" y="6899055"/>
            <a:ext cx="2640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Activity</a:t>
            </a:r>
            <a:r>
              <a:rPr lang="en" sz="800">
                <a:latin typeface="Roboto"/>
                <a:ea typeface="Roboto"/>
                <a:cs typeface="Roboto"/>
                <a:sym typeface="Roboto"/>
              </a:rPr>
              <a:t> 1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1" name="Google Shape;211;p29"/>
          <p:cNvSpPr txBox="1"/>
          <p:nvPr/>
        </p:nvSpPr>
        <p:spPr>
          <a:xfrm>
            <a:off x="542375" y="434046"/>
            <a:ext cx="8826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110275" lIns="110275" spcFirstLastPara="1" rIns="110275" wrap="square" tIns="11027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02124"/>
                </a:solidFill>
                <a:latin typeface="Google Sans"/>
                <a:ea typeface="Google Sans"/>
                <a:cs typeface="Google Sans"/>
                <a:sym typeface="Google Sans"/>
              </a:rPr>
              <a:t>Thinking outside the box</a:t>
            </a:r>
            <a:endParaRPr sz="1800">
              <a:solidFill>
                <a:srgbClr val="20212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oogle Science Fai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