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p:regular r:id="rId17"/>
      <p:bold r:id="rId18"/>
      <p:italic r:id="rId19"/>
      <p:boldItalic r:id="rId20"/>
    </p:embeddedFont>
    <p:embeddedFont>
      <p:font typeface="Google Sans"/>
      <p:regular r:id="rId21"/>
      <p:bold r:id="rId22"/>
      <p:italic r:id="rId23"/>
      <p:boldItalic r:id="rId24"/>
    </p:embeddedFon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GoogleSans-bold.fntdata"/><Relationship Id="rId21" Type="http://schemas.openxmlformats.org/officeDocument/2006/relationships/font" Target="fonts/GoogleSans-regular.fntdata"/><Relationship Id="rId24" Type="http://schemas.openxmlformats.org/officeDocument/2006/relationships/font" Target="fonts/GoogleSans-boldItalic.fntdata"/><Relationship Id="rId23" Type="http://schemas.openxmlformats.org/officeDocument/2006/relationships/font" Target="fonts/Google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businessinsider.com/this-greek-teen-is-developing-an-iron-man-hand-2013-6?IR=T"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7019d0d7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7019d0d7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u="sng">
                <a:solidFill>
                  <a:schemeClr val="dk1"/>
                </a:solidFill>
                <a:latin typeface="Google Sans"/>
                <a:ea typeface="Google Sans"/>
                <a:cs typeface="Google Sans"/>
                <a:sym typeface="Google Sans"/>
              </a:rPr>
              <a:t>Teacher notes</a:t>
            </a:r>
            <a:endParaRPr sz="1400" u="sng">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This session helps students to refine their solution.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Students will consider their solution from different angles and gain feedback from their peers.</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They will weigh up the pros and cons to their solution to help them advance it to one that is even better.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If students need help to find a problem to solve, please use session 1. If students have not yet found a solution to their problem, please use session 2.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z="1400">
                <a:solidFill>
                  <a:schemeClr val="dk1"/>
                </a:solidFill>
                <a:latin typeface="Google Sans"/>
                <a:ea typeface="Google Sans"/>
                <a:cs typeface="Google Sans"/>
                <a:sym typeface="Google Sans"/>
              </a:rPr>
              <a:t>This is the third of six sessions that work through the problem-solving process. They have been designed to form a basis for a one-hour session, but they can be used flexibly and adapted to suit the needs of your class. The seventh lesson provides further information on entering Google Science Fair.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376e46f201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76e46f201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latin typeface="Google Sans"/>
                <a:ea typeface="Google Sans"/>
                <a:cs typeface="Google Sans"/>
                <a:sym typeface="Google Sans"/>
              </a:rPr>
              <a:t>Teacher notes </a:t>
            </a:r>
            <a:endParaRPr sz="1400">
              <a:solidFill>
                <a:schemeClr val="dk1"/>
              </a:solidFill>
              <a:highlight>
                <a:schemeClr val="lt1"/>
              </a:highlight>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highlight>
                  <a:schemeClr val="lt1"/>
                </a:highlight>
                <a:latin typeface="Google Sans"/>
                <a:ea typeface="Google Sans"/>
                <a:cs typeface="Google Sans"/>
                <a:sym typeface="Google Sans"/>
              </a:rPr>
              <a:t>Students will now have considered their solution with different focus points via starbursting, feedback from their peers and a SWOT analysis to recognize any areas for further development. </a:t>
            </a:r>
            <a:endParaRPr sz="1400">
              <a:solidFill>
                <a:schemeClr val="dk1"/>
              </a:solidFill>
              <a:highlight>
                <a:schemeClr val="lt1"/>
              </a:highlight>
              <a:latin typeface="Google Sans"/>
              <a:ea typeface="Google Sans"/>
              <a:cs typeface="Google Sans"/>
              <a:sym typeface="Google Sans"/>
            </a:endParaRPr>
          </a:p>
          <a:p>
            <a:pPr indent="-317500" lvl="0" marL="457200" rtl="0" algn="l">
              <a:spcBef>
                <a:spcPts val="0"/>
              </a:spcBef>
              <a:spcAft>
                <a:spcPts val="0"/>
              </a:spcAft>
              <a:buSzPts val="1400"/>
              <a:buFont typeface="Google Sans"/>
              <a:buChar char="●"/>
            </a:pPr>
            <a:r>
              <a:rPr lang="en" sz="1400">
                <a:latin typeface="Google Sans"/>
                <a:ea typeface="Google Sans"/>
                <a:cs typeface="Google Sans"/>
                <a:sym typeface="Google Sans"/>
              </a:rPr>
              <a:t>Encourage students to use the intel from the three activities to refine their idea. </a:t>
            </a:r>
            <a:endParaRPr sz="1400">
              <a:latin typeface="Google Sans"/>
              <a:ea typeface="Google Sans"/>
              <a:cs typeface="Google Sans"/>
              <a:sym typeface="Google Sans"/>
            </a:endParaRPr>
          </a:p>
          <a:p>
            <a:pPr indent="-317500" lvl="0" marL="457200" rtl="0" algn="l">
              <a:spcBef>
                <a:spcPts val="0"/>
              </a:spcBef>
              <a:spcAft>
                <a:spcPts val="0"/>
              </a:spcAft>
              <a:buSzPts val="1400"/>
              <a:buFont typeface="Google Sans"/>
              <a:buChar char="●"/>
            </a:pPr>
            <a:r>
              <a:rPr lang="en" sz="1400">
                <a:latin typeface="Google Sans"/>
                <a:ea typeface="Google Sans"/>
                <a:cs typeface="Google Sans"/>
                <a:sym typeface="Google Sans"/>
              </a:rPr>
              <a:t>These questions could help them:</a:t>
            </a:r>
            <a:endParaRPr sz="1400">
              <a:latin typeface="Google Sans"/>
              <a:ea typeface="Google Sans"/>
              <a:cs typeface="Google Sans"/>
              <a:sym typeface="Google Sans"/>
            </a:endParaRPr>
          </a:p>
          <a:p>
            <a:pPr indent="-317500" lvl="1" marL="914400" rtl="0" algn="l">
              <a:spcBef>
                <a:spcPts val="0"/>
              </a:spcBef>
              <a:spcAft>
                <a:spcPts val="0"/>
              </a:spcAft>
              <a:buSzPts val="1400"/>
              <a:buFont typeface="Google Sans"/>
              <a:buChar char="○"/>
            </a:pPr>
            <a:r>
              <a:rPr lang="en" sz="1400">
                <a:latin typeface="Google Sans"/>
                <a:ea typeface="Google Sans"/>
                <a:cs typeface="Google Sans"/>
                <a:sym typeface="Google Sans"/>
              </a:rPr>
              <a:t>What works well? </a:t>
            </a:r>
            <a:endParaRPr sz="1400">
              <a:latin typeface="Google Sans"/>
              <a:ea typeface="Google Sans"/>
              <a:cs typeface="Google Sans"/>
              <a:sym typeface="Google Sans"/>
            </a:endParaRPr>
          </a:p>
          <a:p>
            <a:pPr indent="-317500" lvl="1" marL="914400" rtl="0" algn="l">
              <a:spcBef>
                <a:spcPts val="0"/>
              </a:spcBef>
              <a:spcAft>
                <a:spcPts val="0"/>
              </a:spcAft>
              <a:buSzPts val="1400"/>
              <a:buFont typeface="Google Sans"/>
              <a:buChar char="○"/>
            </a:pPr>
            <a:r>
              <a:rPr lang="en" sz="1400">
                <a:latin typeface="Google Sans"/>
                <a:ea typeface="Google Sans"/>
                <a:cs typeface="Google Sans"/>
                <a:sym typeface="Google Sans"/>
              </a:rPr>
              <a:t>Could this be mirrored elsewhere? </a:t>
            </a:r>
            <a:endParaRPr sz="1400">
              <a:latin typeface="Google Sans"/>
              <a:ea typeface="Google Sans"/>
              <a:cs typeface="Google Sans"/>
              <a:sym typeface="Google Sans"/>
            </a:endParaRPr>
          </a:p>
          <a:p>
            <a:pPr indent="-317500" lvl="1" marL="914400" rtl="0" algn="l">
              <a:spcBef>
                <a:spcPts val="0"/>
              </a:spcBef>
              <a:spcAft>
                <a:spcPts val="0"/>
              </a:spcAft>
              <a:buSzPts val="1400"/>
              <a:buFont typeface="Google Sans"/>
              <a:buChar char="○"/>
            </a:pPr>
            <a:r>
              <a:rPr lang="en" sz="1400">
                <a:latin typeface="Google Sans"/>
                <a:ea typeface="Google Sans"/>
                <a:cs typeface="Google Sans"/>
                <a:sym typeface="Google Sans"/>
              </a:rPr>
              <a:t>What can you do about the identified weaknesses and threats? </a:t>
            </a:r>
            <a:endParaRPr sz="1400">
              <a:latin typeface="Google Sans"/>
              <a:ea typeface="Google Sans"/>
              <a:cs typeface="Google Sans"/>
              <a:sym typeface="Google Sans"/>
            </a:endParaRPr>
          </a:p>
          <a:p>
            <a:pPr indent="-317500" lvl="1" marL="914400" rtl="0" algn="l">
              <a:spcBef>
                <a:spcPts val="0"/>
              </a:spcBef>
              <a:spcAft>
                <a:spcPts val="0"/>
              </a:spcAft>
              <a:buSzPts val="1400"/>
              <a:buFont typeface="Google Sans"/>
              <a:buChar char="○"/>
            </a:pPr>
            <a:r>
              <a:rPr lang="en" sz="1400">
                <a:latin typeface="Google Sans"/>
                <a:ea typeface="Google Sans"/>
                <a:cs typeface="Google Sans"/>
                <a:sym typeface="Google Sans"/>
              </a:rPr>
              <a:t>How will you embrace any opportunities that have been highlighted? </a:t>
            </a:r>
            <a:endParaRPr sz="1400">
              <a:latin typeface="Google Sans"/>
              <a:ea typeface="Google Sans"/>
              <a:cs typeface="Google Sans"/>
              <a:sym typeface="Google Sans"/>
            </a:endParaRPr>
          </a:p>
          <a:p>
            <a:pPr indent="-317500" lvl="1" marL="914400" rtl="0" algn="l">
              <a:spcBef>
                <a:spcPts val="0"/>
              </a:spcBef>
              <a:spcAft>
                <a:spcPts val="0"/>
              </a:spcAft>
              <a:buSzPts val="1400"/>
              <a:buFont typeface="Google Sans"/>
              <a:buChar char="○"/>
            </a:pPr>
            <a:r>
              <a:rPr lang="en" sz="1400">
                <a:latin typeface="Google Sans"/>
                <a:ea typeface="Google Sans"/>
                <a:cs typeface="Google Sans"/>
                <a:sym typeface="Google Sans"/>
              </a:rPr>
              <a:t>What suggestions can be incorporated into your solution? </a:t>
            </a:r>
            <a:endParaRPr sz="1400">
              <a:latin typeface="Google Sans"/>
              <a:ea typeface="Google Sans"/>
              <a:cs typeface="Google Sans"/>
              <a:sym typeface="Google Sans"/>
            </a:endParaRPr>
          </a:p>
          <a:p>
            <a:pPr indent="-317500" lvl="0" marL="457200" rtl="0" algn="l">
              <a:spcBef>
                <a:spcPts val="0"/>
              </a:spcBef>
              <a:spcAft>
                <a:spcPts val="0"/>
              </a:spcAft>
              <a:buSzPts val="1400"/>
              <a:buFont typeface="Google Sans"/>
              <a:buChar char="●"/>
            </a:pPr>
            <a:r>
              <a:rPr lang="en" sz="1400">
                <a:latin typeface="Google Sans"/>
                <a:ea typeface="Google Sans"/>
                <a:cs typeface="Google Sans"/>
                <a:sym typeface="Google Sans"/>
              </a:rPr>
              <a:t>Explain that refining your solution is key to innovation - they can go through this process more than once if they feel like there is more to explore. </a:t>
            </a:r>
            <a:endParaRPr sz="1400">
              <a:latin typeface="Google Sans"/>
              <a:ea typeface="Google Sans"/>
              <a:cs typeface="Google Sans"/>
              <a:sym typeface="Google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36a2ad8dc2_0_5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6a2ad8dc2_0_5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highlight>
                  <a:schemeClr val="lt1"/>
                </a:highlight>
                <a:latin typeface="Google Sans"/>
                <a:ea typeface="Google Sans"/>
                <a:cs typeface="Google Sans"/>
                <a:sym typeface="Google Sans"/>
              </a:rPr>
              <a:t>Optional</a:t>
            </a:r>
            <a:r>
              <a:rPr lang="en" sz="1400">
                <a:solidFill>
                  <a:schemeClr val="dk1"/>
                </a:solidFill>
                <a:highlight>
                  <a:schemeClr val="lt1"/>
                </a:highlight>
                <a:latin typeface="Google Sans"/>
                <a:ea typeface="Google Sans"/>
                <a:cs typeface="Google Sans"/>
                <a:sym typeface="Google Sans"/>
              </a:rPr>
              <a:t> </a:t>
            </a:r>
            <a:endParaRPr sz="1400">
              <a:solidFill>
                <a:schemeClr val="dk1"/>
              </a:solidFill>
              <a:highlight>
                <a:schemeClr val="lt1"/>
              </a:highlight>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t/>
            </a:r>
            <a:endParaRPr sz="1400">
              <a:solidFill>
                <a:schemeClr val="dk1"/>
              </a:solidFill>
              <a:highlight>
                <a:schemeClr val="lt1"/>
              </a:highlight>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400" u="sng">
                <a:solidFill>
                  <a:schemeClr val="dk1"/>
                </a:solidFill>
                <a:highlight>
                  <a:schemeClr val="lt1"/>
                </a:highlight>
                <a:latin typeface="Google Sans"/>
                <a:ea typeface="Google Sans"/>
                <a:cs typeface="Google Sans"/>
                <a:sym typeface="Google Sans"/>
              </a:rPr>
              <a:t>Teacher notes</a:t>
            </a:r>
            <a:endParaRPr sz="1400" u="sng">
              <a:solidFill>
                <a:schemeClr val="dk1"/>
              </a:solidFill>
              <a:highlight>
                <a:schemeClr val="lt1"/>
              </a:highlight>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highlight>
                  <a:schemeClr val="lt1"/>
                </a:highlight>
                <a:latin typeface="Google Sans"/>
                <a:ea typeface="Google Sans"/>
                <a:cs typeface="Google Sans"/>
                <a:sym typeface="Google Sans"/>
              </a:rPr>
              <a:t>Students should now have a clear picture of their solution, which has evolved from what it originally was. </a:t>
            </a:r>
            <a:endParaRPr sz="1400">
              <a:solidFill>
                <a:schemeClr val="dk1"/>
              </a:solidFill>
              <a:highlight>
                <a:schemeClr val="lt1"/>
              </a:highlight>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highlight>
                  <a:schemeClr val="lt1"/>
                </a:highlight>
                <a:latin typeface="Google Sans"/>
                <a:ea typeface="Google Sans"/>
                <a:cs typeface="Google Sans"/>
                <a:sym typeface="Google Sans"/>
              </a:rPr>
              <a:t>At this stage, a storyboard is a nice technique to keep the solution in context, reminding students it is not just the solution and the subsequent design of it that are important, but who it impacts and how it fits into the bigger story. </a:t>
            </a:r>
            <a:endParaRPr sz="1400">
              <a:solidFill>
                <a:schemeClr val="dk1"/>
              </a:solidFill>
              <a:highlight>
                <a:schemeClr val="lt1"/>
              </a:highlight>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highlight>
                  <a:schemeClr val="lt1"/>
                </a:highlight>
                <a:latin typeface="Google Sans"/>
                <a:ea typeface="Google Sans"/>
                <a:cs typeface="Google Sans"/>
                <a:sym typeface="Google Sans"/>
              </a:rPr>
              <a:t>The main character is the user, so students must create a storyboard that shows how the user would interact with the product/idea/solution in an environment or situation that that is typical for the design. </a:t>
            </a:r>
            <a:endParaRPr sz="1400">
              <a:solidFill>
                <a:schemeClr val="dk1"/>
              </a:solidFill>
              <a:highlight>
                <a:schemeClr val="lt1"/>
              </a:highlight>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highlight>
                  <a:schemeClr val="lt1"/>
                </a:highlight>
                <a:latin typeface="Google Sans"/>
                <a:ea typeface="Google Sans"/>
                <a:cs typeface="Google Sans"/>
                <a:sym typeface="Google Sans"/>
              </a:rPr>
              <a:t>Students break down and draw out the sequence of events that the user would take to overcome the problem through the use of their solution. </a:t>
            </a:r>
            <a:endParaRPr sz="1400">
              <a:solidFill>
                <a:schemeClr val="dk1"/>
              </a:solidFill>
              <a:highlight>
                <a:schemeClr val="lt1"/>
              </a:highlight>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highlight>
                  <a:schemeClr val="lt1"/>
                </a:highlight>
                <a:latin typeface="Google Sans"/>
                <a:ea typeface="Google Sans"/>
                <a:cs typeface="Google Sans"/>
                <a:sym typeface="Google Sans"/>
              </a:rPr>
              <a:t>They should show how the user interacts in the environment or the experience of using the the product or system that they have designed. </a:t>
            </a:r>
            <a:endParaRPr sz="1400">
              <a:solidFill>
                <a:schemeClr val="dk1"/>
              </a:solidFill>
              <a:highlight>
                <a:schemeClr val="lt1"/>
              </a:highlight>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highlight>
                  <a:schemeClr val="lt1"/>
                </a:highlight>
                <a:latin typeface="Google Sans"/>
                <a:ea typeface="Google Sans"/>
                <a:cs typeface="Google Sans"/>
                <a:sym typeface="Google Sans"/>
              </a:rPr>
              <a:t>Students can use this to break down their final design and take it forward into testing.</a:t>
            </a:r>
            <a:endParaRPr sz="1400">
              <a:solidFill>
                <a:schemeClr val="dk1"/>
              </a:solidFill>
              <a:latin typeface="Google Sans"/>
              <a:ea typeface="Google Sans"/>
              <a:cs typeface="Google Sans"/>
              <a:sym typeface="Google Sans"/>
            </a:endParaRPr>
          </a:p>
          <a:p>
            <a:pPr indent="0" lvl="0" marL="0" rtl="0" algn="l">
              <a:spcBef>
                <a:spcPts val="0"/>
              </a:spcBef>
              <a:spcAft>
                <a:spcPts val="0"/>
              </a:spcAft>
              <a:buNone/>
            </a:pPr>
            <a:r>
              <a:t/>
            </a:r>
            <a:endParaRPr sz="1400">
              <a:latin typeface="Google Sans"/>
              <a:ea typeface="Google Sans"/>
              <a:cs typeface="Google Sans"/>
              <a:sym typeface="Google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37019d0d79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7019d0d79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Google Sans"/>
              <a:ea typeface="Google Sans"/>
              <a:cs typeface="Google Sans"/>
              <a:sym typeface="Google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76e46f201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76e46f201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Google Sans"/>
              <a:ea typeface="Google Sans"/>
              <a:cs typeface="Google Sans"/>
              <a:sym typeface="Google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36a2ad8dc2_0_3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6a2ad8dc2_0_3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Google Sans"/>
              <a:ea typeface="Google Sans"/>
              <a:cs typeface="Google Sans"/>
              <a:sym typeface="Google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8aecfe38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8aecfe38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Google Sans"/>
              <a:ea typeface="Google Sans"/>
              <a:cs typeface="Google Sans"/>
              <a:sym typeface="Google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7019d0d79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7019d0d79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400" u="sng">
                <a:solidFill>
                  <a:schemeClr val="dk1"/>
                </a:solidFill>
                <a:latin typeface="Google Sans"/>
                <a:ea typeface="Google Sans"/>
                <a:cs typeface="Google Sans"/>
                <a:sym typeface="Google Sans"/>
              </a:rPr>
              <a:t>Teacher notes </a:t>
            </a:r>
            <a:endParaRPr sz="1400" u="sng">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This activity is to encourage students to think about how they communicate their solution.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Explain that often the end user is not a scientist or engineer, so they need to think about how they can explain their idea clearly to a range of people.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If more time is available, students could try researching previous finalists to see how they were reported on. Or perhaps explore famous inventors. They can report back on what they found e.g. length of title, use of language.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Charalampos Ioannou was a finalist in the 2013 Google Science Fair. This headline was used by Business Insider to describe his project. </a:t>
            </a:r>
            <a:r>
              <a:rPr lang="en" sz="1400" u="sng">
                <a:solidFill>
                  <a:schemeClr val="accent5"/>
                </a:solidFill>
                <a:latin typeface="Google Sans"/>
                <a:ea typeface="Google Sans"/>
                <a:cs typeface="Google Sans"/>
                <a:sym typeface="Google Sans"/>
                <a:hlinkClick r:id="rId2"/>
              </a:rPr>
              <a:t>http://www.businessinsider.com/this-greek-teen-is-developing-an-iron-man-hand-2013-6?IR=T</a:t>
            </a:r>
            <a:endParaRPr sz="1400">
              <a:solidFill>
                <a:schemeClr val="accent5"/>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Ask students what they think Charalampos’ project was about?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Charalampos saw his grandmother struggling to grasp the TV remote. He was inspired to think about ways he could help people with hand disabilities. His solution was the exoskeleton glove. </a:t>
            </a:r>
            <a:endParaRPr sz="1400" u="sng">
              <a:solidFill>
                <a:schemeClr val="dk1"/>
              </a:solidFill>
              <a:latin typeface="Google Sans"/>
              <a:ea typeface="Google Sans"/>
              <a:cs typeface="Google Sans"/>
              <a:sym typeface="Google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6a2ad8dc2_0_3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6a2ad8dc2_0_3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u="sng">
                <a:solidFill>
                  <a:schemeClr val="dk1"/>
                </a:solidFill>
                <a:latin typeface="Google Sans"/>
                <a:ea typeface="Google Sans"/>
                <a:cs typeface="Google Sans"/>
                <a:sym typeface="Google Sans"/>
              </a:rPr>
              <a:t>Teacher notes</a:t>
            </a:r>
            <a:endParaRPr sz="1400" u="sng">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Students should be at a stage where they have come up with an idea/solution to their problem.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Ask students to summarize their solution into a headline.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If students have completed session 2, they can use the picture form of their solution as inspiration for their headline.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Encourage students to think about who the target audience of their solution is and how to phrase their headline to communicate with that audience.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If you have more time available, you could ask students to think-pair-share their headline ideas in twos to gauge how they sound. </a:t>
            </a:r>
            <a:endParaRPr sz="1400">
              <a:solidFill>
                <a:schemeClr val="dk1"/>
              </a:solidFill>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t/>
            </a:r>
            <a:endParaRPr sz="1400">
              <a:solidFill>
                <a:schemeClr val="dk1"/>
              </a:solidFill>
              <a:latin typeface="Google Sans"/>
              <a:ea typeface="Google Sans"/>
              <a:cs typeface="Google Sans"/>
              <a:sym typeface="Google Sans"/>
            </a:endParaRPr>
          </a:p>
          <a:p>
            <a:pPr indent="0" lvl="0" marL="0" rtl="0" algn="l">
              <a:spcBef>
                <a:spcPts val="0"/>
              </a:spcBef>
              <a:spcAft>
                <a:spcPts val="0"/>
              </a:spcAft>
              <a:buNone/>
            </a:pPr>
            <a:r>
              <a:t/>
            </a:r>
            <a:endParaRPr sz="1400" u="sng">
              <a:solidFill>
                <a:schemeClr val="dk1"/>
              </a:solidFill>
              <a:latin typeface="Google Sans"/>
              <a:ea typeface="Google Sans"/>
              <a:cs typeface="Google Sans"/>
              <a:sym typeface="Google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36a2ad8dc2_0_3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6a2ad8dc2_0_3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u="sng">
                <a:solidFill>
                  <a:schemeClr val="dk1"/>
                </a:solidFill>
                <a:latin typeface="Google Sans"/>
                <a:ea typeface="Google Sans"/>
                <a:cs typeface="Google Sans"/>
                <a:sym typeface="Google Sans"/>
              </a:rPr>
              <a:t>Teacher notes</a:t>
            </a:r>
            <a:r>
              <a:rPr lang="en" sz="1400">
                <a:solidFill>
                  <a:schemeClr val="dk1"/>
                </a:solidFill>
                <a:latin typeface="Google Sans"/>
                <a:ea typeface="Google Sans"/>
                <a:cs typeface="Google Sans"/>
                <a:sym typeface="Google Sans"/>
              </a:rPr>
              <a:t>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This is a way to get students to brainstorm with a little structure.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Char char="●"/>
            </a:pPr>
            <a:r>
              <a:rPr lang="en" sz="1400">
                <a:solidFill>
                  <a:schemeClr val="dk1"/>
                </a:solidFill>
                <a:latin typeface="Google Sans"/>
                <a:ea typeface="Google Sans"/>
                <a:cs typeface="Google Sans"/>
                <a:sym typeface="Google Sans"/>
              </a:rPr>
              <a:t>If available, give students flipchart paper and ask them to complete a starburst, using the model above. Alternatively, use </a:t>
            </a:r>
            <a:r>
              <a:rPr b="1" lang="en" sz="1400">
                <a:solidFill>
                  <a:schemeClr val="dk1"/>
                </a:solidFill>
                <a:latin typeface="Google Sans"/>
                <a:ea typeface="Google Sans"/>
                <a:cs typeface="Google Sans"/>
                <a:sym typeface="Google Sans"/>
              </a:rPr>
              <a:t>Activity 1: Starbursting</a:t>
            </a:r>
            <a:r>
              <a:rPr lang="en" sz="1400">
                <a:solidFill>
                  <a:schemeClr val="dk1"/>
                </a:solidFill>
                <a:latin typeface="Google Sans"/>
                <a:ea typeface="Google Sans"/>
                <a:cs typeface="Google Sans"/>
                <a:sym typeface="Google Sans"/>
              </a:rPr>
              <a:t>.</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Students can write their headline in the middle and use this technique to move their solution forwards.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Inform students they will be sharing their starburst with the class in the next activity.</a:t>
            </a:r>
            <a:endParaRPr sz="1400">
              <a:solidFill>
                <a:schemeClr val="dk1"/>
              </a:solidFill>
              <a:latin typeface="Google Sans"/>
              <a:ea typeface="Google Sans"/>
              <a:cs typeface="Google Sans"/>
              <a:sym typeface="Google Sans"/>
            </a:endParaRPr>
          </a:p>
          <a:p>
            <a:pPr indent="0" lvl="0" marL="0" rtl="0" algn="l">
              <a:spcBef>
                <a:spcPts val="0"/>
              </a:spcBef>
              <a:spcAft>
                <a:spcPts val="0"/>
              </a:spcAft>
              <a:buNone/>
            </a:pPr>
            <a:r>
              <a:t/>
            </a:r>
            <a:endParaRPr sz="1400">
              <a:latin typeface="Google Sans"/>
              <a:ea typeface="Google Sans"/>
              <a:cs typeface="Google Sans"/>
              <a:sym typeface="Google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38252bf4a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8252bf4a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u="sng">
                <a:solidFill>
                  <a:schemeClr val="dk1"/>
                </a:solidFill>
                <a:latin typeface="Google Sans"/>
                <a:ea typeface="Google Sans"/>
                <a:cs typeface="Google Sans"/>
                <a:sym typeface="Google Sans"/>
              </a:rPr>
              <a:t>Teacher notes</a:t>
            </a:r>
            <a:endParaRPr sz="1400" u="sng">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Time for some discussion and debate.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Inform students they will present their starburst to the class (two mins max) and then their peers are allowed to ask questions.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Encourage students to question supportively and constructively so that ideas are pushed forward.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Share these sentence stems with students to help them formulate suitable questions.</a:t>
            </a:r>
            <a:endParaRPr sz="1400">
              <a:solidFill>
                <a:schemeClr val="dk1"/>
              </a:solidFill>
              <a:latin typeface="Google Sans"/>
              <a:ea typeface="Google Sans"/>
              <a:cs typeface="Google Sans"/>
              <a:sym typeface="Google Sans"/>
            </a:endParaRPr>
          </a:p>
          <a:p>
            <a:pPr indent="0" lvl="0" marL="0" rtl="0" algn="l">
              <a:spcBef>
                <a:spcPts val="0"/>
              </a:spcBef>
              <a:spcAft>
                <a:spcPts val="0"/>
              </a:spcAft>
              <a:buNone/>
            </a:pPr>
            <a:r>
              <a:t/>
            </a:r>
            <a:endParaRPr sz="1400">
              <a:latin typeface="Google Sans"/>
              <a:ea typeface="Google Sans"/>
              <a:cs typeface="Google Sans"/>
              <a:sym typeface="Google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36a2ad8dc2_0_4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6a2ad8dc2_0_4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u="sng">
                <a:solidFill>
                  <a:schemeClr val="dk1"/>
                </a:solidFill>
                <a:latin typeface="Google Sans"/>
                <a:ea typeface="Google Sans"/>
                <a:cs typeface="Google Sans"/>
                <a:sym typeface="Google Sans"/>
              </a:rPr>
              <a:t>Teacher notes</a:t>
            </a:r>
            <a:endParaRPr sz="1400" u="sng">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Explain that now students have feedback, they can analyze it to inform next steps.</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Ask:</a:t>
            </a:r>
            <a:endParaRPr sz="1400">
              <a:solidFill>
                <a:schemeClr val="dk1"/>
              </a:solidFill>
              <a:latin typeface="Google Sans"/>
              <a:ea typeface="Google Sans"/>
              <a:cs typeface="Google Sans"/>
              <a:sym typeface="Google Sans"/>
            </a:endParaRPr>
          </a:p>
          <a:p>
            <a:pPr indent="-317500" lvl="1" marL="9144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What are the strengths of your solution?</a:t>
            </a:r>
            <a:endParaRPr sz="1400">
              <a:solidFill>
                <a:schemeClr val="dk1"/>
              </a:solidFill>
              <a:latin typeface="Google Sans"/>
              <a:ea typeface="Google Sans"/>
              <a:cs typeface="Google Sans"/>
              <a:sym typeface="Google Sans"/>
            </a:endParaRPr>
          </a:p>
          <a:p>
            <a:pPr indent="-317500" lvl="1" marL="9144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What are the weaknesses of your solution? </a:t>
            </a:r>
            <a:endParaRPr sz="1400">
              <a:solidFill>
                <a:schemeClr val="dk1"/>
              </a:solidFill>
              <a:latin typeface="Google Sans"/>
              <a:ea typeface="Google Sans"/>
              <a:cs typeface="Google Sans"/>
              <a:sym typeface="Google Sans"/>
            </a:endParaRPr>
          </a:p>
          <a:p>
            <a:pPr indent="-317500" lvl="1" marL="9144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What opportunities arise from this solution? </a:t>
            </a:r>
            <a:endParaRPr sz="1400">
              <a:solidFill>
                <a:schemeClr val="dk1"/>
              </a:solidFill>
              <a:latin typeface="Google Sans"/>
              <a:ea typeface="Google Sans"/>
              <a:cs typeface="Google Sans"/>
              <a:sym typeface="Google Sans"/>
            </a:endParaRPr>
          </a:p>
          <a:p>
            <a:pPr indent="-317500" lvl="1" marL="9144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What threats are there to it?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Ask students to complete </a:t>
            </a:r>
            <a:r>
              <a:rPr b="1" lang="en" sz="1400">
                <a:solidFill>
                  <a:schemeClr val="dk1"/>
                </a:solidFill>
                <a:latin typeface="Google Sans"/>
                <a:ea typeface="Google Sans"/>
                <a:cs typeface="Google Sans"/>
                <a:sym typeface="Google Sans"/>
              </a:rPr>
              <a:t>Activity 2: SWOT analysis</a:t>
            </a:r>
            <a:r>
              <a:rPr lang="en" sz="1400">
                <a:solidFill>
                  <a:schemeClr val="dk1"/>
                </a:solidFill>
                <a:latin typeface="Google Sans"/>
                <a:ea typeface="Google Sans"/>
                <a:cs typeface="Google Sans"/>
                <a:sym typeface="Google Sans"/>
              </a:rPr>
              <a:t>. </a:t>
            </a:r>
            <a:endParaRPr sz="1400">
              <a:solidFill>
                <a:schemeClr val="dk1"/>
              </a:solidFill>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t/>
            </a:r>
            <a:endParaRPr sz="1400">
              <a:solidFill>
                <a:schemeClr val="dk1"/>
              </a:solidFill>
              <a:latin typeface="Google Sans"/>
              <a:ea typeface="Google Sans"/>
              <a:cs typeface="Google Sans"/>
              <a:sym typeface="Google Sans"/>
            </a:endParaRPr>
          </a:p>
          <a:p>
            <a:pPr indent="0" lvl="0" marL="0" rtl="0" algn="l">
              <a:spcBef>
                <a:spcPts val="0"/>
              </a:spcBef>
              <a:spcAft>
                <a:spcPts val="0"/>
              </a:spcAft>
              <a:buNone/>
            </a:pPr>
            <a:r>
              <a:t/>
            </a:r>
            <a:endParaRPr sz="1400" u="sng">
              <a:solidFill>
                <a:schemeClr val="dk1"/>
              </a:solidFill>
              <a:latin typeface="Google Sans"/>
              <a:ea typeface="Google Sans"/>
              <a:cs typeface="Google Sans"/>
              <a:sym typeface="Google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lor" type="title">
  <p:cSld name="TITLE">
    <p:spTree>
      <p:nvGrpSpPr>
        <p:cNvPr id="10" name="Shape 10"/>
        <p:cNvGrpSpPr/>
        <p:nvPr/>
      </p:nvGrpSpPr>
      <p:grpSpPr>
        <a:xfrm>
          <a:off x="0" y="0"/>
          <a:ext cx="0" cy="0"/>
          <a:chOff x="0" y="0"/>
          <a:chExt cx="0" cy="0"/>
        </a:xfrm>
      </p:grpSpPr>
      <p:sp>
        <p:nvSpPr>
          <p:cNvPr id="11" name="Google Shape;11;p2"/>
          <p:cNvSpPr txBox="1"/>
          <p:nvPr/>
        </p:nvSpPr>
        <p:spPr>
          <a:xfrm>
            <a:off x="5995275" y="2400475"/>
            <a:ext cx="1376400" cy="3351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AA0A6"/>
                </a:solidFill>
                <a:latin typeface="Google Sans"/>
                <a:ea typeface="Google Sans"/>
                <a:cs typeface="Google Sans"/>
                <a:sym typeface="Google Sans"/>
              </a:rPr>
              <a:t>Gray 900 #202124</a:t>
            </a:r>
            <a:endParaRPr sz="800">
              <a:solidFill>
                <a:srgbClr val="9AA0A6"/>
              </a:solidFill>
              <a:latin typeface="Google Sans"/>
              <a:ea typeface="Google Sans"/>
              <a:cs typeface="Google Sans"/>
              <a:sym typeface="Google Sans"/>
            </a:endParaRPr>
          </a:p>
        </p:txBody>
      </p:sp>
      <p:sp>
        <p:nvSpPr>
          <p:cNvPr id="12" name="Google Shape;12;p2"/>
          <p:cNvSpPr txBox="1"/>
          <p:nvPr/>
        </p:nvSpPr>
        <p:spPr>
          <a:xfrm>
            <a:off x="4650250" y="4234050"/>
            <a:ext cx="1188900" cy="3351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AA0A6"/>
                </a:solidFill>
                <a:latin typeface="Google Sans"/>
                <a:ea typeface="Google Sans"/>
                <a:cs typeface="Google Sans"/>
                <a:sym typeface="Google Sans"/>
              </a:rPr>
              <a:t>Gray </a:t>
            </a:r>
            <a:r>
              <a:rPr lang="en" sz="800">
                <a:solidFill>
                  <a:srgbClr val="9AA0A6"/>
                </a:solidFill>
                <a:latin typeface="Google Sans"/>
                <a:ea typeface="Google Sans"/>
                <a:cs typeface="Google Sans"/>
                <a:sym typeface="Google Sans"/>
              </a:rPr>
              <a:t>800 #3C4043</a:t>
            </a:r>
            <a:endParaRPr sz="800">
              <a:solidFill>
                <a:srgbClr val="9AA0A6"/>
              </a:solidFill>
              <a:latin typeface="Google Sans"/>
              <a:ea typeface="Google Sans"/>
              <a:cs typeface="Google Sans"/>
              <a:sym typeface="Google Sans"/>
            </a:endParaRPr>
          </a:p>
        </p:txBody>
      </p:sp>
      <p:sp>
        <p:nvSpPr>
          <p:cNvPr id="13" name="Google Shape;13;p2"/>
          <p:cNvSpPr txBox="1"/>
          <p:nvPr/>
        </p:nvSpPr>
        <p:spPr>
          <a:xfrm>
            <a:off x="5985358" y="4234050"/>
            <a:ext cx="1188900" cy="3351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AA0A6"/>
                </a:solidFill>
                <a:latin typeface="Google Sans"/>
                <a:ea typeface="Google Sans"/>
                <a:cs typeface="Google Sans"/>
                <a:sym typeface="Google Sans"/>
              </a:rPr>
              <a:t>Gray </a:t>
            </a:r>
            <a:r>
              <a:rPr lang="en" sz="800">
                <a:solidFill>
                  <a:srgbClr val="9AA0A6"/>
                </a:solidFill>
                <a:latin typeface="Google Sans"/>
                <a:ea typeface="Google Sans"/>
                <a:cs typeface="Google Sans"/>
                <a:sym typeface="Google Sans"/>
              </a:rPr>
              <a:t>700 #5F6368</a:t>
            </a:r>
            <a:endParaRPr sz="800">
              <a:solidFill>
                <a:srgbClr val="9AA0A6"/>
              </a:solidFill>
              <a:latin typeface="Google Sans"/>
              <a:ea typeface="Google Sans"/>
              <a:cs typeface="Google Sans"/>
              <a:sym typeface="Google Sans"/>
            </a:endParaRPr>
          </a:p>
        </p:txBody>
      </p:sp>
      <p:sp>
        <p:nvSpPr>
          <p:cNvPr id="14" name="Google Shape;14;p2"/>
          <p:cNvSpPr txBox="1"/>
          <p:nvPr/>
        </p:nvSpPr>
        <p:spPr>
          <a:xfrm>
            <a:off x="7320440" y="4234050"/>
            <a:ext cx="1188900" cy="3351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AA0A6"/>
                </a:solidFill>
                <a:latin typeface="Google Sans"/>
                <a:ea typeface="Google Sans"/>
                <a:cs typeface="Google Sans"/>
                <a:sym typeface="Google Sans"/>
              </a:rPr>
              <a:t>Gray </a:t>
            </a:r>
            <a:r>
              <a:rPr lang="en" sz="800">
                <a:solidFill>
                  <a:srgbClr val="9AA0A6"/>
                </a:solidFill>
                <a:latin typeface="Google Sans"/>
                <a:ea typeface="Google Sans"/>
                <a:cs typeface="Google Sans"/>
                <a:sym typeface="Google Sans"/>
              </a:rPr>
              <a:t>600 #80868B</a:t>
            </a:r>
            <a:endParaRPr sz="800">
              <a:solidFill>
                <a:srgbClr val="9AA0A6"/>
              </a:solidFill>
              <a:latin typeface="Google Sans"/>
              <a:ea typeface="Google Sans"/>
              <a:cs typeface="Google Sans"/>
              <a:sym typeface="Google Sans"/>
            </a:endParaRPr>
          </a:p>
        </p:txBody>
      </p:sp>
      <p:sp>
        <p:nvSpPr>
          <p:cNvPr id="15" name="Google Shape;15;p2"/>
          <p:cNvSpPr txBox="1"/>
          <p:nvPr/>
        </p:nvSpPr>
        <p:spPr>
          <a:xfrm>
            <a:off x="7340300" y="2400475"/>
            <a:ext cx="1376400" cy="3351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AA0A6"/>
                </a:solidFill>
                <a:latin typeface="Google Sans"/>
                <a:ea typeface="Google Sans"/>
                <a:cs typeface="Google Sans"/>
                <a:sym typeface="Google Sans"/>
              </a:rPr>
              <a:t>Gray </a:t>
            </a:r>
            <a:r>
              <a:rPr lang="en" sz="800">
                <a:solidFill>
                  <a:srgbClr val="9AA0A6"/>
                </a:solidFill>
                <a:latin typeface="Google Sans"/>
                <a:ea typeface="Google Sans"/>
                <a:cs typeface="Google Sans"/>
                <a:sym typeface="Google Sans"/>
              </a:rPr>
              <a:t>500 #9AA0A6</a:t>
            </a:r>
            <a:endParaRPr sz="800">
              <a:solidFill>
                <a:srgbClr val="9AA0A6"/>
              </a:solidFill>
              <a:latin typeface="Google Sans"/>
              <a:ea typeface="Google Sans"/>
              <a:cs typeface="Google Sans"/>
              <a:sym typeface="Google Sans"/>
            </a:endParaRPr>
          </a:p>
        </p:txBody>
      </p:sp>
      <p:sp>
        <p:nvSpPr>
          <p:cNvPr id="16" name="Google Shape;16;p2"/>
          <p:cNvSpPr txBox="1"/>
          <p:nvPr/>
        </p:nvSpPr>
        <p:spPr>
          <a:xfrm>
            <a:off x="615175" y="2400475"/>
            <a:ext cx="1376400" cy="581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AA0A6"/>
                </a:solidFill>
                <a:latin typeface="Google Sans"/>
                <a:ea typeface="Google Sans"/>
                <a:cs typeface="Google Sans"/>
                <a:sym typeface="Google Sans"/>
              </a:rPr>
              <a:t>Blue</a:t>
            </a:r>
            <a:r>
              <a:rPr lang="en" sz="800">
                <a:solidFill>
                  <a:srgbClr val="9AA0A6"/>
                </a:solidFill>
                <a:latin typeface="Google Sans"/>
                <a:ea typeface="Google Sans"/>
                <a:cs typeface="Google Sans"/>
                <a:sym typeface="Google Sans"/>
              </a:rPr>
              <a:t> 500 #4285F4</a:t>
            </a:r>
            <a:endParaRPr sz="800">
              <a:solidFill>
                <a:srgbClr val="9AA0A6"/>
              </a:solidFill>
              <a:latin typeface="Google Sans"/>
              <a:ea typeface="Google Sans"/>
              <a:cs typeface="Google Sans"/>
              <a:sym typeface="Google Sans"/>
            </a:endParaRPr>
          </a:p>
        </p:txBody>
      </p:sp>
      <p:sp>
        <p:nvSpPr>
          <p:cNvPr id="17" name="Google Shape;17;p2"/>
          <p:cNvSpPr txBox="1"/>
          <p:nvPr/>
        </p:nvSpPr>
        <p:spPr>
          <a:xfrm>
            <a:off x="1960200" y="2400475"/>
            <a:ext cx="1376400" cy="581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AA0A6"/>
                </a:solidFill>
                <a:latin typeface="Google Sans"/>
                <a:ea typeface="Google Sans"/>
                <a:cs typeface="Google Sans"/>
                <a:sym typeface="Google Sans"/>
              </a:rPr>
              <a:t>Red</a:t>
            </a:r>
            <a:r>
              <a:rPr lang="en" sz="800">
                <a:solidFill>
                  <a:srgbClr val="9AA0A6"/>
                </a:solidFill>
                <a:latin typeface="Google Sans"/>
                <a:ea typeface="Google Sans"/>
                <a:cs typeface="Google Sans"/>
                <a:sym typeface="Google Sans"/>
              </a:rPr>
              <a:t> 500 #EA4335</a:t>
            </a:r>
            <a:endParaRPr sz="800">
              <a:solidFill>
                <a:srgbClr val="9AA0A6"/>
              </a:solidFill>
              <a:latin typeface="Google Sans"/>
              <a:ea typeface="Google Sans"/>
              <a:cs typeface="Google Sans"/>
              <a:sym typeface="Google Sans"/>
            </a:endParaRPr>
          </a:p>
        </p:txBody>
      </p:sp>
      <p:sp>
        <p:nvSpPr>
          <p:cNvPr id="18" name="Google Shape;18;p2"/>
          <p:cNvSpPr txBox="1"/>
          <p:nvPr/>
        </p:nvSpPr>
        <p:spPr>
          <a:xfrm>
            <a:off x="3305225" y="2400475"/>
            <a:ext cx="1376400" cy="581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AA0A6"/>
                </a:solidFill>
                <a:latin typeface="Google Sans"/>
                <a:ea typeface="Google Sans"/>
                <a:cs typeface="Google Sans"/>
                <a:sym typeface="Google Sans"/>
              </a:rPr>
              <a:t>Yellow</a:t>
            </a:r>
            <a:r>
              <a:rPr lang="en" sz="800">
                <a:solidFill>
                  <a:srgbClr val="9AA0A6"/>
                </a:solidFill>
                <a:latin typeface="Google Sans"/>
                <a:ea typeface="Google Sans"/>
                <a:cs typeface="Google Sans"/>
                <a:sym typeface="Google Sans"/>
              </a:rPr>
              <a:t> 500 #FBBC04</a:t>
            </a:r>
            <a:endParaRPr sz="800">
              <a:solidFill>
                <a:srgbClr val="9AA0A6"/>
              </a:solidFill>
              <a:latin typeface="Google Sans"/>
              <a:ea typeface="Google Sans"/>
              <a:cs typeface="Google Sans"/>
              <a:sym typeface="Google Sans"/>
            </a:endParaRPr>
          </a:p>
        </p:txBody>
      </p:sp>
      <p:sp>
        <p:nvSpPr>
          <p:cNvPr id="19" name="Google Shape;19;p2"/>
          <p:cNvSpPr txBox="1"/>
          <p:nvPr/>
        </p:nvSpPr>
        <p:spPr>
          <a:xfrm>
            <a:off x="4650250" y="2400475"/>
            <a:ext cx="1376400" cy="581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AA0A6"/>
                </a:solidFill>
                <a:latin typeface="Google Sans"/>
                <a:ea typeface="Google Sans"/>
                <a:cs typeface="Google Sans"/>
                <a:sym typeface="Google Sans"/>
              </a:rPr>
              <a:t>Green</a:t>
            </a:r>
            <a:r>
              <a:rPr lang="en" sz="800">
                <a:solidFill>
                  <a:srgbClr val="9AA0A6"/>
                </a:solidFill>
                <a:latin typeface="Google Sans"/>
                <a:ea typeface="Google Sans"/>
                <a:cs typeface="Google Sans"/>
                <a:sym typeface="Google Sans"/>
              </a:rPr>
              <a:t> 500 #34A853</a:t>
            </a:r>
            <a:endParaRPr sz="800">
              <a:solidFill>
                <a:srgbClr val="9AA0A6"/>
              </a:solidFill>
              <a:latin typeface="Google Sans"/>
              <a:ea typeface="Google Sans"/>
              <a:cs typeface="Google Sans"/>
              <a:sym typeface="Google Sans"/>
            </a:endParaRPr>
          </a:p>
        </p:txBody>
      </p:sp>
      <p:sp>
        <p:nvSpPr>
          <p:cNvPr id="20" name="Google Shape;20;p2"/>
          <p:cNvSpPr/>
          <p:nvPr/>
        </p:nvSpPr>
        <p:spPr>
          <a:xfrm>
            <a:off x="615175" y="1208850"/>
            <a:ext cx="1214400" cy="12144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960200" y="1208850"/>
            <a:ext cx="1214400" cy="1214400"/>
          </a:xfrm>
          <a:prstGeom prst="rect">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305225" y="1208850"/>
            <a:ext cx="1214400" cy="1214400"/>
          </a:xfrm>
          <a:prstGeom prst="rect">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650250" y="1208850"/>
            <a:ext cx="1214400" cy="1214400"/>
          </a:xfrm>
          <a:prstGeom prst="rect">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5995275" y="1208850"/>
            <a:ext cx="1214400" cy="1214400"/>
          </a:xfrm>
          <a:prstGeom prst="rect">
            <a:avLst/>
          </a:prstGeom>
          <a:solidFill>
            <a:srgbClr val="2021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340300" y="1208850"/>
            <a:ext cx="1214400" cy="1214400"/>
          </a:xfrm>
          <a:prstGeom prst="rect">
            <a:avLst/>
          </a:prstGeom>
          <a:solidFill>
            <a:srgbClr val="9AA0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650250" y="3034800"/>
            <a:ext cx="1214400" cy="1214400"/>
          </a:xfrm>
          <a:prstGeom prst="rect">
            <a:avLst/>
          </a:prstGeom>
          <a:solidFill>
            <a:srgbClr val="3C40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C4043"/>
              </a:solidFill>
            </a:endParaRPr>
          </a:p>
        </p:txBody>
      </p:sp>
      <p:sp>
        <p:nvSpPr>
          <p:cNvPr id="27" name="Google Shape;27;p2"/>
          <p:cNvSpPr/>
          <p:nvPr/>
        </p:nvSpPr>
        <p:spPr>
          <a:xfrm>
            <a:off x="5995275" y="3034800"/>
            <a:ext cx="1214400" cy="1214400"/>
          </a:xfrm>
          <a:prstGeom prst="rect">
            <a:avLst/>
          </a:pr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F6368"/>
              </a:solidFill>
            </a:endParaRPr>
          </a:p>
        </p:txBody>
      </p:sp>
      <p:sp>
        <p:nvSpPr>
          <p:cNvPr id="28" name="Google Shape;28;p2"/>
          <p:cNvSpPr/>
          <p:nvPr/>
        </p:nvSpPr>
        <p:spPr>
          <a:xfrm>
            <a:off x="7340300" y="3034800"/>
            <a:ext cx="1214400" cy="1214400"/>
          </a:xfrm>
          <a:prstGeom prst="rect">
            <a:avLst/>
          </a:prstGeom>
          <a:solidFill>
            <a:srgbClr val="8086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0868B"/>
              </a:solidFill>
            </a:endParaRPr>
          </a:p>
        </p:txBody>
      </p:sp>
      <p:sp>
        <p:nvSpPr>
          <p:cNvPr id="29" name="Google Shape;29;p2"/>
          <p:cNvSpPr txBox="1"/>
          <p:nvPr/>
        </p:nvSpPr>
        <p:spPr>
          <a:xfrm>
            <a:off x="500400" y="589964"/>
            <a:ext cx="7193100" cy="46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000">
                <a:solidFill>
                  <a:srgbClr val="212121"/>
                </a:solidFill>
                <a:latin typeface="Google Sans"/>
                <a:ea typeface="Google Sans"/>
                <a:cs typeface="Google Sans"/>
                <a:sym typeface="Google Sans"/>
              </a:rPr>
              <a:t>Google Science Fair Color Palette</a:t>
            </a:r>
            <a:endParaRPr sz="2000">
              <a:solidFill>
                <a:srgbClr val="212121"/>
              </a:solidFill>
              <a:latin typeface="Google Sans"/>
              <a:ea typeface="Google Sans"/>
              <a:cs typeface="Google Sans"/>
              <a:sym typeface="Google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OC] Headline1 + Two Body1 + Page" type="twoColTx">
  <p:cSld name="TITLE_AND_TWO_COLUMNS">
    <p:spTree>
      <p:nvGrpSpPr>
        <p:cNvPr id="76" name="Shape 76"/>
        <p:cNvGrpSpPr/>
        <p:nvPr/>
      </p:nvGrpSpPr>
      <p:grpSpPr>
        <a:xfrm>
          <a:off x="0" y="0"/>
          <a:ext cx="0" cy="0"/>
          <a:chOff x="0" y="0"/>
          <a:chExt cx="0" cy="0"/>
        </a:xfrm>
      </p:grpSpPr>
      <p:sp>
        <p:nvSpPr>
          <p:cNvPr id="77" name="Google Shape;77;p11"/>
          <p:cNvSpPr txBox="1"/>
          <p:nvPr>
            <p:ph idx="1" type="body"/>
          </p:nvPr>
        </p:nvSpPr>
        <p:spPr>
          <a:xfrm>
            <a:off x="503375" y="1603715"/>
            <a:ext cx="4005300" cy="572700"/>
          </a:xfrm>
          <a:prstGeom prst="rect">
            <a:avLst/>
          </a:prstGeom>
        </p:spPr>
        <p:txBody>
          <a:bodyPr anchorCtr="0" anchor="t" bIns="91425" lIns="91425" spcFirstLastPara="1" rIns="91425" wrap="square" tIns="91425"/>
          <a:lstStyle>
            <a:lvl1pPr indent="-323850" lvl="0" marL="457200" rtl="0">
              <a:spcBef>
                <a:spcPts val="0"/>
              </a:spcBef>
              <a:spcAft>
                <a:spcPts val="0"/>
              </a:spcAft>
              <a:buSzPts val="1500"/>
              <a:buChar char="●"/>
              <a:defRPr sz="1500"/>
            </a:lvl1pPr>
            <a:lvl2pPr indent="-323850" lvl="1" marL="914400" rtl="0">
              <a:spcBef>
                <a:spcPts val="1600"/>
              </a:spcBef>
              <a:spcAft>
                <a:spcPts val="0"/>
              </a:spcAft>
              <a:buSzPts val="1500"/>
              <a:buChar char="○"/>
              <a:defRPr sz="1500"/>
            </a:lvl2pPr>
            <a:lvl3pPr indent="-323850" lvl="2" marL="1371600" rtl="0">
              <a:spcBef>
                <a:spcPts val="1600"/>
              </a:spcBef>
              <a:spcAft>
                <a:spcPts val="0"/>
              </a:spcAft>
              <a:buSzPts val="1500"/>
              <a:buChar char="■"/>
              <a:defRPr sz="1500"/>
            </a:lvl3pPr>
            <a:lvl4pPr indent="-323850" lvl="3" marL="1828800" rtl="0">
              <a:spcBef>
                <a:spcPts val="1600"/>
              </a:spcBef>
              <a:spcAft>
                <a:spcPts val="0"/>
              </a:spcAft>
              <a:buSzPts val="1500"/>
              <a:buChar char="●"/>
              <a:defRPr sz="1500"/>
            </a:lvl4pPr>
            <a:lvl5pPr indent="-323850" lvl="4" marL="2286000" rtl="0">
              <a:spcBef>
                <a:spcPts val="1600"/>
              </a:spcBef>
              <a:spcAft>
                <a:spcPts val="0"/>
              </a:spcAft>
              <a:buSzPts val="1500"/>
              <a:buChar char="○"/>
              <a:defRPr sz="1500"/>
            </a:lvl5pPr>
            <a:lvl6pPr indent="-323850" lvl="5" marL="2743200" rtl="0">
              <a:spcBef>
                <a:spcPts val="1600"/>
              </a:spcBef>
              <a:spcAft>
                <a:spcPts val="0"/>
              </a:spcAft>
              <a:buSzPts val="1500"/>
              <a:buChar char="■"/>
              <a:defRPr sz="1500"/>
            </a:lvl6pPr>
            <a:lvl7pPr indent="-323850" lvl="6" marL="3200400" rtl="0">
              <a:spcBef>
                <a:spcPts val="1600"/>
              </a:spcBef>
              <a:spcAft>
                <a:spcPts val="0"/>
              </a:spcAft>
              <a:buSzPts val="1500"/>
              <a:buChar char="●"/>
              <a:defRPr sz="1500"/>
            </a:lvl7pPr>
            <a:lvl8pPr indent="-323850" lvl="7" marL="3657600" rtl="0">
              <a:spcBef>
                <a:spcPts val="1600"/>
              </a:spcBef>
              <a:spcAft>
                <a:spcPts val="0"/>
              </a:spcAft>
              <a:buSzPts val="1500"/>
              <a:buChar char="○"/>
              <a:defRPr sz="1500"/>
            </a:lvl8pPr>
            <a:lvl9pPr indent="-323850" lvl="8" marL="4114800" rtl="0">
              <a:spcBef>
                <a:spcPts val="1600"/>
              </a:spcBef>
              <a:spcAft>
                <a:spcPts val="1600"/>
              </a:spcAft>
              <a:buSzPts val="1500"/>
              <a:buChar char="■"/>
              <a:defRPr sz="1500"/>
            </a:lvl9pPr>
          </a:lstStyle>
          <a:p/>
        </p:txBody>
      </p:sp>
      <p:sp>
        <p:nvSpPr>
          <p:cNvPr id="78" name="Google Shape;78;p11"/>
          <p:cNvSpPr txBox="1"/>
          <p:nvPr>
            <p:ph idx="2" type="body"/>
          </p:nvPr>
        </p:nvSpPr>
        <p:spPr>
          <a:xfrm>
            <a:off x="4104950" y="1603715"/>
            <a:ext cx="2209200" cy="572700"/>
          </a:xfrm>
          <a:prstGeom prst="rect">
            <a:avLst/>
          </a:prstGeom>
        </p:spPr>
        <p:txBody>
          <a:bodyPr anchorCtr="0" anchor="t" bIns="91425" lIns="91425" spcFirstLastPara="1" rIns="91425" wrap="square" tIns="91425"/>
          <a:lstStyle>
            <a:lvl1pPr indent="-323850" lvl="0" marL="457200" rtl="0" algn="r">
              <a:spcBef>
                <a:spcPts val="0"/>
              </a:spcBef>
              <a:spcAft>
                <a:spcPts val="0"/>
              </a:spcAft>
              <a:buSzPts val="1500"/>
              <a:buChar char="●"/>
              <a:defRPr sz="1500"/>
            </a:lvl1pPr>
            <a:lvl2pPr indent="-323850" lvl="1" marL="914400" rtl="0" algn="r">
              <a:spcBef>
                <a:spcPts val="1600"/>
              </a:spcBef>
              <a:spcAft>
                <a:spcPts val="0"/>
              </a:spcAft>
              <a:buSzPts val="1500"/>
              <a:buChar char="○"/>
              <a:defRPr sz="1500"/>
            </a:lvl2pPr>
            <a:lvl3pPr indent="-323850" lvl="2" marL="1371600" rtl="0" algn="r">
              <a:spcBef>
                <a:spcPts val="1600"/>
              </a:spcBef>
              <a:spcAft>
                <a:spcPts val="0"/>
              </a:spcAft>
              <a:buSzPts val="1500"/>
              <a:buChar char="■"/>
              <a:defRPr sz="1500"/>
            </a:lvl3pPr>
            <a:lvl4pPr indent="-323850" lvl="3" marL="1828800" rtl="0" algn="r">
              <a:spcBef>
                <a:spcPts val="1600"/>
              </a:spcBef>
              <a:spcAft>
                <a:spcPts val="0"/>
              </a:spcAft>
              <a:buSzPts val="1500"/>
              <a:buChar char="●"/>
              <a:defRPr sz="1500"/>
            </a:lvl4pPr>
            <a:lvl5pPr indent="-323850" lvl="4" marL="2286000" rtl="0" algn="r">
              <a:spcBef>
                <a:spcPts val="1600"/>
              </a:spcBef>
              <a:spcAft>
                <a:spcPts val="0"/>
              </a:spcAft>
              <a:buSzPts val="1500"/>
              <a:buChar char="○"/>
              <a:defRPr sz="1500"/>
            </a:lvl5pPr>
            <a:lvl6pPr indent="-323850" lvl="5" marL="2743200" rtl="0" algn="r">
              <a:spcBef>
                <a:spcPts val="1600"/>
              </a:spcBef>
              <a:spcAft>
                <a:spcPts val="0"/>
              </a:spcAft>
              <a:buSzPts val="1500"/>
              <a:buChar char="■"/>
              <a:defRPr sz="1500"/>
            </a:lvl6pPr>
            <a:lvl7pPr indent="-323850" lvl="6" marL="3200400" rtl="0" algn="r">
              <a:spcBef>
                <a:spcPts val="1600"/>
              </a:spcBef>
              <a:spcAft>
                <a:spcPts val="0"/>
              </a:spcAft>
              <a:buSzPts val="1500"/>
              <a:buChar char="●"/>
              <a:defRPr sz="1500"/>
            </a:lvl7pPr>
            <a:lvl8pPr indent="-323850" lvl="7" marL="3657600" rtl="0" algn="r">
              <a:spcBef>
                <a:spcPts val="1600"/>
              </a:spcBef>
              <a:spcAft>
                <a:spcPts val="0"/>
              </a:spcAft>
              <a:buSzPts val="1500"/>
              <a:buChar char="○"/>
              <a:defRPr sz="1500"/>
            </a:lvl8pPr>
            <a:lvl9pPr indent="-323850" lvl="8" marL="4114800" rtl="0" algn="r">
              <a:spcBef>
                <a:spcPts val="1600"/>
              </a:spcBef>
              <a:spcAft>
                <a:spcPts val="1600"/>
              </a:spcAft>
              <a:buSzPts val="1500"/>
              <a:buChar char="■"/>
              <a:defRPr sz="1500"/>
            </a:lvl9pPr>
          </a:lstStyle>
          <a:p/>
        </p:txBody>
      </p:sp>
      <p:sp>
        <p:nvSpPr>
          <p:cNvPr id="79" name="Google Shape;79;p11"/>
          <p:cNvSpPr txBox="1"/>
          <p:nvPr>
            <p:ph idx="3" type="body"/>
          </p:nvPr>
        </p:nvSpPr>
        <p:spPr>
          <a:xfrm>
            <a:off x="6364625" y="1603715"/>
            <a:ext cx="1056300" cy="572700"/>
          </a:xfrm>
          <a:prstGeom prst="rect">
            <a:avLst/>
          </a:prstGeom>
        </p:spPr>
        <p:txBody>
          <a:bodyPr anchorCtr="0" anchor="t" bIns="91425" lIns="91425" spcFirstLastPara="1" rIns="91425" wrap="square" tIns="91425"/>
          <a:lstStyle>
            <a:lvl1pPr indent="-323850" lvl="0" marL="457200" rtl="0" algn="r">
              <a:spcBef>
                <a:spcPts val="0"/>
              </a:spcBef>
              <a:spcAft>
                <a:spcPts val="0"/>
              </a:spcAft>
              <a:buSzPts val="1500"/>
              <a:buChar char="●"/>
              <a:defRPr sz="1500"/>
            </a:lvl1pPr>
            <a:lvl2pPr indent="-323850" lvl="1" marL="914400" rtl="0" algn="r">
              <a:spcBef>
                <a:spcPts val="1600"/>
              </a:spcBef>
              <a:spcAft>
                <a:spcPts val="0"/>
              </a:spcAft>
              <a:buSzPts val="1500"/>
              <a:buChar char="○"/>
              <a:defRPr sz="1500"/>
            </a:lvl2pPr>
            <a:lvl3pPr indent="-323850" lvl="2" marL="1371600" rtl="0" algn="r">
              <a:spcBef>
                <a:spcPts val="1600"/>
              </a:spcBef>
              <a:spcAft>
                <a:spcPts val="0"/>
              </a:spcAft>
              <a:buSzPts val="1500"/>
              <a:buChar char="■"/>
              <a:defRPr sz="1500"/>
            </a:lvl3pPr>
            <a:lvl4pPr indent="-323850" lvl="3" marL="1828800" rtl="0" algn="r">
              <a:spcBef>
                <a:spcPts val="1600"/>
              </a:spcBef>
              <a:spcAft>
                <a:spcPts val="0"/>
              </a:spcAft>
              <a:buSzPts val="1500"/>
              <a:buChar char="●"/>
              <a:defRPr sz="1500"/>
            </a:lvl4pPr>
            <a:lvl5pPr indent="-323850" lvl="4" marL="2286000" rtl="0" algn="r">
              <a:spcBef>
                <a:spcPts val="1600"/>
              </a:spcBef>
              <a:spcAft>
                <a:spcPts val="0"/>
              </a:spcAft>
              <a:buSzPts val="1500"/>
              <a:buChar char="○"/>
              <a:defRPr sz="1500"/>
            </a:lvl5pPr>
            <a:lvl6pPr indent="-323850" lvl="5" marL="2743200" rtl="0" algn="r">
              <a:spcBef>
                <a:spcPts val="1600"/>
              </a:spcBef>
              <a:spcAft>
                <a:spcPts val="0"/>
              </a:spcAft>
              <a:buSzPts val="1500"/>
              <a:buChar char="■"/>
              <a:defRPr sz="1500"/>
            </a:lvl6pPr>
            <a:lvl7pPr indent="-323850" lvl="6" marL="3200400" rtl="0" algn="r">
              <a:spcBef>
                <a:spcPts val="1600"/>
              </a:spcBef>
              <a:spcAft>
                <a:spcPts val="0"/>
              </a:spcAft>
              <a:buSzPts val="1500"/>
              <a:buChar char="●"/>
              <a:defRPr sz="1500"/>
            </a:lvl7pPr>
            <a:lvl8pPr indent="-323850" lvl="7" marL="3657600" rtl="0" algn="r">
              <a:spcBef>
                <a:spcPts val="1600"/>
              </a:spcBef>
              <a:spcAft>
                <a:spcPts val="0"/>
              </a:spcAft>
              <a:buSzPts val="1500"/>
              <a:buChar char="○"/>
              <a:defRPr sz="1500"/>
            </a:lvl8pPr>
            <a:lvl9pPr indent="-323850" lvl="8" marL="4114800" rtl="0" algn="r">
              <a:spcBef>
                <a:spcPts val="1600"/>
              </a:spcBef>
              <a:spcAft>
                <a:spcPts val="1600"/>
              </a:spcAft>
              <a:buSzPts val="1500"/>
              <a:buChar char="■"/>
              <a:defRPr sz="1500"/>
            </a:lvl9pPr>
          </a:lstStyle>
          <a:p/>
        </p:txBody>
      </p:sp>
      <p:sp>
        <p:nvSpPr>
          <p:cNvPr id="80" name="Google Shape;80;p11"/>
          <p:cNvSpPr txBox="1"/>
          <p:nvPr>
            <p:ph type="title"/>
          </p:nvPr>
        </p:nvSpPr>
        <p:spPr>
          <a:xfrm>
            <a:off x="500400" y="970700"/>
            <a:ext cx="8024400" cy="464700"/>
          </a:xfrm>
          <a:prstGeom prst="rect">
            <a:avLst/>
          </a:prstGeom>
        </p:spPr>
        <p:txBody>
          <a:bodyPr anchorCtr="0" anchor="t" bIns="91425" lIns="91425" spcFirstLastPara="1" rIns="91425" wrap="square" tIns="91425"/>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s">
  <p:cSld name="TITLE_ONLY_1_1">
    <p:spTree>
      <p:nvGrpSpPr>
        <p:cNvPr id="81" name="Shape 81"/>
        <p:cNvGrpSpPr/>
        <p:nvPr/>
      </p:nvGrpSpPr>
      <p:grpSpPr>
        <a:xfrm>
          <a:off x="0" y="0"/>
          <a:ext cx="0" cy="0"/>
          <a:chOff x="0" y="0"/>
          <a:chExt cx="0" cy="0"/>
        </a:xfrm>
      </p:grpSpPr>
      <p:sp>
        <p:nvSpPr>
          <p:cNvPr id="82" name="Google Shape;82;p12"/>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lvl1pPr lvl="0" rtl="0">
              <a:buNone/>
              <a:defRPr sz="1500"/>
            </a:lvl1pPr>
            <a:lvl2pPr lvl="1" rtl="0">
              <a:buNone/>
              <a:defRPr sz="1500"/>
            </a:lvl2pPr>
            <a:lvl3pPr lvl="2" rtl="0">
              <a:buNone/>
              <a:defRPr sz="1500"/>
            </a:lvl3pPr>
            <a:lvl4pPr lvl="3" rtl="0">
              <a:buNone/>
              <a:defRPr sz="1500"/>
            </a:lvl4pPr>
            <a:lvl5pPr lvl="4" rtl="0">
              <a:buNone/>
              <a:defRPr sz="1500"/>
            </a:lvl5pPr>
            <a:lvl6pPr lvl="5" rtl="0">
              <a:buNone/>
              <a:defRPr sz="1500"/>
            </a:lvl6pPr>
            <a:lvl7pPr lvl="6" rtl="0">
              <a:buNone/>
              <a:defRPr sz="1500"/>
            </a:lvl7pPr>
            <a:lvl8pPr lvl="7" rtl="0">
              <a:buNone/>
              <a:defRPr sz="1500"/>
            </a:lvl8pPr>
            <a:lvl9pPr lvl="8" rtl="0">
              <a:buNone/>
              <a:defRPr sz="1500"/>
            </a:lvl9pPr>
          </a:lstStyle>
          <a:p>
            <a:pPr indent="0" lvl="0" marL="0" rtl="0" algn="r">
              <a:spcBef>
                <a:spcPts val="0"/>
              </a:spcBef>
              <a:spcAft>
                <a:spcPts val="0"/>
              </a:spcAft>
              <a:buNone/>
            </a:pPr>
            <a:fld id="{00000000-1234-1234-1234-123412341234}" type="slidenum">
              <a:rPr lang="en"/>
              <a:t>‹#›</a:t>
            </a:fld>
            <a:endParaRPr/>
          </a:p>
        </p:txBody>
      </p:sp>
      <p:sp>
        <p:nvSpPr>
          <p:cNvPr id="83" name="Google Shape;83;p12"/>
          <p:cNvSpPr txBox="1"/>
          <p:nvPr>
            <p:ph idx="1" type="body"/>
          </p:nvPr>
        </p:nvSpPr>
        <p:spPr>
          <a:xfrm>
            <a:off x="500400" y="1216575"/>
            <a:ext cx="2478300" cy="1293300"/>
          </a:xfrm>
          <a:prstGeom prst="rect">
            <a:avLst/>
          </a:prstGeom>
        </p:spPr>
        <p:txBody>
          <a:bodyPr anchorCtr="0" anchor="t" bIns="91425" lIns="91425" spcFirstLastPara="1" rIns="91425" wrap="square" tIns="91425"/>
          <a:lstStyle>
            <a:lvl1pPr indent="-323850" lvl="0" marL="457200" rtl="0">
              <a:lnSpc>
                <a:spcPct val="120000"/>
              </a:lnSpc>
              <a:spcBef>
                <a:spcPts val="0"/>
              </a:spcBef>
              <a:spcAft>
                <a:spcPts val="0"/>
              </a:spcAft>
              <a:buSzPts val="1500"/>
              <a:buChar char="●"/>
              <a:defRPr sz="1500"/>
            </a:lvl1pPr>
            <a:lvl2pPr indent="-323850" lvl="1" marL="914400" rtl="0">
              <a:lnSpc>
                <a:spcPct val="120000"/>
              </a:lnSpc>
              <a:spcBef>
                <a:spcPts val="1600"/>
              </a:spcBef>
              <a:spcAft>
                <a:spcPts val="0"/>
              </a:spcAft>
              <a:buSzPts val="1500"/>
              <a:buChar char="○"/>
              <a:defRPr sz="1500"/>
            </a:lvl2pPr>
            <a:lvl3pPr indent="-323850" lvl="2" marL="1371600" rtl="0">
              <a:lnSpc>
                <a:spcPct val="120000"/>
              </a:lnSpc>
              <a:spcBef>
                <a:spcPts val="1600"/>
              </a:spcBef>
              <a:spcAft>
                <a:spcPts val="0"/>
              </a:spcAft>
              <a:buSzPts val="1500"/>
              <a:buChar char="■"/>
              <a:defRPr sz="1500"/>
            </a:lvl3pPr>
            <a:lvl4pPr indent="-323850" lvl="3" marL="1828800" rtl="0">
              <a:lnSpc>
                <a:spcPct val="120000"/>
              </a:lnSpc>
              <a:spcBef>
                <a:spcPts val="1600"/>
              </a:spcBef>
              <a:spcAft>
                <a:spcPts val="0"/>
              </a:spcAft>
              <a:buSzPts val="1500"/>
              <a:buChar char="●"/>
              <a:defRPr sz="1500"/>
            </a:lvl4pPr>
            <a:lvl5pPr indent="-323850" lvl="4" marL="2286000" rtl="0">
              <a:lnSpc>
                <a:spcPct val="120000"/>
              </a:lnSpc>
              <a:spcBef>
                <a:spcPts val="1600"/>
              </a:spcBef>
              <a:spcAft>
                <a:spcPts val="0"/>
              </a:spcAft>
              <a:buSzPts val="1500"/>
              <a:buChar char="○"/>
              <a:defRPr sz="1500"/>
            </a:lvl5pPr>
            <a:lvl6pPr indent="-323850" lvl="5" marL="2743200" rtl="0">
              <a:lnSpc>
                <a:spcPct val="120000"/>
              </a:lnSpc>
              <a:spcBef>
                <a:spcPts val="1600"/>
              </a:spcBef>
              <a:spcAft>
                <a:spcPts val="0"/>
              </a:spcAft>
              <a:buSzPts val="1500"/>
              <a:buChar char="■"/>
              <a:defRPr sz="1500"/>
            </a:lvl6pPr>
            <a:lvl7pPr indent="-323850" lvl="6" marL="3200400" rtl="0">
              <a:lnSpc>
                <a:spcPct val="120000"/>
              </a:lnSpc>
              <a:spcBef>
                <a:spcPts val="1600"/>
              </a:spcBef>
              <a:spcAft>
                <a:spcPts val="0"/>
              </a:spcAft>
              <a:buSzPts val="1500"/>
              <a:buChar char="●"/>
              <a:defRPr sz="1500"/>
            </a:lvl7pPr>
            <a:lvl8pPr indent="-323850" lvl="7" marL="3657600" rtl="0">
              <a:lnSpc>
                <a:spcPct val="120000"/>
              </a:lnSpc>
              <a:spcBef>
                <a:spcPts val="1600"/>
              </a:spcBef>
              <a:spcAft>
                <a:spcPts val="0"/>
              </a:spcAft>
              <a:buSzPts val="1500"/>
              <a:buChar char="○"/>
              <a:defRPr sz="1500"/>
            </a:lvl8pPr>
            <a:lvl9pPr indent="-323850" lvl="8" marL="4114800" rtl="0">
              <a:lnSpc>
                <a:spcPct val="120000"/>
              </a:lnSpc>
              <a:spcBef>
                <a:spcPts val="1600"/>
              </a:spcBef>
              <a:spcAft>
                <a:spcPts val="1600"/>
              </a:spcAft>
              <a:buSzPts val="1500"/>
              <a:buChar char="■"/>
              <a:defRPr sz="1500"/>
            </a:lvl9pPr>
          </a:lstStyle>
          <a:p/>
        </p:txBody>
      </p:sp>
      <p:sp>
        <p:nvSpPr>
          <p:cNvPr id="84" name="Google Shape;84;p12"/>
          <p:cNvSpPr txBox="1"/>
          <p:nvPr>
            <p:ph idx="2" type="body"/>
          </p:nvPr>
        </p:nvSpPr>
        <p:spPr>
          <a:xfrm>
            <a:off x="3332974" y="1216575"/>
            <a:ext cx="2478300" cy="1293300"/>
          </a:xfrm>
          <a:prstGeom prst="rect">
            <a:avLst/>
          </a:prstGeom>
        </p:spPr>
        <p:txBody>
          <a:bodyPr anchorCtr="0" anchor="t" bIns="91425" lIns="91425" spcFirstLastPara="1" rIns="91425" wrap="square" tIns="91425"/>
          <a:lstStyle>
            <a:lvl1pPr indent="-323850" lvl="0" marL="457200" rtl="0">
              <a:lnSpc>
                <a:spcPct val="120000"/>
              </a:lnSpc>
              <a:spcBef>
                <a:spcPts val="0"/>
              </a:spcBef>
              <a:spcAft>
                <a:spcPts val="0"/>
              </a:spcAft>
              <a:buSzPts val="1500"/>
              <a:buChar char="●"/>
              <a:defRPr sz="1500"/>
            </a:lvl1pPr>
            <a:lvl2pPr indent="-323850" lvl="1" marL="914400" rtl="0">
              <a:lnSpc>
                <a:spcPct val="120000"/>
              </a:lnSpc>
              <a:spcBef>
                <a:spcPts val="1600"/>
              </a:spcBef>
              <a:spcAft>
                <a:spcPts val="0"/>
              </a:spcAft>
              <a:buSzPts val="1500"/>
              <a:buChar char="○"/>
              <a:defRPr sz="1500"/>
            </a:lvl2pPr>
            <a:lvl3pPr indent="-323850" lvl="2" marL="1371600" rtl="0">
              <a:lnSpc>
                <a:spcPct val="120000"/>
              </a:lnSpc>
              <a:spcBef>
                <a:spcPts val="1600"/>
              </a:spcBef>
              <a:spcAft>
                <a:spcPts val="0"/>
              </a:spcAft>
              <a:buSzPts val="1500"/>
              <a:buChar char="■"/>
              <a:defRPr sz="1500"/>
            </a:lvl3pPr>
            <a:lvl4pPr indent="-323850" lvl="3" marL="1828800" rtl="0">
              <a:lnSpc>
                <a:spcPct val="120000"/>
              </a:lnSpc>
              <a:spcBef>
                <a:spcPts val="1600"/>
              </a:spcBef>
              <a:spcAft>
                <a:spcPts val="0"/>
              </a:spcAft>
              <a:buSzPts val="1500"/>
              <a:buChar char="●"/>
              <a:defRPr sz="1500"/>
            </a:lvl4pPr>
            <a:lvl5pPr indent="-323850" lvl="4" marL="2286000" rtl="0">
              <a:lnSpc>
                <a:spcPct val="120000"/>
              </a:lnSpc>
              <a:spcBef>
                <a:spcPts val="1600"/>
              </a:spcBef>
              <a:spcAft>
                <a:spcPts val="0"/>
              </a:spcAft>
              <a:buSzPts val="1500"/>
              <a:buChar char="○"/>
              <a:defRPr sz="1500"/>
            </a:lvl5pPr>
            <a:lvl6pPr indent="-323850" lvl="5" marL="2743200" rtl="0">
              <a:lnSpc>
                <a:spcPct val="120000"/>
              </a:lnSpc>
              <a:spcBef>
                <a:spcPts val="1600"/>
              </a:spcBef>
              <a:spcAft>
                <a:spcPts val="0"/>
              </a:spcAft>
              <a:buSzPts val="1500"/>
              <a:buChar char="■"/>
              <a:defRPr sz="1500"/>
            </a:lvl6pPr>
            <a:lvl7pPr indent="-323850" lvl="6" marL="3200400" rtl="0">
              <a:lnSpc>
                <a:spcPct val="120000"/>
              </a:lnSpc>
              <a:spcBef>
                <a:spcPts val="1600"/>
              </a:spcBef>
              <a:spcAft>
                <a:spcPts val="0"/>
              </a:spcAft>
              <a:buSzPts val="1500"/>
              <a:buChar char="●"/>
              <a:defRPr sz="1500"/>
            </a:lvl7pPr>
            <a:lvl8pPr indent="-323850" lvl="7" marL="3657600" rtl="0">
              <a:lnSpc>
                <a:spcPct val="120000"/>
              </a:lnSpc>
              <a:spcBef>
                <a:spcPts val="1600"/>
              </a:spcBef>
              <a:spcAft>
                <a:spcPts val="0"/>
              </a:spcAft>
              <a:buSzPts val="1500"/>
              <a:buChar char="○"/>
              <a:defRPr sz="1500"/>
            </a:lvl8pPr>
            <a:lvl9pPr indent="-323850" lvl="8" marL="4114800" rtl="0">
              <a:lnSpc>
                <a:spcPct val="120000"/>
              </a:lnSpc>
              <a:spcBef>
                <a:spcPts val="1600"/>
              </a:spcBef>
              <a:spcAft>
                <a:spcPts val="1600"/>
              </a:spcAft>
              <a:buSzPts val="1500"/>
              <a:buChar char="■"/>
              <a:defRPr sz="1500"/>
            </a:lvl9pPr>
          </a:lstStyle>
          <a:p/>
        </p:txBody>
      </p:sp>
      <p:sp>
        <p:nvSpPr>
          <p:cNvPr id="85" name="Google Shape;85;p12"/>
          <p:cNvSpPr txBox="1"/>
          <p:nvPr>
            <p:ph idx="3" type="body"/>
          </p:nvPr>
        </p:nvSpPr>
        <p:spPr>
          <a:xfrm>
            <a:off x="6165548" y="1216575"/>
            <a:ext cx="2478300" cy="1293300"/>
          </a:xfrm>
          <a:prstGeom prst="rect">
            <a:avLst/>
          </a:prstGeom>
        </p:spPr>
        <p:txBody>
          <a:bodyPr anchorCtr="0" anchor="t" bIns="91425" lIns="91425" spcFirstLastPara="1" rIns="91425" wrap="square" tIns="91425"/>
          <a:lstStyle>
            <a:lvl1pPr indent="-323850" lvl="0" marL="457200" rtl="0">
              <a:lnSpc>
                <a:spcPct val="120000"/>
              </a:lnSpc>
              <a:spcBef>
                <a:spcPts val="0"/>
              </a:spcBef>
              <a:spcAft>
                <a:spcPts val="0"/>
              </a:spcAft>
              <a:buSzPts val="1500"/>
              <a:buChar char="●"/>
              <a:defRPr sz="1500"/>
            </a:lvl1pPr>
            <a:lvl2pPr indent="-323850" lvl="1" marL="914400" rtl="0">
              <a:lnSpc>
                <a:spcPct val="120000"/>
              </a:lnSpc>
              <a:spcBef>
                <a:spcPts val="1600"/>
              </a:spcBef>
              <a:spcAft>
                <a:spcPts val="0"/>
              </a:spcAft>
              <a:buSzPts val="1500"/>
              <a:buChar char="○"/>
              <a:defRPr sz="1500"/>
            </a:lvl2pPr>
            <a:lvl3pPr indent="-323850" lvl="2" marL="1371600" rtl="0">
              <a:lnSpc>
                <a:spcPct val="120000"/>
              </a:lnSpc>
              <a:spcBef>
                <a:spcPts val="1600"/>
              </a:spcBef>
              <a:spcAft>
                <a:spcPts val="0"/>
              </a:spcAft>
              <a:buSzPts val="1500"/>
              <a:buChar char="■"/>
              <a:defRPr sz="1500"/>
            </a:lvl3pPr>
            <a:lvl4pPr indent="-323850" lvl="3" marL="1828800" rtl="0">
              <a:lnSpc>
                <a:spcPct val="120000"/>
              </a:lnSpc>
              <a:spcBef>
                <a:spcPts val="1600"/>
              </a:spcBef>
              <a:spcAft>
                <a:spcPts val="0"/>
              </a:spcAft>
              <a:buSzPts val="1500"/>
              <a:buChar char="●"/>
              <a:defRPr sz="1500"/>
            </a:lvl4pPr>
            <a:lvl5pPr indent="-323850" lvl="4" marL="2286000" rtl="0">
              <a:lnSpc>
                <a:spcPct val="120000"/>
              </a:lnSpc>
              <a:spcBef>
                <a:spcPts val="1600"/>
              </a:spcBef>
              <a:spcAft>
                <a:spcPts val="0"/>
              </a:spcAft>
              <a:buSzPts val="1500"/>
              <a:buChar char="○"/>
              <a:defRPr sz="1500"/>
            </a:lvl5pPr>
            <a:lvl6pPr indent="-323850" lvl="5" marL="2743200" rtl="0">
              <a:lnSpc>
                <a:spcPct val="120000"/>
              </a:lnSpc>
              <a:spcBef>
                <a:spcPts val="1600"/>
              </a:spcBef>
              <a:spcAft>
                <a:spcPts val="0"/>
              </a:spcAft>
              <a:buSzPts val="1500"/>
              <a:buChar char="■"/>
              <a:defRPr sz="1500"/>
            </a:lvl6pPr>
            <a:lvl7pPr indent="-323850" lvl="6" marL="3200400" rtl="0">
              <a:lnSpc>
                <a:spcPct val="120000"/>
              </a:lnSpc>
              <a:spcBef>
                <a:spcPts val="1600"/>
              </a:spcBef>
              <a:spcAft>
                <a:spcPts val="0"/>
              </a:spcAft>
              <a:buSzPts val="1500"/>
              <a:buChar char="●"/>
              <a:defRPr sz="1500"/>
            </a:lvl7pPr>
            <a:lvl8pPr indent="-323850" lvl="7" marL="3657600" rtl="0">
              <a:lnSpc>
                <a:spcPct val="120000"/>
              </a:lnSpc>
              <a:spcBef>
                <a:spcPts val="1600"/>
              </a:spcBef>
              <a:spcAft>
                <a:spcPts val="0"/>
              </a:spcAft>
              <a:buSzPts val="1500"/>
              <a:buChar char="○"/>
              <a:defRPr sz="1500"/>
            </a:lvl8pPr>
            <a:lvl9pPr indent="-323850" lvl="8" marL="4114800" rtl="0">
              <a:lnSpc>
                <a:spcPct val="120000"/>
              </a:lnSpc>
              <a:spcBef>
                <a:spcPts val="1600"/>
              </a:spcBef>
              <a:spcAft>
                <a:spcPts val="1600"/>
              </a:spcAft>
              <a:buSzPts val="1500"/>
              <a:buChar char="■"/>
              <a:defRPr sz="1500"/>
            </a:lvl9pPr>
          </a:lstStyle>
          <a:p/>
        </p:txBody>
      </p:sp>
      <p:sp>
        <p:nvSpPr>
          <p:cNvPr id="86" name="Google Shape;86;p12"/>
          <p:cNvSpPr txBox="1"/>
          <p:nvPr>
            <p:ph idx="4" type="body"/>
          </p:nvPr>
        </p:nvSpPr>
        <p:spPr>
          <a:xfrm>
            <a:off x="500400" y="3012125"/>
            <a:ext cx="2478300" cy="1293300"/>
          </a:xfrm>
          <a:prstGeom prst="rect">
            <a:avLst/>
          </a:prstGeom>
        </p:spPr>
        <p:txBody>
          <a:bodyPr anchorCtr="0" anchor="t" bIns="91425" lIns="91425" spcFirstLastPara="1" rIns="91425" wrap="square" tIns="91425"/>
          <a:lstStyle>
            <a:lvl1pPr indent="-323850" lvl="0" marL="457200" rtl="0">
              <a:lnSpc>
                <a:spcPct val="120000"/>
              </a:lnSpc>
              <a:spcBef>
                <a:spcPts val="0"/>
              </a:spcBef>
              <a:spcAft>
                <a:spcPts val="0"/>
              </a:spcAft>
              <a:buSzPts val="1500"/>
              <a:buChar char="●"/>
              <a:defRPr sz="1500"/>
            </a:lvl1pPr>
            <a:lvl2pPr indent="-323850" lvl="1" marL="914400" rtl="0">
              <a:lnSpc>
                <a:spcPct val="120000"/>
              </a:lnSpc>
              <a:spcBef>
                <a:spcPts val="1600"/>
              </a:spcBef>
              <a:spcAft>
                <a:spcPts val="0"/>
              </a:spcAft>
              <a:buSzPts val="1500"/>
              <a:buChar char="○"/>
              <a:defRPr sz="1500"/>
            </a:lvl2pPr>
            <a:lvl3pPr indent="-323850" lvl="2" marL="1371600" rtl="0">
              <a:lnSpc>
                <a:spcPct val="120000"/>
              </a:lnSpc>
              <a:spcBef>
                <a:spcPts val="1600"/>
              </a:spcBef>
              <a:spcAft>
                <a:spcPts val="0"/>
              </a:spcAft>
              <a:buSzPts val="1500"/>
              <a:buChar char="■"/>
              <a:defRPr sz="1500"/>
            </a:lvl3pPr>
            <a:lvl4pPr indent="-323850" lvl="3" marL="1828800" rtl="0">
              <a:lnSpc>
                <a:spcPct val="120000"/>
              </a:lnSpc>
              <a:spcBef>
                <a:spcPts val="1600"/>
              </a:spcBef>
              <a:spcAft>
                <a:spcPts val="0"/>
              </a:spcAft>
              <a:buSzPts val="1500"/>
              <a:buChar char="●"/>
              <a:defRPr sz="1500"/>
            </a:lvl4pPr>
            <a:lvl5pPr indent="-323850" lvl="4" marL="2286000" rtl="0">
              <a:lnSpc>
                <a:spcPct val="120000"/>
              </a:lnSpc>
              <a:spcBef>
                <a:spcPts val="1600"/>
              </a:spcBef>
              <a:spcAft>
                <a:spcPts val="0"/>
              </a:spcAft>
              <a:buSzPts val="1500"/>
              <a:buChar char="○"/>
              <a:defRPr sz="1500"/>
            </a:lvl5pPr>
            <a:lvl6pPr indent="-323850" lvl="5" marL="2743200" rtl="0">
              <a:lnSpc>
                <a:spcPct val="120000"/>
              </a:lnSpc>
              <a:spcBef>
                <a:spcPts val="1600"/>
              </a:spcBef>
              <a:spcAft>
                <a:spcPts val="0"/>
              </a:spcAft>
              <a:buSzPts val="1500"/>
              <a:buChar char="■"/>
              <a:defRPr sz="1500"/>
            </a:lvl6pPr>
            <a:lvl7pPr indent="-323850" lvl="6" marL="3200400" rtl="0">
              <a:lnSpc>
                <a:spcPct val="120000"/>
              </a:lnSpc>
              <a:spcBef>
                <a:spcPts val="1600"/>
              </a:spcBef>
              <a:spcAft>
                <a:spcPts val="0"/>
              </a:spcAft>
              <a:buSzPts val="1500"/>
              <a:buChar char="●"/>
              <a:defRPr sz="1500"/>
            </a:lvl7pPr>
            <a:lvl8pPr indent="-323850" lvl="7" marL="3657600" rtl="0">
              <a:lnSpc>
                <a:spcPct val="120000"/>
              </a:lnSpc>
              <a:spcBef>
                <a:spcPts val="1600"/>
              </a:spcBef>
              <a:spcAft>
                <a:spcPts val="0"/>
              </a:spcAft>
              <a:buSzPts val="1500"/>
              <a:buChar char="○"/>
              <a:defRPr sz="1500"/>
            </a:lvl8pPr>
            <a:lvl9pPr indent="-323850" lvl="8" marL="4114800" rtl="0">
              <a:lnSpc>
                <a:spcPct val="120000"/>
              </a:lnSpc>
              <a:spcBef>
                <a:spcPts val="1600"/>
              </a:spcBef>
              <a:spcAft>
                <a:spcPts val="1600"/>
              </a:spcAft>
              <a:buSzPts val="1500"/>
              <a:buChar char="■"/>
              <a:defRPr sz="1500"/>
            </a:lvl9pPr>
          </a:lstStyle>
          <a:p/>
        </p:txBody>
      </p:sp>
      <p:sp>
        <p:nvSpPr>
          <p:cNvPr id="87" name="Google Shape;87;p12"/>
          <p:cNvSpPr txBox="1"/>
          <p:nvPr>
            <p:ph idx="5" type="body"/>
          </p:nvPr>
        </p:nvSpPr>
        <p:spPr>
          <a:xfrm>
            <a:off x="3332974" y="3012125"/>
            <a:ext cx="2478300" cy="1293300"/>
          </a:xfrm>
          <a:prstGeom prst="rect">
            <a:avLst/>
          </a:prstGeom>
        </p:spPr>
        <p:txBody>
          <a:bodyPr anchorCtr="0" anchor="t" bIns="91425" lIns="91425" spcFirstLastPara="1" rIns="91425" wrap="square" tIns="91425"/>
          <a:lstStyle>
            <a:lvl1pPr indent="-323850" lvl="0" marL="457200" rtl="0">
              <a:lnSpc>
                <a:spcPct val="120000"/>
              </a:lnSpc>
              <a:spcBef>
                <a:spcPts val="0"/>
              </a:spcBef>
              <a:spcAft>
                <a:spcPts val="0"/>
              </a:spcAft>
              <a:buSzPts val="1500"/>
              <a:buChar char="●"/>
              <a:defRPr sz="1500"/>
            </a:lvl1pPr>
            <a:lvl2pPr indent="-323850" lvl="1" marL="914400" rtl="0">
              <a:lnSpc>
                <a:spcPct val="120000"/>
              </a:lnSpc>
              <a:spcBef>
                <a:spcPts val="1600"/>
              </a:spcBef>
              <a:spcAft>
                <a:spcPts val="0"/>
              </a:spcAft>
              <a:buSzPts val="1500"/>
              <a:buChar char="○"/>
              <a:defRPr sz="1500"/>
            </a:lvl2pPr>
            <a:lvl3pPr indent="-323850" lvl="2" marL="1371600" rtl="0">
              <a:lnSpc>
                <a:spcPct val="120000"/>
              </a:lnSpc>
              <a:spcBef>
                <a:spcPts val="1600"/>
              </a:spcBef>
              <a:spcAft>
                <a:spcPts val="0"/>
              </a:spcAft>
              <a:buSzPts val="1500"/>
              <a:buChar char="■"/>
              <a:defRPr sz="1500"/>
            </a:lvl3pPr>
            <a:lvl4pPr indent="-323850" lvl="3" marL="1828800" rtl="0">
              <a:lnSpc>
                <a:spcPct val="120000"/>
              </a:lnSpc>
              <a:spcBef>
                <a:spcPts val="1600"/>
              </a:spcBef>
              <a:spcAft>
                <a:spcPts val="0"/>
              </a:spcAft>
              <a:buSzPts val="1500"/>
              <a:buChar char="●"/>
              <a:defRPr sz="1500"/>
            </a:lvl4pPr>
            <a:lvl5pPr indent="-323850" lvl="4" marL="2286000" rtl="0">
              <a:lnSpc>
                <a:spcPct val="120000"/>
              </a:lnSpc>
              <a:spcBef>
                <a:spcPts val="1600"/>
              </a:spcBef>
              <a:spcAft>
                <a:spcPts val="0"/>
              </a:spcAft>
              <a:buSzPts val="1500"/>
              <a:buChar char="○"/>
              <a:defRPr sz="1500"/>
            </a:lvl5pPr>
            <a:lvl6pPr indent="-323850" lvl="5" marL="2743200" rtl="0">
              <a:lnSpc>
                <a:spcPct val="120000"/>
              </a:lnSpc>
              <a:spcBef>
                <a:spcPts val="1600"/>
              </a:spcBef>
              <a:spcAft>
                <a:spcPts val="0"/>
              </a:spcAft>
              <a:buSzPts val="1500"/>
              <a:buChar char="■"/>
              <a:defRPr sz="1500"/>
            </a:lvl6pPr>
            <a:lvl7pPr indent="-323850" lvl="6" marL="3200400" rtl="0">
              <a:lnSpc>
                <a:spcPct val="120000"/>
              </a:lnSpc>
              <a:spcBef>
                <a:spcPts val="1600"/>
              </a:spcBef>
              <a:spcAft>
                <a:spcPts val="0"/>
              </a:spcAft>
              <a:buSzPts val="1500"/>
              <a:buChar char="●"/>
              <a:defRPr sz="1500"/>
            </a:lvl7pPr>
            <a:lvl8pPr indent="-323850" lvl="7" marL="3657600" rtl="0">
              <a:lnSpc>
                <a:spcPct val="120000"/>
              </a:lnSpc>
              <a:spcBef>
                <a:spcPts val="1600"/>
              </a:spcBef>
              <a:spcAft>
                <a:spcPts val="0"/>
              </a:spcAft>
              <a:buSzPts val="1500"/>
              <a:buChar char="○"/>
              <a:defRPr sz="1500"/>
            </a:lvl8pPr>
            <a:lvl9pPr indent="-323850" lvl="8" marL="4114800" rtl="0">
              <a:lnSpc>
                <a:spcPct val="120000"/>
              </a:lnSpc>
              <a:spcBef>
                <a:spcPts val="1600"/>
              </a:spcBef>
              <a:spcAft>
                <a:spcPts val="1600"/>
              </a:spcAft>
              <a:buSzPts val="1500"/>
              <a:buChar char="■"/>
              <a:defRPr sz="1500"/>
            </a:lvl9pPr>
          </a:lstStyle>
          <a:p/>
        </p:txBody>
      </p:sp>
      <p:sp>
        <p:nvSpPr>
          <p:cNvPr id="88" name="Google Shape;88;p12"/>
          <p:cNvSpPr txBox="1"/>
          <p:nvPr>
            <p:ph idx="6" type="body"/>
          </p:nvPr>
        </p:nvSpPr>
        <p:spPr>
          <a:xfrm>
            <a:off x="6165548" y="3012125"/>
            <a:ext cx="2478300" cy="1293300"/>
          </a:xfrm>
          <a:prstGeom prst="rect">
            <a:avLst/>
          </a:prstGeom>
        </p:spPr>
        <p:txBody>
          <a:bodyPr anchorCtr="0" anchor="t" bIns="91425" lIns="91425" spcFirstLastPara="1" rIns="91425" wrap="square" tIns="91425"/>
          <a:lstStyle>
            <a:lvl1pPr indent="-323850" lvl="0" marL="457200" rtl="0">
              <a:lnSpc>
                <a:spcPct val="120000"/>
              </a:lnSpc>
              <a:spcBef>
                <a:spcPts val="0"/>
              </a:spcBef>
              <a:spcAft>
                <a:spcPts val="0"/>
              </a:spcAft>
              <a:buSzPts val="1500"/>
              <a:buChar char="●"/>
              <a:defRPr sz="1500"/>
            </a:lvl1pPr>
            <a:lvl2pPr indent="-323850" lvl="1" marL="914400" rtl="0">
              <a:lnSpc>
                <a:spcPct val="120000"/>
              </a:lnSpc>
              <a:spcBef>
                <a:spcPts val="1600"/>
              </a:spcBef>
              <a:spcAft>
                <a:spcPts val="0"/>
              </a:spcAft>
              <a:buSzPts val="1500"/>
              <a:buChar char="○"/>
              <a:defRPr sz="1500"/>
            </a:lvl2pPr>
            <a:lvl3pPr indent="-323850" lvl="2" marL="1371600" rtl="0">
              <a:lnSpc>
                <a:spcPct val="120000"/>
              </a:lnSpc>
              <a:spcBef>
                <a:spcPts val="1600"/>
              </a:spcBef>
              <a:spcAft>
                <a:spcPts val="0"/>
              </a:spcAft>
              <a:buSzPts val="1500"/>
              <a:buChar char="■"/>
              <a:defRPr sz="1500"/>
            </a:lvl3pPr>
            <a:lvl4pPr indent="-323850" lvl="3" marL="1828800" rtl="0">
              <a:lnSpc>
                <a:spcPct val="120000"/>
              </a:lnSpc>
              <a:spcBef>
                <a:spcPts val="1600"/>
              </a:spcBef>
              <a:spcAft>
                <a:spcPts val="0"/>
              </a:spcAft>
              <a:buSzPts val="1500"/>
              <a:buChar char="●"/>
              <a:defRPr sz="1500"/>
            </a:lvl4pPr>
            <a:lvl5pPr indent="-323850" lvl="4" marL="2286000" rtl="0">
              <a:lnSpc>
                <a:spcPct val="120000"/>
              </a:lnSpc>
              <a:spcBef>
                <a:spcPts val="1600"/>
              </a:spcBef>
              <a:spcAft>
                <a:spcPts val="0"/>
              </a:spcAft>
              <a:buSzPts val="1500"/>
              <a:buChar char="○"/>
              <a:defRPr sz="1500"/>
            </a:lvl5pPr>
            <a:lvl6pPr indent="-323850" lvl="5" marL="2743200" rtl="0">
              <a:lnSpc>
                <a:spcPct val="120000"/>
              </a:lnSpc>
              <a:spcBef>
                <a:spcPts val="1600"/>
              </a:spcBef>
              <a:spcAft>
                <a:spcPts val="0"/>
              </a:spcAft>
              <a:buSzPts val="1500"/>
              <a:buChar char="■"/>
              <a:defRPr sz="1500"/>
            </a:lvl6pPr>
            <a:lvl7pPr indent="-323850" lvl="6" marL="3200400" rtl="0">
              <a:lnSpc>
                <a:spcPct val="120000"/>
              </a:lnSpc>
              <a:spcBef>
                <a:spcPts val="1600"/>
              </a:spcBef>
              <a:spcAft>
                <a:spcPts val="0"/>
              </a:spcAft>
              <a:buSzPts val="1500"/>
              <a:buChar char="●"/>
              <a:defRPr sz="1500"/>
            </a:lvl7pPr>
            <a:lvl8pPr indent="-323850" lvl="7" marL="3657600" rtl="0">
              <a:lnSpc>
                <a:spcPct val="120000"/>
              </a:lnSpc>
              <a:spcBef>
                <a:spcPts val="1600"/>
              </a:spcBef>
              <a:spcAft>
                <a:spcPts val="0"/>
              </a:spcAft>
              <a:buSzPts val="1500"/>
              <a:buChar char="○"/>
              <a:defRPr sz="1500"/>
            </a:lvl8pPr>
            <a:lvl9pPr indent="-323850" lvl="8" marL="4114800" rtl="0">
              <a:lnSpc>
                <a:spcPct val="120000"/>
              </a:lnSpc>
              <a:spcBef>
                <a:spcPts val="1600"/>
              </a:spcBef>
              <a:spcAft>
                <a:spcPts val="1600"/>
              </a:spcAft>
              <a:buSzPts val="1500"/>
              <a:buChar char="■"/>
              <a:defRPr sz="1500"/>
            </a:lvl9pPr>
          </a:lstStyle>
          <a:p/>
        </p:txBody>
      </p:sp>
      <p:sp>
        <p:nvSpPr>
          <p:cNvPr id="89" name="Google Shape;89;p12"/>
          <p:cNvSpPr txBox="1"/>
          <p:nvPr>
            <p:ph idx="7" type="subTitle"/>
          </p:nvPr>
        </p:nvSpPr>
        <p:spPr>
          <a:xfrm>
            <a:off x="500400" y="484325"/>
            <a:ext cx="2478300" cy="3936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rgbClr val="595959"/>
              </a:buClr>
              <a:buSzPts val="1600"/>
              <a:buNone/>
              <a:defRPr sz="1600">
                <a:solidFill>
                  <a:srgbClr val="595959"/>
                </a:solidFill>
              </a:defRPr>
            </a:lvl1pPr>
            <a:lvl2pPr lvl="1" rtl="0">
              <a:lnSpc>
                <a:spcPct val="100000"/>
              </a:lnSpc>
              <a:spcBef>
                <a:spcPts val="0"/>
              </a:spcBef>
              <a:spcAft>
                <a:spcPts val="0"/>
              </a:spcAft>
              <a:buClr>
                <a:srgbClr val="595959"/>
              </a:buClr>
              <a:buSzPts val="1600"/>
              <a:buNone/>
              <a:defRPr sz="1600">
                <a:solidFill>
                  <a:srgbClr val="595959"/>
                </a:solidFill>
              </a:defRPr>
            </a:lvl2pPr>
            <a:lvl3pPr lvl="2" rtl="0">
              <a:lnSpc>
                <a:spcPct val="100000"/>
              </a:lnSpc>
              <a:spcBef>
                <a:spcPts val="0"/>
              </a:spcBef>
              <a:spcAft>
                <a:spcPts val="0"/>
              </a:spcAft>
              <a:buClr>
                <a:srgbClr val="595959"/>
              </a:buClr>
              <a:buSzPts val="1600"/>
              <a:buNone/>
              <a:defRPr sz="1600">
                <a:solidFill>
                  <a:srgbClr val="595959"/>
                </a:solidFill>
              </a:defRPr>
            </a:lvl3pPr>
            <a:lvl4pPr lvl="3" rtl="0">
              <a:lnSpc>
                <a:spcPct val="100000"/>
              </a:lnSpc>
              <a:spcBef>
                <a:spcPts val="0"/>
              </a:spcBef>
              <a:spcAft>
                <a:spcPts val="0"/>
              </a:spcAft>
              <a:buClr>
                <a:srgbClr val="595959"/>
              </a:buClr>
              <a:buSzPts val="1600"/>
              <a:buNone/>
              <a:defRPr sz="1600">
                <a:solidFill>
                  <a:srgbClr val="595959"/>
                </a:solidFill>
              </a:defRPr>
            </a:lvl4pPr>
            <a:lvl5pPr lvl="4" rtl="0">
              <a:lnSpc>
                <a:spcPct val="100000"/>
              </a:lnSpc>
              <a:spcBef>
                <a:spcPts val="0"/>
              </a:spcBef>
              <a:spcAft>
                <a:spcPts val="0"/>
              </a:spcAft>
              <a:buClr>
                <a:srgbClr val="595959"/>
              </a:buClr>
              <a:buSzPts val="1600"/>
              <a:buNone/>
              <a:defRPr sz="1600">
                <a:solidFill>
                  <a:srgbClr val="595959"/>
                </a:solidFill>
              </a:defRPr>
            </a:lvl5pPr>
            <a:lvl6pPr lvl="5" rtl="0">
              <a:lnSpc>
                <a:spcPct val="100000"/>
              </a:lnSpc>
              <a:spcBef>
                <a:spcPts val="0"/>
              </a:spcBef>
              <a:spcAft>
                <a:spcPts val="0"/>
              </a:spcAft>
              <a:buClr>
                <a:srgbClr val="595959"/>
              </a:buClr>
              <a:buSzPts val="1600"/>
              <a:buNone/>
              <a:defRPr sz="1600">
                <a:solidFill>
                  <a:srgbClr val="595959"/>
                </a:solidFill>
              </a:defRPr>
            </a:lvl6pPr>
            <a:lvl7pPr lvl="6" rtl="0">
              <a:lnSpc>
                <a:spcPct val="100000"/>
              </a:lnSpc>
              <a:spcBef>
                <a:spcPts val="0"/>
              </a:spcBef>
              <a:spcAft>
                <a:spcPts val="0"/>
              </a:spcAft>
              <a:buClr>
                <a:srgbClr val="595959"/>
              </a:buClr>
              <a:buSzPts val="1600"/>
              <a:buNone/>
              <a:defRPr sz="1600">
                <a:solidFill>
                  <a:srgbClr val="595959"/>
                </a:solidFill>
              </a:defRPr>
            </a:lvl7pPr>
            <a:lvl8pPr lvl="7" rtl="0">
              <a:lnSpc>
                <a:spcPct val="100000"/>
              </a:lnSpc>
              <a:spcBef>
                <a:spcPts val="0"/>
              </a:spcBef>
              <a:spcAft>
                <a:spcPts val="0"/>
              </a:spcAft>
              <a:buClr>
                <a:srgbClr val="595959"/>
              </a:buClr>
              <a:buSzPts val="1600"/>
              <a:buNone/>
              <a:defRPr sz="1600">
                <a:solidFill>
                  <a:srgbClr val="595959"/>
                </a:solidFill>
              </a:defRPr>
            </a:lvl8pPr>
            <a:lvl9pPr lvl="8" rtl="0">
              <a:lnSpc>
                <a:spcPct val="100000"/>
              </a:lnSpc>
              <a:spcBef>
                <a:spcPts val="0"/>
              </a:spcBef>
              <a:spcAft>
                <a:spcPts val="0"/>
              </a:spcAft>
              <a:buClr>
                <a:srgbClr val="595959"/>
              </a:buClr>
              <a:buSzPts val="1600"/>
              <a:buNone/>
              <a:defRPr sz="1600">
                <a:solidFill>
                  <a:srgbClr val="595959"/>
                </a:solidFill>
              </a:defRPr>
            </a:lvl9pPr>
          </a:lstStyle>
          <a:p/>
        </p:txBody>
      </p:sp>
      <p:sp>
        <p:nvSpPr>
          <p:cNvPr id="90" name="Google Shape;90;p12"/>
          <p:cNvSpPr txBox="1"/>
          <p:nvPr>
            <p:ph idx="8" type="subTitle"/>
          </p:nvPr>
        </p:nvSpPr>
        <p:spPr>
          <a:xfrm>
            <a:off x="3332850" y="484325"/>
            <a:ext cx="2478300" cy="3936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rgbClr val="595959"/>
              </a:buClr>
              <a:buSzPts val="1600"/>
              <a:buNone/>
              <a:defRPr sz="1600">
                <a:solidFill>
                  <a:srgbClr val="595959"/>
                </a:solidFill>
              </a:defRPr>
            </a:lvl1pPr>
            <a:lvl2pPr lvl="1" rtl="0">
              <a:lnSpc>
                <a:spcPct val="100000"/>
              </a:lnSpc>
              <a:spcBef>
                <a:spcPts val="0"/>
              </a:spcBef>
              <a:spcAft>
                <a:spcPts val="0"/>
              </a:spcAft>
              <a:buClr>
                <a:srgbClr val="595959"/>
              </a:buClr>
              <a:buSzPts val="1600"/>
              <a:buNone/>
              <a:defRPr sz="1600">
                <a:solidFill>
                  <a:srgbClr val="595959"/>
                </a:solidFill>
              </a:defRPr>
            </a:lvl2pPr>
            <a:lvl3pPr lvl="2" rtl="0">
              <a:lnSpc>
                <a:spcPct val="100000"/>
              </a:lnSpc>
              <a:spcBef>
                <a:spcPts val="0"/>
              </a:spcBef>
              <a:spcAft>
                <a:spcPts val="0"/>
              </a:spcAft>
              <a:buClr>
                <a:srgbClr val="595959"/>
              </a:buClr>
              <a:buSzPts val="1600"/>
              <a:buNone/>
              <a:defRPr sz="1600">
                <a:solidFill>
                  <a:srgbClr val="595959"/>
                </a:solidFill>
              </a:defRPr>
            </a:lvl3pPr>
            <a:lvl4pPr lvl="3" rtl="0">
              <a:lnSpc>
                <a:spcPct val="100000"/>
              </a:lnSpc>
              <a:spcBef>
                <a:spcPts val="0"/>
              </a:spcBef>
              <a:spcAft>
                <a:spcPts val="0"/>
              </a:spcAft>
              <a:buClr>
                <a:srgbClr val="595959"/>
              </a:buClr>
              <a:buSzPts val="1600"/>
              <a:buNone/>
              <a:defRPr sz="1600">
                <a:solidFill>
                  <a:srgbClr val="595959"/>
                </a:solidFill>
              </a:defRPr>
            </a:lvl4pPr>
            <a:lvl5pPr lvl="4" rtl="0">
              <a:lnSpc>
                <a:spcPct val="100000"/>
              </a:lnSpc>
              <a:spcBef>
                <a:spcPts val="0"/>
              </a:spcBef>
              <a:spcAft>
                <a:spcPts val="0"/>
              </a:spcAft>
              <a:buClr>
                <a:srgbClr val="595959"/>
              </a:buClr>
              <a:buSzPts val="1600"/>
              <a:buNone/>
              <a:defRPr sz="1600">
                <a:solidFill>
                  <a:srgbClr val="595959"/>
                </a:solidFill>
              </a:defRPr>
            </a:lvl5pPr>
            <a:lvl6pPr lvl="5" rtl="0">
              <a:lnSpc>
                <a:spcPct val="100000"/>
              </a:lnSpc>
              <a:spcBef>
                <a:spcPts val="0"/>
              </a:spcBef>
              <a:spcAft>
                <a:spcPts val="0"/>
              </a:spcAft>
              <a:buClr>
                <a:srgbClr val="595959"/>
              </a:buClr>
              <a:buSzPts val="1600"/>
              <a:buNone/>
              <a:defRPr sz="1600">
                <a:solidFill>
                  <a:srgbClr val="595959"/>
                </a:solidFill>
              </a:defRPr>
            </a:lvl6pPr>
            <a:lvl7pPr lvl="6" rtl="0">
              <a:lnSpc>
                <a:spcPct val="100000"/>
              </a:lnSpc>
              <a:spcBef>
                <a:spcPts val="0"/>
              </a:spcBef>
              <a:spcAft>
                <a:spcPts val="0"/>
              </a:spcAft>
              <a:buClr>
                <a:srgbClr val="595959"/>
              </a:buClr>
              <a:buSzPts val="1600"/>
              <a:buNone/>
              <a:defRPr sz="1600">
                <a:solidFill>
                  <a:srgbClr val="595959"/>
                </a:solidFill>
              </a:defRPr>
            </a:lvl7pPr>
            <a:lvl8pPr lvl="7" rtl="0">
              <a:lnSpc>
                <a:spcPct val="100000"/>
              </a:lnSpc>
              <a:spcBef>
                <a:spcPts val="0"/>
              </a:spcBef>
              <a:spcAft>
                <a:spcPts val="0"/>
              </a:spcAft>
              <a:buClr>
                <a:srgbClr val="595959"/>
              </a:buClr>
              <a:buSzPts val="1600"/>
              <a:buNone/>
              <a:defRPr sz="1600">
                <a:solidFill>
                  <a:srgbClr val="595959"/>
                </a:solidFill>
              </a:defRPr>
            </a:lvl8pPr>
            <a:lvl9pPr lvl="8" rtl="0">
              <a:lnSpc>
                <a:spcPct val="100000"/>
              </a:lnSpc>
              <a:spcBef>
                <a:spcPts val="0"/>
              </a:spcBef>
              <a:spcAft>
                <a:spcPts val="0"/>
              </a:spcAft>
              <a:buClr>
                <a:srgbClr val="595959"/>
              </a:buClr>
              <a:buSzPts val="1600"/>
              <a:buNone/>
              <a:defRPr sz="1600">
                <a:solidFill>
                  <a:srgbClr val="595959"/>
                </a:solidFill>
              </a:defRPr>
            </a:lvl9pPr>
          </a:lstStyle>
          <a:p/>
        </p:txBody>
      </p:sp>
      <p:sp>
        <p:nvSpPr>
          <p:cNvPr id="91" name="Google Shape;91;p12"/>
          <p:cNvSpPr txBox="1"/>
          <p:nvPr>
            <p:ph idx="9" type="subTitle"/>
          </p:nvPr>
        </p:nvSpPr>
        <p:spPr>
          <a:xfrm>
            <a:off x="6165300" y="484325"/>
            <a:ext cx="2478300" cy="3936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rgbClr val="595959"/>
              </a:buClr>
              <a:buSzPts val="1600"/>
              <a:buNone/>
              <a:defRPr sz="1600">
                <a:solidFill>
                  <a:srgbClr val="595959"/>
                </a:solidFill>
              </a:defRPr>
            </a:lvl1pPr>
            <a:lvl2pPr lvl="1" rtl="0">
              <a:lnSpc>
                <a:spcPct val="100000"/>
              </a:lnSpc>
              <a:spcBef>
                <a:spcPts val="0"/>
              </a:spcBef>
              <a:spcAft>
                <a:spcPts val="0"/>
              </a:spcAft>
              <a:buClr>
                <a:srgbClr val="595959"/>
              </a:buClr>
              <a:buSzPts val="1600"/>
              <a:buNone/>
              <a:defRPr sz="1600">
                <a:solidFill>
                  <a:srgbClr val="595959"/>
                </a:solidFill>
              </a:defRPr>
            </a:lvl2pPr>
            <a:lvl3pPr lvl="2" rtl="0">
              <a:lnSpc>
                <a:spcPct val="100000"/>
              </a:lnSpc>
              <a:spcBef>
                <a:spcPts val="0"/>
              </a:spcBef>
              <a:spcAft>
                <a:spcPts val="0"/>
              </a:spcAft>
              <a:buClr>
                <a:srgbClr val="595959"/>
              </a:buClr>
              <a:buSzPts val="1600"/>
              <a:buNone/>
              <a:defRPr sz="1600">
                <a:solidFill>
                  <a:srgbClr val="595959"/>
                </a:solidFill>
              </a:defRPr>
            </a:lvl3pPr>
            <a:lvl4pPr lvl="3" rtl="0">
              <a:lnSpc>
                <a:spcPct val="100000"/>
              </a:lnSpc>
              <a:spcBef>
                <a:spcPts val="0"/>
              </a:spcBef>
              <a:spcAft>
                <a:spcPts val="0"/>
              </a:spcAft>
              <a:buClr>
                <a:srgbClr val="595959"/>
              </a:buClr>
              <a:buSzPts val="1600"/>
              <a:buNone/>
              <a:defRPr sz="1600">
                <a:solidFill>
                  <a:srgbClr val="595959"/>
                </a:solidFill>
              </a:defRPr>
            </a:lvl4pPr>
            <a:lvl5pPr lvl="4" rtl="0">
              <a:lnSpc>
                <a:spcPct val="100000"/>
              </a:lnSpc>
              <a:spcBef>
                <a:spcPts val="0"/>
              </a:spcBef>
              <a:spcAft>
                <a:spcPts val="0"/>
              </a:spcAft>
              <a:buClr>
                <a:srgbClr val="595959"/>
              </a:buClr>
              <a:buSzPts val="1600"/>
              <a:buNone/>
              <a:defRPr sz="1600">
                <a:solidFill>
                  <a:srgbClr val="595959"/>
                </a:solidFill>
              </a:defRPr>
            </a:lvl5pPr>
            <a:lvl6pPr lvl="5" rtl="0">
              <a:lnSpc>
                <a:spcPct val="100000"/>
              </a:lnSpc>
              <a:spcBef>
                <a:spcPts val="0"/>
              </a:spcBef>
              <a:spcAft>
                <a:spcPts val="0"/>
              </a:spcAft>
              <a:buClr>
                <a:srgbClr val="595959"/>
              </a:buClr>
              <a:buSzPts val="1600"/>
              <a:buNone/>
              <a:defRPr sz="1600">
                <a:solidFill>
                  <a:srgbClr val="595959"/>
                </a:solidFill>
              </a:defRPr>
            </a:lvl6pPr>
            <a:lvl7pPr lvl="6" rtl="0">
              <a:lnSpc>
                <a:spcPct val="100000"/>
              </a:lnSpc>
              <a:spcBef>
                <a:spcPts val="0"/>
              </a:spcBef>
              <a:spcAft>
                <a:spcPts val="0"/>
              </a:spcAft>
              <a:buClr>
                <a:srgbClr val="595959"/>
              </a:buClr>
              <a:buSzPts val="1600"/>
              <a:buNone/>
              <a:defRPr sz="1600">
                <a:solidFill>
                  <a:srgbClr val="595959"/>
                </a:solidFill>
              </a:defRPr>
            </a:lvl7pPr>
            <a:lvl8pPr lvl="7" rtl="0">
              <a:lnSpc>
                <a:spcPct val="100000"/>
              </a:lnSpc>
              <a:spcBef>
                <a:spcPts val="0"/>
              </a:spcBef>
              <a:spcAft>
                <a:spcPts val="0"/>
              </a:spcAft>
              <a:buClr>
                <a:srgbClr val="595959"/>
              </a:buClr>
              <a:buSzPts val="1600"/>
              <a:buNone/>
              <a:defRPr sz="1600">
                <a:solidFill>
                  <a:srgbClr val="595959"/>
                </a:solidFill>
              </a:defRPr>
            </a:lvl8pPr>
            <a:lvl9pPr lvl="8" rtl="0">
              <a:lnSpc>
                <a:spcPct val="100000"/>
              </a:lnSpc>
              <a:spcBef>
                <a:spcPts val="0"/>
              </a:spcBef>
              <a:spcAft>
                <a:spcPts val="0"/>
              </a:spcAft>
              <a:buClr>
                <a:srgbClr val="595959"/>
              </a:buClr>
              <a:buSzPts val="1600"/>
              <a:buNone/>
              <a:defRPr sz="1600">
                <a:solidFill>
                  <a:srgbClr val="595959"/>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2" name="Shape 92"/>
        <p:cNvGrpSpPr/>
        <p:nvPr/>
      </p:nvGrpSpPr>
      <p:grpSpPr>
        <a:xfrm>
          <a:off x="0" y="0"/>
          <a:ext cx="0" cy="0"/>
          <a:chOff x="0" y="0"/>
          <a:chExt cx="0" cy="0"/>
        </a:xfrm>
      </p:grpSpPr>
      <p:sp>
        <p:nvSpPr>
          <p:cNvPr id="93" name="Google Shape;93;p13"/>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8x8 grid">
  <p:cSld name="BLANK_1">
    <p:spTree>
      <p:nvGrpSpPr>
        <p:cNvPr id="94" name="Shape 94"/>
        <p:cNvGrpSpPr/>
        <p:nvPr/>
      </p:nvGrpSpPr>
      <p:grpSpPr>
        <a:xfrm>
          <a:off x="0" y="0"/>
          <a:ext cx="0" cy="0"/>
          <a:chOff x="0" y="0"/>
          <a:chExt cx="0" cy="0"/>
        </a:xfrm>
      </p:grpSpPr>
      <p:grpSp>
        <p:nvGrpSpPr>
          <p:cNvPr id="95" name="Google Shape;95;p14"/>
          <p:cNvGrpSpPr/>
          <p:nvPr/>
        </p:nvGrpSpPr>
        <p:grpSpPr>
          <a:xfrm>
            <a:off x="0" y="-4987"/>
            <a:ext cx="9144000" cy="5200386"/>
            <a:chOff x="0" y="-4987"/>
            <a:chExt cx="9144000" cy="5200386"/>
          </a:xfrm>
        </p:grpSpPr>
        <p:cxnSp>
          <p:nvCxnSpPr>
            <p:cNvPr id="96" name="Google Shape;96;p14"/>
            <p:cNvCxnSpPr/>
            <p:nvPr/>
          </p:nvCxnSpPr>
          <p:spPr>
            <a:xfrm>
              <a:off x="0" y="-4987"/>
              <a:ext cx="0" cy="5181600"/>
            </a:xfrm>
            <a:prstGeom prst="straightConnector1">
              <a:avLst/>
            </a:prstGeom>
            <a:noFill/>
            <a:ln cap="flat" cmpd="sng" w="9525">
              <a:solidFill>
                <a:srgbClr val="E6F1FF"/>
              </a:solidFill>
              <a:prstDash val="dot"/>
              <a:round/>
              <a:headEnd len="med" w="med" type="none"/>
              <a:tailEnd len="med" w="med" type="none"/>
            </a:ln>
          </p:spPr>
        </p:cxnSp>
        <p:cxnSp>
          <p:nvCxnSpPr>
            <p:cNvPr id="97" name="Google Shape;97;p14"/>
            <p:cNvCxnSpPr/>
            <p:nvPr/>
          </p:nvCxnSpPr>
          <p:spPr>
            <a:xfrm>
              <a:off x="609600" y="-4987"/>
              <a:ext cx="0" cy="5181600"/>
            </a:xfrm>
            <a:prstGeom prst="straightConnector1">
              <a:avLst/>
            </a:prstGeom>
            <a:noFill/>
            <a:ln cap="flat" cmpd="sng" w="9525">
              <a:solidFill>
                <a:srgbClr val="E6F1FF"/>
              </a:solidFill>
              <a:prstDash val="dot"/>
              <a:round/>
              <a:headEnd len="med" w="med" type="none"/>
              <a:tailEnd len="med" w="med" type="none"/>
            </a:ln>
          </p:spPr>
        </p:cxnSp>
        <p:cxnSp>
          <p:nvCxnSpPr>
            <p:cNvPr id="98" name="Google Shape;98;p14"/>
            <p:cNvCxnSpPr/>
            <p:nvPr/>
          </p:nvCxnSpPr>
          <p:spPr>
            <a:xfrm>
              <a:off x="1219200" y="-4987"/>
              <a:ext cx="0" cy="5181600"/>
            </a:xfrm>
            <a:prstGeom prst="straightConnector1">
              <a:avLst/>
            </a:prstGeom>
            <a:noFill/>
            <a:ln cap="flat" cmpd="sng" w="9525">
              <a:solidFill>
                <a:srgbClr val="E6F1FF"/>
              </a:solidFill>
              <a:prstDash val="dot"/>
              <a:round/>
              <a:headEnd len="med" w="med" type="none"/>
              <a:tailEnd len="med" w="med" type="none"/>
            </a:ln>
          </p:spPr>
        </p:cxnSp>
        <p:cxnSp>
          <p:nvCxnSpPr>
            <p:cNvPr id="99" name="Google Shape;99;p14"/>
            <p:cNvCxnSpPr/>
            <p:nvPr/>
          </p:nvCxnSpPr>
          <p:spPr>
            <a:xfrm>
              <a:off x="1828800" y="-4987"/>
              <a:ext cx="0" cy="5181600"/>
            </a:xfrm>
            <a:prstGeom prst="straightConnector1">
              <a:avLst/>
            </a:prstGeom>
            <a:noFill/>
            <a:ln cap="flat" cmpd="sng" w="9525">
              <a:solidFill>
                <a:srgbClr val="E6F1FF"/>
              </a:solidFill>
              <a:prstDash val="dot"/>
              <a:round/>
              <a:headEnd len="med" w="med" type="none"/>
              <a:tailEnd len="med" w="med" type="none"/>
            </a:ln>
          </p:spPr>
        </p:cxnSp>
        <p:cxnSp>
          <p:nvCxnSpPr>
            <p:cNvPr id="100" name="Google Shape;100;p14"/>
            <p:cNvCxnSpPr/>
            <p:nvPr/>
          </p:nvCxnSpPr>
          <p:spPr>
            <a:xfrm>
              <a:off x="2438400" y="-4987"/>
              <a:ext cx="0" cy="5181600"/>
            </a:xfrm>
            <a:prstGeom prst="straightConnector1">
              <a:avLst/>
            </a:prstGeom>
            <a:noFill/>
            <a:ln cap="flat" cmpd="sng" w="9525">
              <a:solidFill>
                <a:srgbClr val="E6F1FF"/>
              </a:solidFill>
              <a:prstDash val="dot"/>
              <a:round/>
              <a:headEnd len="med" w="med" type="none"/>
              <a:tailEnd len="med" w="med" type="none"/>
            </a:ln>
          </p:spPr>
        </p:cxnSp>
        <p:cxnSp>
          <p:nvCxnSpPr>
            <p:cNvPr id="101" name="Google Shape;101;p14"/>
            <p:cNvCxnSpPr/>
            <p:nvPr/>
          </p:nvCxnSpPr>
          <p:spPr>
            <a:xfrm>
              <a:off x="3048000" y="-4987"/>
              <a:ext cx="0" cy="5181600"/>
            </a:xfrm>
            <a:prstGeom prst="straightConnector1">
              <a:avLst/>
            </a:prstGeom>
            <a:noFill/>
            <a:ln cap="flat" cmpd="sng" w="9525">
              <a:solidFill>
                <a:srgbClr val="E6F1FF"/>
              </a:solidFill>
              <a:prstDash val="dot"/>
              <a:round/>
              <a:headEnd len="med" w="med" type="none"/>
              <a:tailEnd len="med" w="med" type="none"/>
            </a:ln>
          </p:spPr>
        </p:cxnSp>
        <p:cxnSp>
          <p:nvCxnSpPr>
            <p:cNvPr id="102" name="Google Shape;102;p14"/>
            <p:cNvCxnSpPr/>
            <p:nvPr/>
          </p:nvCxnSpPr>
          <p:spPr>
            <a:xfrm>
              <a:off x="3657600" y="-4987"/>
              <a:ext cx="0" cy="5181600"/>
            </a:xfrm>
            <a:prstGeom prst="straightConnector1">
              <a:avLst/>
            </a:prstGeom>
            <a:noFill/>
            <a:ln cap="flat" cmpd="sng" w="9525">
              <a:solidFill>
                <a:srgbClr val="E6F1FF"/>
              </a:solidFill>
              <a:prstDash val="dot"/>
              <a:round/>
              <a:headEnd len="med" w="med" type="none"/>
              <a:tailEnd len="med" w="med" type="none"/>
            </a:ln>
          </p:spPr>
        </p:cxnSp>
        <p:cxnSp>
          <p:nvCxnSpPr>
            <p:cNvPr id="103" name="Google Shape;103;p14"/>
            <p:cNvCxnSpPr/>
            <p:nvPr/>
          </p:nvCxnSpPr>
          <p:spPr>
            <a:xfrm>
              <a:off x="4267200" y="-4987"/>
              <a:ext cx="0" cy="5181600"/>
            </a:xfrm>
            <a:prstGeom prst="straightConnector1">
              <a:avLst/>
            </a:prstGeom>
            <a:noFill/>
            <a:ln cap="flat" cmpd="sng" w="9525">
              <a:solidFill>
                <a:srgbClr val="E6F1FF"/>
              </a:solidFill>
              <a:prstDash val="dot"/>
              <a:round/>
              <a:headEnd len="med" w="med" type="none"/>
              <a:tailEnd len="med" w="med" type="none"/>
            </a:ln>
          </p:spPr>
        </p:cxnSp>
        <p:cxnSp>
          <p:nvCxnSpPr>
            <p:cNvPr id="104" name="Google Shape;104;p14"/>
            <p:cNvCxnSpPr/>
            <p:nvPr/>
          </p:nvCxnSpPr>
          <p:spPr>
            <a:xfrm>
              <a:off x="9144000" y="13799"/>
              <a:ext cx="0" cy="5181600"/>
            </a:xfrm>
            <a:prstGeom prst="straightConnector1">
              <a:avLst/>
            </a:prstGeom>
            <a:noFill/>
            <a:ln cap="flat" cmpd="sng" w="9525">
              <a:solidFill>
                <a:srgbClr val="E6F1FF"/>
              </a:solidFill>
              <a:prstDash val="dot"/>
              <a:round/>
              <a:headEnd len="med" w="med" type="none"/>
              <a:tailEnd len="med" w="med" type="none"/>
            </a:ln>
          </p:spPr>
        </p:cxnSp>
        <p:cxnSp>
          <p:nvCxnSpPr>
            <p:cNvPr id="105" name="Google Shape;105;p14"/>
            <p:cNvCxnSpPr/>
            <p:nvPr/>
          </p:nvCxnSpPr>
          <p:spPr>
            <a:xfrm>
              <a:off x="4876800" y="-4987"/>
              <a:ext cx="0" cy="5181600"/>
            </a:xfrm>
            <a:prstGeom prst="straightConnector1">
              <a:avLst/>
            </a:prstGeom>
            <a:noFill/>
            <a:ln cap="flat" cmpd="sng" w="9525">
              <a:solidFill>
                <a:srgbClr val="E6F1FF"/>
              </a:solidFill>
              <a:prstDash val="dot"/>
              <a:round/>
              <a:headEnd len="med" w="med" type="none"/>
              <a:tailEnd len="med" w="med" type="none"/>
            </a:ln>
          </p:spPr>
        </p:cxnSp>
        <p:cxnSp>
          <p:nvCxnSpPr>
            <p:cNvPr id="106" name="Google Shape;106;p14"/>
            <p:cNvCxnSpPr/>
            <p:nvPr/>
          </p:nvCxnSpPr>
          <p:spPr>
            <a:xfrm>
              <a:off x="5486400" y="-4987"/>
              <a:ext cx="0" cy="5181600"/>
            </a:xfrm>
            <a:prstGeom prst="straightConnector1">
              <a:avLst/>
            </a:prstGeom>
            <a:noFill/>
            <a:ln cap="flat" cmpd="sng" w="9525">
              <a:solidFill>
                <a:srgbClr val="E6F1FF"/>
              </a:solidFill>
              <a:prstDash val="dot"/>
              <a:round/>
              <a:headEnd len="med" w="med" type="none"/>
              <a:tailEnd len="med" w="med" type="none"/>
            </a:ln>
          </p:spPr>
        </p:cxnSp>
        <p:cxnSp>
          <p:nvCxnSpPr>
            <p:cNvPr id="107" name="Google Shape;107;p14"/>
            <p:cNvCxnSpPr/>
            <p:nvPr/>
          </p:nvCxnSpPr>
          <p:spPr>
            <a:xfrm>
              <a:off x="6096000" y="-4987"/>
              <a:ext cx="0" cy="5181600"/>
            </a:xfrm>
            <a:prstGeom prst="straightConnector1">
              <a:avLst/>
            </a:prstGeom>
            <a:noFill/>
            <a:ln cap="flat" cmpd="sng" w="9525">
              <a:solidFill>
                <a:srgbClr val="E6F1FF"/>
              </a:solidFill>
              <a:prstDash val="dot"/>
              <a:round/>
              <a:headEnd len="med" w="med" type="none"/>
              <a:tailEnd len="med" w="med" type="none"/>
            </a:ln>
          </p:spPr>
        </p:cxnSp>
        <p:cxnSp>
          <p:nvCxnSpPr>
            <p:cNvPr id="108" name="Google Shape;108;p14"/>
            <p:cNvCxnSpPr/>
            <p:nvPr/>
          </p:nvCxnSpPr>
          <p:spPr>
            <a:xfrm>
              <a:off x="6705600" y="-4987"/>
              <a:ext cx="0" cy="5181600"/>
            </a:xfrm>
            <a:prstGeom prst="straightConnector1">
              <a:avLst/>
            </a:prstGeom>
            <a:noFill/>
            <a:ln cap="flat" cmpd="sng" w="9525">
              <a:solidFill>
                <a:srgbClr val="E6F1FF"/>
              </a:solidFill>
              <a:prstDash val="dot"/>
              <a:round/>
              <a:headEnd len="med" w="med" type="none"/>
              <a:tailEnd len="med" w="med" type="none"/>
            </a:ln>
          </p:spPr>
        </p:cxnSp>
        <p:cxnSp>
          <p:nvCxnSpPr>
            <p:cNvPr id="109" name="Google Shape;109;p14"/>
            <p:cNvCxnSpPr/>
            <p:nvPr/>
          </p:nvCxnSpPr>
          <p:spPr>
            <a:xfrm>
              <a:off x="7315200" y="-4987"/>
              <a:ext cx="0" cy="5181600"/>
            </a:xfrm>
            <a:prstGeom prst="straightConnector1">
              <a:avLst/>
            </a:prstGeom>
            <a:noFill/>
            <a:ln cap="flat" cmpd="sng" w="9525">
              <a:solidFill>
                <a:srgbClr val="E6F1FF"/>
              </a:solidFill>
              <a:prstDash val="dot"/>
              <a:round/>
              <a:headEnd len="med" w="med" type="none"/>
              <a:tailEnd len="med" w="med" type="none"/>
            </a:ln>
          </p:spPr>
        </p:cxnSp>
        <p:cxnSp>
          <p:nvCxnSpPr>
            <p:cNvPr id="110" name="Google Shape;110;p14"/>
            <p:cNvCxnSpPr/>
            <p:nvPr/>
          </p:nvCxnSpPr>
          <p:spPr>
            <a:xfrm>
              <a:off x="7924800" y="-4987"/>
              <a:ext cx="0" cy="5181600"/>
            </a:xfrm>
            <a:prstGeom prst="straightConnector1">
              <a:avLst/>
            </a:prstGeom>
            <a:noFill/>
            <a:ln cap="flat" cmpd="sng" w="9525">
              <a:solidFill>
                <a:srgbClr val="E6F1FF"/>
              </a:solidFill>
              <a:prstDash val="dot"/>
              <a:round/>
              <a:headEnd len="med" w="med" type="none"/>
              <a:tailEnd len="med" w="med" type="none"/>
            </a:ln>
          </p:spPr>
        </p:cxnSp>
        <p:cxnSp>
          <p:nvCxnSpPr>
            <p:cNvPr id="111" name="Google Shape;111;p14"/>
            <p:cNvCxnSpPr/>
            <p:nvPr/>
          </p:nvCxnSpPr>
          <p:spPr>
            <a:xfrm>
              <a:off x="8534400" y="-4987"/>
              <a:ext cx="0" cy="5181600"/>
            </a:xfrm>
            <a:prstGeom prst="straightConnector1">
              <a:avLst/>
            </a:prstGeom>
            <a:noFill/>
            <a:ln cap="flat" cmpd="sng" w="9525">
              <a:solidFill>
                <a:srgbClr val="E6F1FF"/>
              </a:solidFill>
              <a:prstDash val="dot"/>
              <a:round/>
              <a:headEnd len="med" w="med" type="none"/>
              <a:tailEnd len="med" w="med" type="none"/>
            </a:ln>
          </p:spPr>
        </p:cxnSp>
        <p:cxnSp>
          <p:nvCxnSpPr>
            <p:cNvPr id="112" name="Google Shape;112;p14"/>
            <p:cNvCxnSpPr/>
            <p:nvPr/>
          </p:nvCxnSpPr>
          <p:spPr>
            <a:xfrm>
              <a:off x="4572000" y="-4576987"/>
              <a:ext cx="0" cy="9144000"/>
            </a:xfrm>
            <a:prstGeom prst="straightConnector1">
              <a:avLst/>
            </a:prstGeom>
            <a:noFill/>
            <a:ln cap="flat" cmpd="sng" w="9525">
              <a:solidFill>
                <a:srgbClr val="E6F1FF"/>
              </a:solidFill>
              <a:prstDash val="dot"/>
              <a:round/>
              <a:headEnd len="med" w="med" type="none"/>
              <a:tailEnd len="med" w="med" type="none"/>
            </a:ln>
          </p:spPr>
        </p:cxnSp>
        <p:cxnSp>
          <p:nvCxnSpPr>
            <p:cNvPr id="113" name="Google Shape;113;p14"/>
            <p:cNvCxnSpPr/>
            <p:nvPr/>
          </p:nvCxnSpPr>
          <p:spPr>
            <a:xfrm>
              <a:off x="4572000" y="-3967387"/>
              <a:ext cx="0" cy="9144000"/>
            </a:xfrm>
            <a:prstGeom prst="straightConnector1">
              <a:avLst/>
            </a:prstGeom>
            <a:noFill/>
            <a:ln cap="flat" cmpd="sng" w="9525">
              <a:solidFill>
                <a:srgbClr val="E6F1FF"/>
              </a:solidFill>
              <a:prstDash val="dot"/>
              <a:round/>
              <a:headEnd len="med" w="med" type="none"/>
              <a:tailEnd len="med" w="med" type="none"/>
            </a:ln>
          </p:spPr>
        </p:cxnSp>
        <p:cxnSp>
          <p:nvCxnSpPr>
            <p:cNvPr id="114" name="Google Shape;114;p14"/>
            <p:cNvCxnSpPr/>
            <p:nvPr/>
          </p:nvCxnSpPr>
          <p:spPr>
            <a:xfrm>
              <a:off x="4572000" y="-3357787"/>
              <a:ext cx="0" cy="9144000"/>
            </a:xfrm>
            <a:prstGeom prst="straightConnector1">
              <a:avLst/>
            </a:prstGeom>
            <a:noFill/>
            <a:ln cap="flat" cmpd="sng" w="9525">
              <a:solidFill>
                <a:srgbClr val="E6F1FF"/>
              </a:solidFill>
              <a:prstDash val="dot"/>
              <a:round/>
              <a:headEnd len="med" w="med" type="none"/>
              <a:tailEnd len="med" w="med" type="none"/>
            </a:ln>
          </p:spPr>
        </p:cxnSp>
        <p:cxnSp>
          <p:nvCxnSpPr>
            <p:cNvPr id="115" name="Google Shape;115;p14"/>
            <p:cNvCxnSpPr/>
            <p:nvPr/>
          </p:nvCxnSpPr>
          <p:spPr>
            <a:xfrm>
              <a:off x="4572000" y="-2748187"/>
              <a:ext cx="0" cy="9144000"/>
            </a:xfrm>
            <a:prstGeom prst="straightConnector1">
              <a:avLst/>
            </a:prstGeom>
            <a:noFill/>
            <a:ln cap="flat" cmpd="sng" w="9525">
              <a:solidFill>
                <a:srgbClr val="E6F1FF"/>
              </a:solidFill>
              <a:prstDash val="dot"/>
              <a:round/>
              <a:headEnd len="med" w="med" type="none"/>
              <a:tailEnd len="med" w="med" type="none"/>
            </a:ln>
          </p:spPr>
        </p:cxnSp>
        <p:cxnSp>
          <p:nvCxnSpPr>
            <p:cNvPr id="116" name="Google Shape;116;p14"/>
            <p:cNvCxnSpPr/>
            <p:nvPr/>
          </p:nvCxnSpPr>
          <p:spPr>
            <a:xfrm>
              <a:off x="4572000" y="-2138587"/>
              <a:ext cx="0" cy="9144000"/>
            </a:xfrm>
            <a:prstGeom prst="straightConnector1">
              <a:avLst/>
            </a:prstGeom>
            <a:noFill/>
            <a:ln cap="flat" cmpd="sng" w="9525">
              <a:solidFill>
                <a:srgbClr val="E6F1FF"/>
              </a:solidFill>
              <a:prstDash val="dot"/>
              <a:round/>
              <a:headEnd len="med" w="med" type="none"/>
              <a:tailEnd len="med" w="med" type="none"/>
            </a:ln>
          </p:spPr>
        </p:cxnSp>
        <p:cxnSp>
          <p:nvCxnSpPr>
            <p:cNvPr id="117" name="Google Shape;117;p14"/>
            <p:cNvCxnSpPr/>
            <p:nvPr/>
          </p:nvCxnSpPr>
          <p:spPr>
            <a:xfrm>
              <a:off x="4572000" y="-1528987"/>
              <a:ext cx="0" cy="9144000"/>
            </a:xfrm>
            <a:prstGeom prst="straightConnector1">
              <a:avLst/>
            </a:prstGeom>
            <a:noFill/>
            <a:ln cap="flat" cmpd="sng" w="9525">
              <a:solidFill>
                <a:srgbClr val="E6F1FF"/>
              </a:solidFill>
              <a:prstDash val="dot"/>
              <a:round/>
              <a:headEnd len="med" w="med" type="none"/>
              <a:tailEnd len="med" w="med" type="none"/>
            </a:ln>
          </p:spPr>
        </p:cxnSp>
        <p:cxnSp>
          <p:nvCxnSpPr>
            <p:cNvPr id="118" name="Google Shape;118;p14"/>
            <p:cNvCxnSpPr/>
            <p:nvPr/>
          </p:nvCxnSpPr>
          <p:spPr>
            <a:xfrm>
              <a:off x="4572000" y="-919387"/>
              <a:ext cx="0" cy="9144000"/>
            </a:xfrm>
            <a:prstGeom prst="straightConnector1">
              <a:avLst/>
            </a:prstGeom>
            <a:noFill/>
            <a:ln cap="flat" cmpd="sng" w="9525">
              <a:solidFill>
                <a:srgbClr val="E6F1FF"/>
              </a:solidFill>
              <a:prstDash val="dot"/>
              <a:round/>
              <a:headEnd len="med" w="med" type="none"/>
              <a:tailEnd len="med" w="med" type="none"/>
            </a:ln>
          </p:spPr>
        </p:cxnSp>
        <p:cxnSp>
          <p:nvCxnSpPr>
            <p:cNvPr id="119" name="Google Shape;119;p14"/>
            <p:cNvCxnSpPr/>
            <p:nvPr/>
          </p:nvCxnSpPr>
          <p:spPr>
            <a:xfrm>
              <a:off x="4572000" y="-309787"/>
              <a:ext cx="0" cy="9144000"/>
            </a:xfrm>
            <a:prstGeom prst="straightConnector1">
              <a:avLst/>
            </a:prstGeom>
            <a:noFill/>
            <a:ln cap="flat" cmpd="sng" w="9525">
              <a:solidFill>
                <a:srgbClr val="E6F1FF"/>
              </a:solidFill>
              <a:prstDash val="dot"/>
              <a:round/>
              <a:headEnd len="med" w="med" type="none"/>
              <a:tailEnd len="med" w="med" type="none"/>
            </a:ln>
          </p:spPr>
        </p:cxnSp>
        <p:cxnSp>
          <p:nvCxnSpPr>
            <p:cNvPr id="120" name="Google Shape;120;p14"/>
            <p:cNvCxnSpPr/>
            <p:nvPr/>
          </p:nvCxnSpPr>
          <p:spPr>
            <a:xfrm>
              <a:off x="4572000" y="299813"/>
              <a:ext cx="0" cy="9144000"/>
            </a:xfrm>
            <a:prstGeom prst="straightConnector1">
              <a:avLst/>
            </a:prstGeom>
            <a:noFill/>
            <a:ln cap="flat" cmpd="sng" w="9525">
              <a:solidFill>
                <a:srgbClr val="E6F1FF"/>
              </a:solidFill>
              <a:prstDash val="dot"/>
              <a:round/>
              <a:headEnd len="med" w="med" type="none"/>
              <a:tailEnd len="med" w="med"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3">
  <p:cSld name="TITLE_3">
    <p:spTree>
      <p:nvGrpSpPr>
        <p:cNvPr id="121" name="Shape 121"/>
        <p:cNvGrpSpPr/>
        <p:nvPr/>
      </p:nvGrpSpPr>
      <p:grpSpPr>
        <a:xfrm>
          <a:off x="0" y="0"/>
          <a:ext cx="0" cy="0"/>
          <a:chOff x="0" y="0"/>
          <a:chExt cx="0" cy="0"/>
        </a:xfrm>
      </p:grpSpPr>
      <p:sp>
        <p:nvSpPr>
          <p:cNvPr id="122" name="Google Shape;122;p15"/>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3" name="Google Shape;123;p15"/>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4" name="Google Shape;12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Title / White">
  <p:cSld name="BIG_NUMBER">
    <p:bg>
      <p:bgPr>
        <a:solidFill>
          <a:srgbClr val="FFFFFF"/>
        </a:solidFill>
      </p:bgPr>
    </p:bg>
    <p:spTree>
      <p:nvGrpSpPr>
        <p:cNvPr id="125" name="Shape 125"/>
        <p:cNvGrpSpPr/>
        <p:nvPr/>
      </p:nvGrpSpPr>
      <p:grpSpPr>
        <a:xfrm>
          <a:off x="0" y="0"/>
          <a:ext cx="0" cy="0"/>
          <a:chOff x="0" y="0"/>
          <a:chExt cx="0" cy="0"/>
        </a:xfrm>
      </p:grpSpPr>
      <p:sp>
        <p:nvSpPr>
          <p:cNvPr id="126" name="Google Shape;126;p16"/>
          <p:cNvSpPr txBox="1"/>
          <p:nvPr>
            <p:ph idx="1" type="subTitle"/>
          </p:nvPr>
        </p:nvSpPr>
        <p:spPr>
          <a:xfrm>
            <a:off x="852103" y="4234224"/>
            <a:ext cx="3975000" cy="254400"/>
          </a:xfrm>
          <a:prstGeom prst="rect">
            <a:avLst/>
          </a:prstGeom>
        </p:spPr>
        <p:txBody>
          <a:bodyPr anchorCtr="0" anchor="t" bIns="91425" lIns="91425" spcFirstLastPara="1" rIns="91425" wrap="square" tIns="91425"/>
          <a:lstStyle>
            <a:lvl1pPr lvl="0" rtl="0">
              <a:spcBef>
                <a:spcPts val="0"/>
              </a:spcBef>
              <a:spcAft>
                <a:spcPts val="0"/>
              </a:spcAft>
              <a:buNone/>
              <a:defRPr sz="600">
                <a:solidFill>
                  <a:srgbClr val="B7B7B7"/>
                </a:solidFill>
              </a:defRPr>
            </a:lvl1pPr>
            <a:lvl2pPr lvl="1" rtl="0">
              <a:spcBef>
                <a:spcPts val="1600"/>
              </a:spcBef>
              <a:spcAft>
                <a:spcPts val="0"/>
              </a:spcAft>
              <a:buNone/>
              <a:defRPr>
                <a:solidFill>
                  <a:srgbClr val="B7B7B7"/>
                </a:solidFill>
              </a:defRPr>
            </a:lvl2pPr>
            <a:lvl3pPr lvl="2" rtl="0">
              <a:spcBef>
                <a:spcPts val="1600"/>
              </a:spcBef>
              <a:spcAft>
                <a:spcPts val="0"/>
              </a:spcAft>
              <a:buNone/>
              <a:defRPr>
                <a:solidFill>
                  <a:srgbClr val="B7B7B7"/>
                </a:solidFill>
              </a:defRPr>
            </a:lvl3pPr>
            <a:lvl4pPr lvl="3" rtl="0">
              <a:spcBef>
                <a:spcPts val="1600"/>
              </a:spcBef>
              <a:spcAft>
                <a:spcPts val="0"/>
              </a:spcAft>
              <a:buNone/>
              <a:defRPr>
                <a:solidFill>
                  <a:srgbClr val="B7B7B7"/>
                </a:solidFill>
              </a:defRPr>
            </a:lvl4pPr>
            <a:lvl5pPr lvl="4" rtl="0">
              <a:spcBef>
                <a:spcPts val="1600"/>
              </a:spcBef>
              <a:spcAft>
                <a:spcPts val="0"/>
              </a:spcAft>
              <a:buNone/>
              <a:defRPr>
                <a:solidFill>
                  <a:srgbClr val="B7B7B7"/>
                </a:solidFill>
              </a:defRPr>
            </a:lvl5pPr>
            <a:lvl6pPr lvl="5" rtl="0">
              <a:spcBef>
                <a:spcPts val="1600"/>
              </a:spcBef>
              <a:spcAft>
                <a:spcPts val="0"/>
              </a:spcAft>
              <a:buNone/>
              <a:defRPr>
                <a:solidFill>
                  <a:srgbClr val="B7B7B7"/>
                </a:solidFill>
              </a:defRPr>
            </a:lvl6pPr>
            <a:lvl7pPr lvl="6" rtl="0">
              <a:spcBef>
                <a:spcPts val="1600"/>
              </a:spcBef>
              <a:spcAft>
                <a:spcPts val="0"/>
              </a:spcAft>
              <a:buNone/>
              <a:defRPr>
                <a:solidFill>
                  <a:srgbClr val="B7B7B7"/>
                </a:solidFill>
              </a:defRPr>
            </a:lvl7pPr>
            <a:lvl8pPr lvl="7" rtl="0">
              <a:spcBef>
                <a:spcPts val="1600"/>
              </a:spcBef>
              <a:spcAft>
                <a:spcPts val="0"/>
              </a:spcAft>
              <a:buNone/>
              <a:defRPr>
                <a:solidFill>
                  <a:srgbClr val="B7B7B7"/>
                </a:solidFill>
              </a:defRPr>
            </a:lvl8pPr>
            <a:lvl9pPr lvl="8" rtl="0">
              <a:spcBef>
                <a:spcPts val="1600"/>
              </a:spcBef>
              <a:spcAft>
                <a:spcPts val="1600"/>
              </a:spcAft>
              <a:buNone/>
              <a:defRPr>
                <a:solidFill>
                  <a:srgbClr val="B7B7B7"/>
                </a:solidFill>
              </a:defRPr>
            </a:lvl9pPr>
          </a:lstStyle>
          <a:p/>
        </p:txBody>
      </p:sp>
      <p:sp>
        <p:nvSpPr>
          <p:cNvPr id="127" name="Google Shape;127;p16"/>
          <p:cNvSpPr txBox="1"/>
          <p:nvPr>
            <p:ph idx="12" type="sldNum"/>
          </p:nvPr>
        </p:nvSpPr>
        <p:spPr>
          <a:xfrm>
            <a:off x="7542316" y="246173"/>
            <a:ext cx="548700" cy="393600"/>
          </a:xfrm>
          <a:prstGeom prst="rect">
            <a:avLst/>
          </a:prstGeom>
        </p:spPr>
        <p:txBody>
          <a:bodyPr anchorCtr="0" anchor="t" bIns="91425" lIns="91425" spcFirstLastPara="1" rIns="91425" wrap="square" tIns="91425">
            <a:noAutofit/>
          </a:bodyPr>
          <a:lstStyle>
            <a:lvl1pPr lvl="0" rtl="0">
              <a:buNone/>
              <a:defRPr sz="600">
                <a:solidFill>
                  <a:srgbClr val="D7D7D7"/>
                </a:solidFill>
                <a:latin typeface="Roboto Mono"/>
                <a:ea typeface="Roboto Mono"/>
                <a:cs typeface="Roboto Mono"/>
                <a:sym typeface="Roboto Mono"/>
              </a:defRPr>
            </a:lvl1pPr>
            <a:lvl2pPr lvl="1" rtl="0">
              <a:buNone/>
              <a:defRPr sz="600">
                <a:solidFill>
                  <a:srgbClr val="D7D7D7"/>
                </a:solidFill>
                <a:latin typeface="Roboto Mono"/>
                <a:ea typeface="Roboto Mono"/>
                <a:cs typeface="Roboto Mono"/>
                <a:sym typeface="Roboto Mono"/>
              </a:defRPr>
            </a:lvl2pPr>
            <a:lvl3pPr lvl="2" rtl="0">
              <a:buNone/>
              <a:defRPr sz="600">
                <a:solidFill>
                  <a:srgbClr val="D7D7D7"/>
                </a:solidFill>
                <a:latin typeface="Roboto Mono"/>
                <a:ea typeface="Roboto Mono"/>
                <a:cs typeface="Roboto Mono"/>
                <a:sym typeface="Roboto Mono"/>
              </a:defRPr>
            </a:lvl3pPr>
            <a:lvl4pPr lvl="3" rtl="0">
              <a:buNone/>
              <a:defRPr sz="600">
                <a:solidFill>
                  <a:srgbClr val="D7D7D7"/>
                </a:solidFill>
                <a:latin typeface="Roboto Mono"/>
                <a:ea typeface="Roboto Mono"/>
                <a:cs typeface="Roboto Mono"/>
                <a:sym typeface="Roboto Mono"/>
              </a:defRPr>
            </a:lvl4pPr>
            <a:lvl5pPr lvl="4" rtl="0">
              <a:buNone/>
              <a:defRPr sz="600">
                <a:solidFill>
                  <a:srgbClr val="D7D7D7"/>
                </a:solidFill>
                <a:latin typeface="Roboto Mono"/>
                <a:ea typeface="Roboto Mono"/>
                <a:cs typeface="Roboto Mono"/>
                <a:sym typeface="Roboto Mono"/>
              </a:defRPr>
            </a:lvl5pPr>
            <a:lvl6pPr lvl="5" rtl="0">
              <a:buNone/>
              <a:defRPr sz="600">
                <a:solidFill>
                  <a:srgbClr val="D7D7D7"/>
                </a:solidFill>
                <a:latin typeface="Roboto Mono"/>
                <a:ea typeface="Roboto Mono"/>
                <a:cs typeface="Roboto Mono"/>
                <a:sym typeface="Roboto Mono"/>
              </a:defRPr>
            </a:lvl6pPr>
            <a:lvl7pPr lvl="6" rtl="0">
              <a:buNone/>
              <a:defRPr sz="600">
                <a:solidFill>
                  <a:srgbClr val="D7D7D7"/>
                </a:solidFill>
                <a:latin typeface="Roboto Mono"/>
                <a:ea typeface="Roboto Mono"/>
                <a:cs typeface="Roboto Mono"/>
                <a:sym typeface="Roboto Mono"/>
              </a:defRPr>
            </a:lvl7pPr>
            <a:lvl8pPr lvl="7" rtl="0">
              <a:buNone/>
              <a:defRPr sz="600">
                <a:solidFill>
                  <a:srgbClr val="D7D7D7"/>
                </a:solidFill>
                <a:latin typeface="Roboto Mono"/>
                <a:ea typeface="Roboto Mono"/>
                <a:cs typeface="Roboto Mono"/>
                <a:sym typeface="Roboto Mono"/>
              </a:defRPr>
            </a:lvl8pPr>
            <a:lvl9pPr lvl="8" rtl="0">
              <a:buNone/>
              <a:defRPr sz="600">
                <a:solidFill>
                  <a:srgbClr val="D7D7D7"/>
                </a:solidFill>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16"/>
          <p:cNvSpPr txBox="1"/>
          <p:nvPr>
            <p:ph type="title"/>
          </p:nvPr>
        </p:nvSpPr>
        <p:spPr>
          <a:xfrm>
            <a:off x="826802" y="2206949"/>
            <a:ext cx="6862200" cy="640800"/>
          </a:xfrm>
          <a:prstGeom prst="rect">
            <a:avLst/>
          </a:prstGeom>
        </p:spPr>
        <p:txBody>
          <a:bodyPr anchorCtr="0" anchor="t" bIns="91425" lIns="91425" spcFirstLastPara="1" rIns="91425" wrap="square" tIns="91425"/>
          <a:lstStyle>
            <a:lvl1pPr lvl="0" rtl="0">
              <a:spcBef>
                <a:spcPts val="0"/>
              </a:spcBef>
              <a:spcAft>
                <a:spcPts val="0"/>
              </a:spcAft>
              <a:buNone/>
              <a:defRPr sz="3400">
                <a:solidFill>
                  <a:srgbClr val="4285F3"/>
                </a:solidFill>
              </a:defRPr>
            </a:lvl1pPr>
            <a:lvl2pPr lvl="1" rtl="0">
              <a:spcBef>
                <a:spcPts val="0"/>
              </a:spcBef>
              <a:spcAft>
                <a:spcPts val="0"/>
              </a:spcAft>
              <a:buNone/>
              <a:defRPr sz="3400">
                <a:solidFill>
                  <a:srgbClr val="4285F3"/>
                </a:solidFill>
              </a:defRPr>
            </a:lvl2pPr>
            <a:lvl3pPr lvl="2" rtl="0">
              <a:spcBef>
                <a:spcPts val="0"/>
              </a:spcBef>
              <a:spcAft>
                <a:spcPts val="0"/>
              </a:spcAft>
              <a:buNone/>
              <a:defRPr sz="3400">
                <a:solidFill>
                  <a:srgbClr val="4285F3"/>
                </a:solidFill>
              </a:defRPr>
            </a:lvl3pPr>
            <a:lvl4pPr lvl="3" rtl="0">
              <a:spcBef>
                <a:spcPts val="0"/>
              </a:spcBef>
              <a:spcAft>
                <a:spcPts val="0"/>
              </a:spcAft>
              <a:buNone/>
              <a:defRPr sz="3400">
                <a:solidFill>
                  <a:srgbClr val="4285F3"/>
                </a:solidFill>
              </a:defRPr>
            </a:lvl4pPr>
            <a:lvl5pPr lvl="4" rtl="0">
              <a:spcBef>
                <a:spcPts val="0"/>
              </a:spcBef>
              <a:spcAft>
                <a:spcPts val="0"/>
              </a:spcAft>
              <a:buNone/>
              <a:defRPr sz="3400">
                <a:solidFill>
                  <a:srgbClr val="4285F3"/>
                </a:solidFill>
              </a:defRPr>
            </a:lvl5pPr>
            <a:lvl6pPr lvl="5" rtl="0">
              <a:spcBef>
                <a:spcPts val="0"/>
              </a:spcBef>
              <a:spcAft>
                <a:spcPts val="0"/>
              </a:spcAft>
              <a:buNone/>
              <a:defRPr sz="3400">
                <a:solidFill>
                  <a:srgbClr val="4285F3"/>
                </a:solidFill>
              </a:defRPr>
            </a:lvl6pPr>
            <a:lvl7pPr lvl="6" rtl="0">
              <a:spcBef>
                <a:spcPts val="0"/>
              </a:spcBef>
              <a:spcAft>
                <a:spcPts val="0"/>
              </a:spcAft>
              <a:buNone/>
              <a:defRPr sz="3400">
                <a:solidFill>
                  <a:srgbClr val="4285F3"/>
                </a:solidFill>
              </a:defRPr>
            </a:lvl7pPr>
            <a:lvl8pPr lvl="7" rtl="0">
              <a:spcBef>
                <a:spcPts val="0"/>
              </a:spcBef>
              <a:spcAft>
                <a:spcPts val="0"/>
              </a:spcAft>
              <a:buNone/>
              <a:defRPr sz="3400">
                <a:solidFill>
                  <a:srgbClr val="4285F3"/>
                </a:solidFill>
              </a:defRPr>
            </a:lvl8pPr>
            <a:lvl9pPr lvl="8" rtl="0">
              <a:spcBef>
                <a:spcPts val="0"/>
              </a:spcBef>
              <a:spcAft>
                <a:spcPts val="0"/>
              </a:spcAft>
              <a:buNone/>
              <a:defRPr sz="3400">
                <a:solidFill>
                  <a:srgbClr val="4285F3"/>
                </a:solidFill>
              </a:defRPr>
            </a:lvl9pPr>
          </a:lstStyle>
          <a:p/>
        </p:txBody>
      </p:sp>
      <p:sp>
        <p:nvSpPr>
          <p:cNvPr id="129" name="Google Shape;129;p16"/>
          <p:cNvSpPr txBox="1"/>
          <p:nvPr>
            <p:ph idx="2" type="subTitle"/>
          </p:nvPr>
        </p:nvSpPr>
        <p:spPr>
          <a:xfrm>
            <a:off x="852103" y="2038110"/>
            <a:ext cx="6862200" cy="309900"/>
          </a:xfrm>
          <a:prstGeom prst="rect">
            <a:avLst/>
          </a:prstGeom>
        </p:spPr>
        <p:txBody>
          <a:bodyPr anchorCtr="0" anchor="t" bIns="91425" lIns="91425" spcFirstLastPara="1" rIns="91425" wrap="square" tIns="91425"/>
          <a:lstStyle>
            <a:lvl1pPr lvl="0" rtl="0">
              <a:spcBef>
                <a:spcPts val="0"/>
              </a:spcBef>
              <a:spcAft>
                <a:spcPts val="0"/>
              </a:spcAft>
              <a:buNone/>
              <a:defRPr sz="800">
                <a:solidFill>
                  <a:srgbClr val="545454"/>
                </a:solidFill>
                <a:latin typeface="Roboto Mono"/>
                <a:ea typeface="Roboto Mono"/>
                <a:cs typeface="Roboto Mono"/>
                <a:sym typeface="Roboto Mono"/>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30" name="Google Shape;130;p16"/>
          <p:cNvSpPr txBox="1"/>
          <p:nvPr>
            <p:ph idx="3" type="subTitle"/>
          </p:nvPr>
        </p:nvSpPr>
        <p:spPr>
          <a:xfrm>
            <a:off x="844700" y="4125925"/>
            <a:ext cx="3975000" cy="186300"/>
          </a:xfrm>
          <a:prstGeom prst="rect">
            <a:avLst/>
          </a:prstGeom>
        </p:spPr>
        <p:txBody>
          <a:bodyPr anchorCtr="0" anchor="t" bIns="91425" lIns="91425" spcFirstLastPara="1" rIns="91425" wrap="square" tIns="91425"/>
          <a:lstStyle>
            <a:lvl1pPr lvl="0" rtl="0">
              <a:spcBef>
                <a:spcPts val="0"/>
              </a:spcBef>
              <a:spcAft>
                <a:spcPts val="0"/>
              </a:spcAft>
              <a:buNone/>
              <a:defRPr sz="600">
                <a:solidFill>
                  <a:srgbClr val="545454"/>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 title + body">
  <p:cSld name="TITLE_ONLY_1_1_1">
    <p:bg>
      <p:bgPr>
        <a:solidFill>
          <a:srgbClr val="EFEFEF"/>
        </a:solidFill>
      </p:bgPr>
    </p:bg>
    <p:spTree>
      <p:nvGrpSpPr>
        <p:cNvPr id="131" name="Shape 131"/>
        <p:cNvGrpSpPr/>
        <p:nvPr/>
      </p:nvGrpSpPr>
      <p:grpSpPr>
        <a:xfrm>
          <a:off x="0" y="0"/>
          <a:ext cx="0" cy="0"/>
          <a:chOff x="0" y="0"/>
          <a:chExt cx="0" cy="0"/>
        </a:xfrm>
      </p:grpSpPr>
      <p:sp>
        <p:nvSpPr>
          <p:cNvPr id="132" name="Google Shape;132;p17"/>
          <p:cNvSpPr txBox="1"/>
          <p:nvPr>
            <p:ph type="title"/>
          </p:nvPr>
        </p:nvSpPr>
        <p:spPr>
          <a:xfrm>
            <a:off x="1891644" y="1549150"/>
            <a:ext cx="5427000" cy="572700"/>
          </a:xfrm>
          <a:prstGeom prst="rect">
            <a:avLst/>
          </a:prstGeom>
        </p:spPr>
        <p:txBody>
          <a:bodyPr anchorCtr="0" anchor="t" bIns="91425" lIns="91425" spcFirstLastPara="1" rIns="91425" wrap="square" tIns="91425"/>
          <a:lstStyle>
            <a:lvl1pPr lvl="0" rtl="0" algn="ctr">
              <a:spcBef>
                <a:spcPts val="0"/>
              </a:spcBef>
              <a:spcAft>
                <a:spcPts val="0"/>
              </a:spcAft>
              <a:buSzPts val="3200"/>
              <a:buNone/>
              <a:defRPr sz="3200"/>
            </a:lvl1pPr>
            <a:lvl2pPr lvl="1" rtl="0" algn="ctr">
              <a:spcBef>
                <a:spcPts val="0"/>
              </a:spcBef>
              <a:spcAft>
                <a:spcPts val="0"/>
              </a:spcAft>
              <a:buClr>
                <a:srgbClr val="4285F3"/>
              </a:buClr>
              <a:buSzPts val="2400"/>
              <a:buNone/>
              <a:defRPr sz="2400">
                <a:solidFill>
                  <a:srgbClr val="4285F3"/>
                </a:solidFill>
              </a:defRPr>
            </a:lvl2pPr>
            <a:lvl3pPr lvl="2" rtl="0" algn="ctr">
              <a:spcBef>
                <a:spcPts val="0"/>
              </a:spcBef>
              <a:spcAft>
                <a:spcPts val="0"/>
              </a:spcAft>
              <a:buClr>
                <a:srgbClr val="4285F3"/>
              </a:buClr>
              <a:buSzPts val="2400"/>
              <a:buNone/>
              <a:defRPr sz="2400">
                <a:solidFill>
                  <a:srgbClr val="4285F3"/>
                </a:solidFill>
              </a:defRPr>
            </a:lvl3pPr>
            <a:lvl4pPr lvl="3" rtl="0" algn="ctr">
              <a:spcBef>
                <a:spcPts val="0"/>
              </a:spcBef>
              <a:spcAft>
                <a:spcPts val="0"/>
              </a:spcAft>
              <a:buClr>
                <a:srgbClr val="4285F3"/>
              </a:buClr>
              <a:buSzPts val="2400"/>
              <a:buNone/>
              <a:defRPr sz="2400">
                <a:solidFill>
                  <a:srgbClr val="4285F3"/>
                </a:solidFill>
              </a:defRPr>
            </a:lvl4pPr>
            <a:lvl5pPr lvl="4" rtl="0" algn="ctr">
              <a:spcBef>
                <a:spcPts val="0"/>
              </a:spcBef>
              <a:spcAft>
                <a:spcPts val="0"/>
              </a:spcAft>
              <a:buClr>
                <a:srgbClr val="4285F3"/>
              </a:buClr>
              <a:buSzPts val="2400"/>
              <a:buNone/>
              <a:defRPr sz="2400">
                <a:solidFill>
                  <a:srgbClr val="4285F3"/>
                </a:solidFill>
              </a:defRPr>
            </a:lvl5pPr>
            <a:lvl6pPr lvl="5" rtl="0" algn="ctr">
              <a:spcBef>
                <a:spcPts val="0"/>
              </a:spcBef>
              <a:spcAft>
                <a:spcPts val="0"/>
              </a:spcAft>
              <a:buClr>
                <a:srgbClr val="4285F3"/>
              </a:buClr>
              <a:buSzPts val="2400"/>
              <a:buNone/>
              <a:defRPr sz="2400">
                <a:solidFill>
                  <a:srgbClr val="4285F3"/>
                </a:solidFill>
              </a:defRPr>
            </a:lvl6pPr>
            <a:lvl7pPr lvl="6" rtl="0" algn="ctr">
              <a:spcBef>
                <a:spcPts val="0"/>
              </a:spcBef>
              <a:spcAft>
                <a:spcPts val="0"/>
              </a:spcAft>
              <a:buClr>
                <a:srgbClr val="4285F3"/>
              </a:buClr>
              <a:buSzPts val="2400"/>
              <a:buNone/>
              <a:defRPr sz="2400">
                <a:solidFill>
                  <a:srgbClr val="4285F3"/>
                </a:solidFill>
              </a:defRPr>
            </a:lvl7pPr>
            <a:lvl8pPr lvl="7" rtl="0" algn="ctr">
              <a:spcBef>
                <a:spcPts val="0"/>
              </a:spcBef>
              <a:spcAft>
                <a:spcPts val="0"/>
              </a:spcAft>
              <a:buClr>
                <a:srgbClr val="4285F3"/>
              </a:buClr>
              <a:buSzPts val="2400"/>
              <a:buNone/>
              <a:defRPr sz="2400">
                <a:solidFill>
                  <a:srgbClr val="4285F3"/>
                </a:solidFill>
              </a:defRPr>
            </a:lvl8pPr>
            <a:lvl9pPr lvl="8" rtl="0" algn="ctr">
              <a:spcBef>
                <a:spcPts val="0"/>
              </a:spcBef>
              <a:spcAft>
                <a:spcPts val="0"/>
              </a:spcAft>
              <a:buClr>
                <a:srgbClr val="4285F3"/>
              </a:buClr>
              <a:buSzPts val="2400"/>
              <a:buNone/>
              <a:defRPr sz="2400">
                <a:solidFill>
                  <a:srgbClr val="4285F3"/>
                </a:solidFill>
              </a:defRPr>
            </a:lvl9pPr>
          </a:lstStyle>
          <a:p/>
        </p:txBody>
      </p:sp>
      <p:sp>
        <p:nvSpPr>
          <p:cNvPr id="133" name="Google Shape;133;p17"/>
          <p:cNvSpPr txBox="1"/>
          <p:nvPr>
            <p:ph idx="2" type="title"/>
          </p:nvPr>
        </p:nvSpPr>
        <p:spPr>
          <a:xfrm>
            <a:off x="1837625" y="3262500"/>
            <a:ext cx="5481600" cy="632400"/>
          </a:xfrm>
          <a:prstGeom prst="rect">
            <a:avLst/>
          </a:prstGeom>
        </p:spPr>
        <p:txBody>
          <a:bodyPr anchorCtr="0" anchor="ctr" bIns="91425" lIns="91425" spcFirstLastPara="1" rIns="91425" wrap="square" tIns="91425"/>
          <a:lstStyle>
            <a:lvl1pPr lvl="0" rtl="0" algn="ctr">
              <a:spcBef>
                <a:spcPts val="0"/>
              </a:spcBef>
              <a:spcAft>
                <a:spcPts val="0"/>
              </a:spcAft>
              <a:buClr>
                <a:srgbClr val="80868B"/>
              </a:buClr>
              <a:buSzPts val="1500"/>
              <a:buNone/>
              <a:defRPr sz="1500">
                <a:solidFill>
                  <a:srgbClr val="80868B"/>
                </a:solidFill>
              </a:defRPr>
            </a:lvl1pPr>
            <a:lvl2pPr lvl="1" rtl="0" algn="ctr">
              <a:spcBef>
                <a:spcPts val="0"/>
              </a:spcBef>
              <a:spcAft>
                <a:spcPts val="0"/>
              </a:spcAft>
              <a:buClr>
                <a:srgbClr val="80868B"/>
              </a:buClr>
              <a:buSzPts val="1500"/>
              <a:buNone/>
              <a:defRPr sz="1500">
                <a:solidFill>
                  <a:srgbClr val="80868B"/>
                </a:solidFill>
              </a:defRPr>
            </a:lvl2pPr>
            <a:lvl3pPr lvl="2" rtl="0" algn="ctr">
              <a:spcBef>
                <a:spcPts val="0"/>
              </a:spcBef>
              <a:spcAft>
                <a:spcPts val="0"/>
              </a:spcAft>
              <a:buClr>
                <a:srgbClr val="80868B"/>
              </a:buClr>
              <a:buSzPts val="1500"/>
              <a:buNone/>
              <a:defRPr sz="1500">
                <a:solidFill>
                  <a:srgbClr val="80868B"/>
                </a:solidFill>
              </a:defRPr>
            </a:lvl3pPr>
            <a:lvl4pPr lvl="3" rtl="0" algn="ctr">
              <a:spcBef>
                <a:spcPts val="0"/>
              </a:spcBef>
              <a:spcAft>
                <a:spcPts val="0"/>
              </a:spcAft>
              <a:buClr>
                <a:srgbClr val="80868B"/>
              </a:buClr>
              <a:buSzPts val="1500"/>
              <a:buNone/>
              <a:defRPr sz="1500">
                <a:solidFill>
                  <a:srgbClr val="80868B"/>
                </a:solidFill>
              </a:defRPr>
            </a:lvl4pPr>
            <a:lvl5pPr lvl="4" rtl="0" algn="ctr">
              <a:spcBef>
                <a:spcPts val="0"/>
              </a:spcBef>
              <a:spcAft>
                <a:spcPts val="0"/>
              </a:spcAft>
              <a:buClr>
                <a:srgbClr val="80868B"/>
              </a:buClr>
              <a:buSzPts val="1500"/>
              <a:buNone/>
              <a:defRPr sz="1500">
                <a:solidFill>
                  <a:srgbClr val="80868B"/>
                </a:solidFill>
              </a:defRPr>
            </a:lvl5pPr>
            <a:lvl6pPr lvl="5" rtl="0" algn="ctr">
              <a:spcBef>
                <a:spcPts val="0"/>
              </a:spcBef>
              <a:spcAft>
                <a:spcPts val="0"/>
              </a:spcAft>
              <a:buClr>
                <a:srgbClr val="80868B"/>
              </a:buClr>
              <a:buSzPts val="1500"/>
              <a:buNone/>
              <a:defRPr sz="1500">
                <a:solidFill>
                  <a:srgbClr val="80868B"/>
                </a:solidFill>
              </a:defRPr>
            </a:lvl6pPr>
            <a:lvl7pPr lvl="6" rtl="0" algn="ctr">
              <a:spcBef>
                <a:spcPts val="0"/>
              </a:spcBef>
              <a:spcAft>
                <a:spcPts val="0"/>
              </a:spcAft>
              <a:buClr>
                <a:srgbClr val="80868B"/>
              </a:buClr>
              <a:buSzPts val="1500"/>
              <a:buNone/>
              <a:defRPr sz="1500">
                <a:solidFill>
                  <a:srgbClr val="80868B"/>
                </a:solidFill>
              </a:defRPr>
            </a:lvl7pPr>
            <a:lvl8pPr lvl="7" rtl="0" algn="ctr">
              <a:spcBef>
                <a:spcPts val="0"/>
              </a:spcBef>
              <a:spcAft>
                <a:spcPts val="0"/>
              </a:spcAft>
              <a:buClr>
                <a:srgbClr val="80868B"/>
              </a:buClr>
              <a:buSzPts val="1500"/>
              <a:buNone/>
              <a:defRPr sz="1500">
                <a:solidFill>
                  <a:srgbClr val="80868B"/>
                </a:solidFill>
              </a:defRPr>
            </a:lvl8pPr>
            <a:lvl9pPr lvl="8" rtl="0" algn="ctr">
              <a:spcBef>
                <a:spcPts val="0"/>
              </a:spcBef>
              <a:spcAft>
                <a:spcPts val="0"/>
              </a:spcAft>
              <a:buClr>
                <a:srgbClr val="80868B"/>
              </a:buClr>
              <a:buSzPts val="1500"/>
              <a:buNone/>
              <a:defRPr sz="1500">
                <a:solidFill>
                  <a:srgbClr val="80868B"/>
                </a:solidFill>
              </a:defRPr>
            </a:lvl9pPr>
          </a:lstStyle>
          <a:p/>
        </p:txBody>
      </p:sp>
      <p:sp>
        <p:nvSpPr>
          <p:cNvPr id="134" name="Google Shape;134;p17"/>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lvl1pPr lvl="0" rtl="0" algn="r">
              <a:buNone/>
              <a:defRPr sz="700">
                <a:solidFill>
                  <a:srgbClr val="9AA0A6"/>
                </a:solidFill>
                <a:latin typeface="Roboto"/>
                <a:ea typeface="Roboto"/>
                <a:cs typeface="Roboto"/>
                <a:sym typeface="Roboto"/>
              </a:defRPr>
            </a:lvl1pPr>
            <a:lvl2pPr lvl="1" rtl="0" algn="r">
              <a:buNone/>
              <a:defRPr sz="700">
                <a:solidFill>
                  <a:srgbClr val="9AA0A6"/>
                </a:solidFill>
                <a:latin typeface="Roboto"/>
                <a:ea typeface="Roboto"/>
                <a:cs typeface="Roboto"/>
                <a:sym typeface="Roboto"/>
              </a:defRPr>
            </a:lvl2pPr>
            <a:lvl3pPr lvl="2" rtl="0" algn="r">
              <a:buNone/>
              <a:defRPr sz="700">
                <a:solidFill>
                  <a:srgbClr val="9AA0A6"/>
                </a:solidFill>
                <a:latin typeface="Roboto"/>
                <a:ea typeface="Roboto"/>
                <a:cs typeface="Roboto"/>
                <a:sym typeface="Roboto"/>
              </a:defRPr>
            </a:lvl3pPr>
            <a:lvl4pPr lvl="3" rtl="0" algn="r">
              <a:buNone/>
              <a:defRPr sz="700">
                <a:solidFill>
                  <a:srgbClr val="9AA0A6"/>
                </a:solidFill>
                <a:latin typeface="Roboto"/>
                <a:ea typeface="Roboto"/>
                <a:cs typeface="Roboto"/>
                <a:sym typeface="Roboto"/>
              </a:defRPr>
            </a:lvl4pPr>
            <a:lvl5pPr lvl="4" rtl="0" algn="r">
              <a:buNone/>
              <a:defRPr sz="700">
                <a:solidFill>
                  <a:srgbClr val="9AA0A6"/>
                </a:solidFill>
                <a:latin typeface="Roboto"/>
                <a:ea typeface="Roboto"/>
                <a:cs typeface="Roboto"/>
                <a:sym typeface="Roboto"/>
              </a:defRPr>
            </a:lvl5pPr>
            <a:lvl6pPr lvl="5" rtl="0" algn="r">
              <a:buNone/>
              <a:defRPr sz="700">
                <a:solidFill>
                  <a:srgbClr val="9AA0A6"/>
                </a:solidFill>
                <a:latin typeface="Roboto"/>
                <a:ea typeface="Roboto"/>
                <a:cs typeface="Roboto"/>
                <a:sym typeface="Roboto"/>
              </a:defRPr>
            </a:lvl6pPr>
            <a:lvl7pPr lvl="6" rtl="0" algn="r">
              <a:buNone/>
              <a:defRPr sz="700">
                <a:solidFill>
                  <a:srgbClr val="9AA0A6"/>
                </a:solidFill>
                <a:latin typeface="Roboto"/>
                <a:ea typeface="Roboto"/>
                <a:cs typeface="Roboto"/>
                <a:sym typeface="Roboto"/>
              </a:defRPr>
            </a:lvl7pPr>
            <a:lvl8pPr lvl="7" rtl="0" algn="r">
              <a:buNone/>
              <a:defRPr sz="700">
                <a:solidFill>
                  <a:srgbClr val="9AA0A6"/>
                </a:solidFill>
                <a:latin typeface="Roboto"/>
                <a:ea typeface="Roboto"/>
                <a:cs typeface="Roboto"/>
                <a:sym typeface="Roboto"/>
              </a:defRPr>
            </a:lvl8pPr>
            <a:lvl9pPr lvl="8" rtl="0" algn="r">
              <a:buNone/>
              <a:defRPr sz="700">
                <a:solidFill>
                  <a:srgbClr val="9AA0A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35" name="Google Shape;135;p17"/>
          <p:cNvSpPr txBox="1"/>
          <p:nvPr>
            <p:ph idx="3" type="sldNum"/>
          </p:nvPr>
        </p:nvSpPr>
        <p:spPr>
          <a:xfrm>
            <a:off x="537675" y="4587025"/>
            <a:ext cx="2640600" cy="393600"/>
          </a:xfrm>
          <a:prstGeom prst="rect">
            <a:avLst/>
          </a:prstGeom>
        </p:spPr>
        <p:txBody>
          <a:bodyPr anchorCtr="0" anchor="ctr" bIns="91425" lIns="91425" spcFirstLastPara="1" rIns="91425" wrap="square" tIns="91425">
            <a:noAutofit/>
          </a:bodyPr>
          <a:lstStyle>
            <a:lvl1pPr lvl="0" rtl="0">
              <a:buNone/>
              <a:defRPr sz="700">
                <a:solidFill>
                  <a:srgbClr val="9AA0A6"/>
                </a:solidFill>
                <a:latin typeface="Roboto"/>
                <a:ea typeface="Roboto"/>
                <a:cs typeface="Roboto"/>
                <a:sym typeface="Roboto"/>
              </a:defRPr>
            </a:lvl1pPr>
            <a:lvl2pPr lvl="1" rtl="0">
              <a:buNone/>
              <a:defRPr sz="700">
                <a:solidFill>
                  <a:srgbClr val="9AA0A6"/>
                </a:solidFill>
                <a:latin typeface="Roboto"/>
                <a:ea typeface="Roboto"/>
                <a:cs typeface="Roboto"/>
                <a:sym typeface="Roboto"/>
              </a:defRPr>
            </a:lvl2pPr>
            <a:lvl3pPr lvl="2" rtl="0">
              <a:buNone/>
              <a:defRPr sz="700">
                <a:solidFill>
                  <a:srgbClr val="9AA0A6"/>
                </a:solidFill>
                <a:latin typeface="Roboto"/>
                <a:ea typeface="Roboto"/>
                <a:cs typeface="Roboto"/>
                <a:sym typeface="Roboto"/>
              </a:defRPr>
            </a:lvl3pPr>
            <a:lvl4pPr lvl="3" rtl="0">
              <a:buNone/>
              <a:defRPr sz="700">
                <a:solidFill>
                  <a:srgbClr val="9AA0A6"/>
                </a:solidFill>
                <a:latin typeface="Roboto"/>
                <a:ea typeface="Roboto"/>
                <a:cs typeface="Roboto"/>
                <a:sym typeface="Roboto"/>
              </a:defRPr>
            </a:lvl4pPr>
            <a:lvl5pPr lvl="4" rtl="0">
              <a:buNone/>
              <a:defRPr sz="700">
                <a:solidFill>
                  <a:srgbClr val="9AA0A6"/>
                </a:solidFill>
                <a:latin typeface="Roboto"/>
                <a:ea typeface="Roboto"/>
                <a:cs typeface="Roboto"/>
                <a:sym typeface="Roboto"/>
              </a:defRPr>
            </a:lvl5pPr>
            <a:lvl6pPr lvl="5" rtl="0">
              <a:buNone/>
              <a:defRPr sz="700">
                <a:solidFill>
                  <a:srgbClr val="9AA0A6"/>
                </a:solidFill>
                <a:latin typeface="Roboto"/>
                <a:ea typeface="Roboto"/>
                <a:cs typeface="Roboto"/>
                <a:sym typeface="Roboto"/>
              </a:defRPr>
            </a:lvl6pPr>
            <a:lvl7pPr lvl="6" rtl="0">
              <a:buNone/>
              <a:defRPr sz="700">
                <a:solidFill>
                  <a:srgbClr val="9AA0A6"/>
                </a:solidFill>
                <a:latin typeface="Roboto"/>
                <a:ea typeface="Roboto"/>
                <a:cs typeface="Roboto"/>
                <a:sym typeface="Roboto"/>
              </a:defRPr>
            </a:lvl7pPr>
            <a:lvl8pPr lvl="7" rtl="0">
              <a:buNone/>
              <a:defRPr sz="700">
                <a:solidFill>
                  <a:srgbClr val="9AA0A6"/>
                </a:solidFill>
                <a:latin typeface="Roboto"/>
                <a:ea typeface="Roboto"/>
                <a:cs typeface="Roboto"/>
                <a:sym typeface="Roboto"/>
              </a:defRPr>
            </a:lvl8pPr>
            <a:lvl9pPr lvl="8" rtl="0">
              <a:buNone/>
              <a:defRPr sz="700">
                <a:solidFill>
                  <a:srgbClr val="9AA0A6"/>
                </a:solidFill>
                <a:latin typeface="Roboto"/>
                <a:ea typeface="Roboto"/>
                <a:cs typeface="Roboto"/>
                <a:sym typeface="Roboto"/>
              </a:defRPr>
            </a:lvl9pPr>
          </a:lstStyle>
          <a:p>
            <a:pPr indent="0" lvl="0" marL="0" rtl="0" algn="l">
              <a:spcBef>
                <a:spcPts val="0"/>
              </a:spcBef>
              <a:spcAft>
                <a:spcPts val="0"/>
              </a:spcAft>
              <a:buNone/>
            </a:pPr>
            <a:r>
              <a:rPr lang="en"/>
              <a:t>0. Lesson Name</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ypography">
  <p:cSld name="TITLE_6">
    <p:spTree>
      <p:nvGrpSpPr>
        <p:cNvPr id="30" name="Shape 30"/>
        <p:cNvGrpSpPr/>
        <p:nvPr/>
      </p:nvGrpSpPr>
      <p:grpSpPr>
        <a:xfrm>
          <a:off x="0" y="0"/>
          <a:ext cx="0" cy="0"/>
          <a:chOff x="0" y="0"/>
          <a:chExt cx="0" cy="0"/>
        </a:xfrm>
      </p:grpSpPr>
      <p:sp>
        <p:nvSpPr>
          <p:cNvPr id="31" name="Google Shape;31;p3"/>
          <p:cNvSpPr txBox="1"/>
          <p:nvPr/>
        </p:nvSpPr>
        <p:spPr>
          <a:xfrm>
            <a:off x="500400" y="589964"/>
            <a:ext cx="7193100" cy="46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000">
                <a:solidFill>
                  <a:srgbClr val="212121"/>
                </a:solidFill>
                <a:latin typeface="Google Sans"/>
                <a:ea typeface="Google Sans"/>
                <a:cs typeface="Google Sans"/>
                <a:sym typeface="Google Sans"/>
              </a:rPr>
              <a:t>Google Science Fair Typography</a:t>
            </a:r>
            <a:endParaRPr sz="2000">
              <a:solidFill>
                <a:srgbClr val="212121"/>
              </a:solidFill>
              <a:latin typeface="Google Sans"/>
              <a:ea typeface="Google Sans"/>
              <a:cs typeface="Google Sans"/>
              <a:sym typeface="Google Sans"/>
            </a:endParaRPr>
          </a:p>
        </p:txBody>
      </p:sp>
      <p:sp>
        <p:nvSpPr>
          <p:cNvPr id="32" name="Google Shape;32;p3"/>
          <p:cNvSpPr txBox="1"/>
          <p:nvPr/>
        </p:nvSpPr>
        <p:spPr>
          <a:xfrm>
            <a:off x="4844052" y="2529253"/>
            <a:ext cx="2806800" cy="46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000">
                <a:solidFill>
                  <a:srgbClr val="9AA0A6"/>
                </a:solidFill>
                <a:latin typeface="Google Sans"/>
                <a:ea typeface="Google Sans"/>
                <a:cs typeface="Google Sans"/>
                <a:sym typeface="Google Sans"/>
              </a:rPr>
              <a:t>Body 1: Primary</a:t>
            </a:r>
            <a:endParaRPr sz="2000">
              <a:solidFill>
                <a:srgbClr val="9AA0A6"/>
              </a:solidFill>
              <a:latin typeface="Google Sans"/>
              <a:ea typeface="Google Sans"/>
              <a:cs typeface="Google Sans"/>
              <a:sym typeface="Google Sans"/>
            </a:endParaRPr>
          </a:p>
        </p:txBody>
      </p:sp>
      <p:sp>
        <p:nvSpPr>
          <p:cNvPr id="33" name="Google Shape;33;p3"/>
          <p:cNvSpPr txBox="1"/>
          <p:nvPr/>
        </p:nvSpPr>
        <p:spPr>
          <a:xfrm>
            <a:off x="543675" y="2415963"/>
            <a:ext cx="3724500" cy="46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3000">
                <a:solidFill>
                  <a:srgbClr val="202124"/>
                </a:solidFill>
                <a:latin typeface="Google Sans"/>
                <a:ea typeface="Google Sans"/>
                <a:cs typeface="Google Sans"/>
                <a:sym typeface="Google Sans"/>
              </a:rPr>
              <a:t>Headline 2</a:t>
            </a:r>
            <a:endParaRPr sz="3000">
              <a:solidFill>
                <a:srgbClr val="202124"/>
              </a:solidFill>
              <a:latin typeface="Google Sans"/>
              <a:ea typeface="Google Sans"/>
              <a:cs typeface="Google Sans"/>
              <a:sym typeface="Google Sans"/>
            </a:endParaRPr>
          </a:p>
        </p:txBody>
      </p:sp>
      <p:sp>
        <p:nvSpPr>
          <p:cNvPr id="34" name="Google Shape;34;p3"/>
          <p:cNvSpPr txBox="1"/>
          <p:nvPr/>
        </p:nvSpPr>
        <p:spPr>
          <a:xfrm>
            <a:off x="543675" y="2875525"/>
            <a:ext cx="2535000" cy="284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800">
                <a:solidFill>
                  <a:srgbClr val="9E9E9E"/>
                </a:solidFill>
                <a:latin typeface="Google Sans"/>
                <a:ea typeface="Google Sans"/>
                <a:cs typeface="Google Sans"/>
                <a:sym typeface="Google Sans"/>
              </a:rPr>
              <a:t>Google Sans </a:t>
            </a:r>
            <a:r>
              <a:rPr lang="en" sz="800">
                <a:solidFill>
                  <a:srgbClr val="9AA0A6"/>
                </a:solidFill>
                <a:latin typeface="Google Sans"/>
                <a:ea typeface="Google Sans"/>
                <a:cs typeface="Google Sans"/>
                <a:sym typeface="Google Sans"/>
              </a:rPr>
              <a:t>Normal</a:t>
            </a:r>
            <a:r>
              <a:rPr lang="en" sz="800">
                <a:solidFill>
                  <a:srgbClr val="9E9E9E"/>
                </a:solidFill>
                <a:latin typeface="Google Sans"/>
                <a:ea typeface="Google Sans"/>
                <a:cs typeface="Google Sans"/>
                <a:sym typeface="Google Sans"/>
              </a:rPr>
              <a:t> 30 pt </a:t>
            </a:r>
            <a:r>
              <a:rPr lang="en" sz="800">
                <a:solidFill>
                  <a:srgbClr val="9E9E9E"/>
                </a:solidFill>
                <a:latin typeface="Google Sans"/>
                <a:ea typeface="Google Sans"/>
                <a:cs typeface="Google Sans"/>
                <a:sym typeface="Google Sans"/>
              </a:rPr>
              <a:t> / single spacing</a:t>
            </a:r>
            <a:endParaRPr sz="800">
              <a:solidFill>
                <a:srgbClr val="9E9E9E"/>
              </a:solidFill>
              <a:latin typeface="Google Sans"/>
              <a:ea typeface="Google Sans"/>
              <a:cs typeface="Google Sans"/>
              <a:sym typeface="Google Sans"/>
            </a:endParaRPr>
          </a:p>
          <a:p>
            <a:pPr indent="0" lvl="0" marL="0" rtl="0" algn="l">
              <a:lnSpc>
                <a:spcPct val="120000"/>
              </a:lnSpc>
              <a:spcBef>
                <a:spcPts val="1600"/>
              </a:spcBef>
              <a:spcAft>
                <a:spcPts val="1600"/>
              </a:spcAft>
              <a:buNone/>
            </a:pPr>
            <a:r>
              <a:t/>
            </a:r>
            <a:endParaRPr sz="800">
              <a:solidFill>
                <a:srgbClr val="9E9E9E"/>
              </a:solidFill>
              <a:latin typeface="Google Sans"/>
              <a:ea typeface="Google Sans"/>
              <a:cs typeface="Google Sans"/>
              <a:sym typeface="Google Sans"/>
            </a:endParaRPr>
          </a:p>
        </p:txBody>
      </p:sp>
      <p:sp>
        <p:nvSpPr>
          <p:cNvPr id="35" name="Google Shape;35;p3"/>
          <p:cNvSpPr txBox="1"/>
          <p:nvPr/>
        </p:nvSpPr>
        <p:spPr>
          <a:xfrm>
            <a:off x="543675" y="3350900"/>
            <a:ext cx="2454600" cy="46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000">
                <a:solidFill>
                  <a:srgbClr val="202124"/>
                </a:solidFill>
                <a:latin typeface="Google Sans"/>
                <a:ea typeface="Google Sans"/>
                <a:cs typeface="Google Sans"/>
                <a:sym typeface="Google Sans"/>
              </a:rPr>
              <a:t>Headline 3: Primary</a:t>
            </a:r>
            <a:endParaRPr sz="2000">
              <a:solidFill>
                <a:srgbClr val="202124"/>
              </a:solidFill>
              <a:latin typeface="Google Sans"/>
              <a:ea typeface="Google Sans"/>
              <a:cs typeface="Google Sans"/>
              <a:sym typeface="Google Sans"/>
            </a:endParaRPr>
          </a:p>
        </p:txBody>
      </p:sp>
      <p:sp>
        <p:nvSpPr>
          <p:cNvPr id="36" name="Google Shape;36;p3"/>
          <p:cNvSpPr txBox="1"/>
          <p:nvPr/>
        </p:nvSpPr>
        <p:spPr>
          <a:xfrm>
            <a:off x="543675" y="4224775"/>
            <a:ext cx="2454600" cy="46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500">
                <a:solidFill>
                  <a:srgbClr val="202124"/>
                </a:solidFill>
                <a:latin typeface="Google Sans"/>
                <a:ea typeface="Google Sans"/>
                <a:cs typeface="Google Sans"/>
                <a:sym typeface="Google Sans"/>
              </a:rPr>
              <a:t>Headline 4: Dense content</a:t>
            </a:r>
            <a:endParaRPr sz="1500">
              <a:solidFill>
                <a:srgbClr val="202124"/>
              </a:solidFill>
              <a:latin typeface="Google Sans"/>
              <a:ea typeface="Google Sans"/>
              <a:cs typeface="Google Sans"/>
              <a:sym typeface="Google Sans"/>
            </a:endParaRPr>
          </a:p>
        </p:txBody>
      </p:sp>
      <p:sp>
        <p:nvSpPr>
          <p:cNvPr id="37" name="Google Shape;37;p3"/>
          <p:cNvSpPr txBox="1"/>
          <p:nvPr/>
        </p:nvSpPr>
        <p:spPr>
          <a:xfrm>
            <a:off x="4844052" y="3418525"/>
            <a:ext cx="2881800" cy="46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500">
                <a:solidFill>
                  <a:srgbClr val="9AA0A6"/>
                </a:solidFill>
                <a:latin typeface="Google Sans"/>
                <a:ea typeface="Google Sans"/>
                <a:cs typeface="Google Sans"/>
                <a:sym typeface="Google Sans"/>
              </a:rPr>
              <a:t>Body 2: Dense content</a:t>
            </a:r>
            <a:endParaRPr sz="1500">
              <a:solidFill>
                <a:srgbClr val="9AA0A6"/>
              </a:solidFill>
              <a:latin typeface="Google Sans"/>
              <a:ea typeface="Google Sans"/>
              <a:cs typeface="Google Sans"/>
              <a:sym typeface="Google Sans"/>
            </a:endParaRPr>
          </a:p>
        </p:txBody>
      </p:sp>
      <p:sp>
        <p:nvSpPr>
          <p:cNvPr id="38" name="Google Shape;38;p3"/>
          <p:cNvSpPr txBox="1"/>
          <p:nvPr/>
        </p:nvSpPr>
        <p:spPr>
          <a:xfrm>
            <a:off x="4844050" y="4356775"/>
            <a:ext cx="1829100" cy="284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700">
                <a:solidFill>
                  <a:srgbClr val="9AA0A6"/>
                </a:solidFill>
                <a:latin typeface="Roboto"/>
                <a:ea typeface="Roboto"/>
                <a:cs typeface="Roboto"/>
                <a:sym typeface="Roboto"/>
              </a:rPr>
              <a:t>Body 3: Footer</a:t>
            </a:r>
            <a:endParaRPr sz="700">
              <a:solidFill>
                <a:srgbClr val="9AA0A6"/>
              </a:solidFill>
              <a:latin typeface="Roboto"/>
              <a:ea typeface="Roboto"/>
              <a:cs typeface="Roboto"/>
              <a:sym typeface="Roboto"/>
            </a:endParaRPr>
          </a:p>
        </p:txBody>
      </p:sp>
      <p:sp>
        <p:nvSpPr>
          <p:cNvPr id="39" name="Google Shape;39;p3"/>
          <p:cNvSpPr txBox="1"/>
          <p:nvPr/>
        </p:nvSpPr>
        <p:spPr>
          <a:xfrm>
            <a:off x="543675" y="3708575"/>
            <a:ext cx="2806800" cy="284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E9E9E"/>
                </a:solidFill>
                <a:latin typeface="Google Sans"/>
                <a:ea typeface="Google Sans"/>
                <a:cs typeface="Google Sans"/>
                <a:sym typeface="Google Sans"/>
              </a:rPr>
              <a:t>Google Sans </a:t>
            </a:r>
            <a:r>
              <a:rPr lang="en" sz="800">
                <a:solidFill>
                  <a:srgbClr val="9AA0A6"/>
                </a:solidFill>
                <a:latin typeface="Google Sans"/>
                <a:ea typeface="Google Sans"/>
                <a:cs typeface="Google Sans"/>
                <a:sym typeface="Google Sans"/>
              </a:rPr>
              <a:t>Normal</a:t>
            </a:r>
            <a:r>
              <a:rPr lang="en" sz="800">
                <a:solidFill>
                  <a:srgbClr val="9E9E9E"/>
                </a:solidFill>
                <a:latin typeface="Google Sans"/>
                <a:ea typeface="Google Sans"/>
                <a:cs typeface="Google Sans"/>
                <a:sym typeface="Google Sans"/>
              </a:rPr>
              <a:t> 20 pt  / 1.2 spacing</a:t>
            </a:r>
            <a:endParaRPr sz="800">
              <a:solidFill>
                <a:srgbClr val="9E9E9E"/>
              </a:solidFill>
              <a:latin typeface="Google Sans"/>
              <a:ea typeface="Google Sans"/>
              <a:cs typeface="Google Sans"/>
              <a:sym typeface="Google Sans"/>
            </a:endParaRPr>
          </a:p>
        </p:txBody>
      </p:sp>
      <p:sp>
        <p:nvSpPr>
          <p:cNvPr id="40" name="Google Shape;40;p3"/>
          <p:cNvSpPr txBox="1"/>
          <p:nvPr/>
        </p:nvSpPr>
        <p:spPr>
          <a:xfrm>
            <a:off x="543675" y="4553150"/>
            <a:ext cx="2484600" cy="284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800">
                <a:solidFill>
                  <a:srgbClr val="9E9E9E"/>
                </a:solidFill>
                <a:latin typeface="Google Sans"/>
                <a:ea typeface="Google Sans"/>
                <a:cs typeface="Google Sans"/>
                <a:sym typeface="Google Sans"/>
              </a:rPr>
              <a:t>Google Sans </a:t>
            </a:r>
            <a:r>
              <a:rPr lang="en" sz="800">
                <a:solidFill>
                  <a:srgbClr val="9AA0A6"/>
                </a:solidFill>
                <a:latin typeface="Google Sans"/>
                <a:ea typeface="Google Sans"/>
                <a:cs typeface="Google Sans"/>
                <a:sym typeface="Google Sans"/>
              </a:rPr>
              <a:t>Normal</a:t>
            </a:r>
            <a:r>
              <a:rPr lang="en" sz="800">
                <a:solidFill>
                  <a:srgbClr val="9E9E9E"/>
                </a:solidFill>
                <a:latin typeface="Google Sans"/>
                <a:ea typeface="Google Sans"/>
                <a:cs typeface="Google Sans"/>
                <a:sym typeface="Google Sans"/>
              </a:rPr>
              <a:t> 15pt </a:t>
            </a:r>
            <a:r>
              <a:rPr lang="en" sz="800">
                <a:solidFill>
                  <a:srgbClr val="9E9E9E"/>
                </a:solidFill>
                <a:latin typeface="Google Sans"/>
                <a:ea typeface="Google Sans"/>
                <a:cs typeface="Google Sans"/>
                <a:sym typeface="Google Sans"/>
              </a:rPr>
              <a:t> / 1.2 spacing</a:t>
            </a:r>
            <a:endParaRPr sz="800">
              <a:solidFill>
                <a:srgbClr val="9E9E9E"/>
              </a:solidFill>
              <a:latin typeface="Google Sans"/>
              <a:ea typeface="Google Sans"/>
              <a:cs typeface="Google Sans"/>
              <a:sym typeface="Google Sans"/>
            </a:endParaRPr>
          </a:p>
          <a:p>
            <a:pPr indent="0" lvl="0" marL="0" rtl="0" algn="l">
              <a:lnSpc>
                <a:spcPct val="120000"/>
              </a:lnSpc>
              <a:spcBef>
                <a:spcPts val="1600"/>
              </a:spcBef>
              <a:spcAft>
                <a:spcPts val="1600"/>
              </a:spcAft>
              <a:buNone/>
            </a:pPr>
            <a:r>
              <a:t/>
            </a:r>
            <a:endParaRPr sz="800">
              <a:solidFill>
                <a:srgbClr val="9E9E9E"/>
              </a:solidFill>
              <a:latin typeface="Google Sans"/>
              <a:ea typeface="Google Sans"/>
              <a:cs typeface="Google Sans"/>
              <a:sym typeface="Google Sans"/>
            </a:endParaRPr>
          </a:p>
        </p:txBody>
      </p:sp>
      <p:sp>
        <p:nvSpPr>
          <p:cNvPr id="41" name="Google Shape;41;p3"/>
          <p:cNvSpPr txBox="1"/>
          <p:nvPr/>
        </p:nvSpPr>
        <p:spPr>
          <a:xfrm>
            <a:off x="4844050" y="2875525"/>
            <a:ext cx="2535000" cy="284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800">
                <a:solidFill>
                  <a:srgbClr val="9AA0A6"/>
                </a:solidFill>
                <a:latin typeface="Google Sans"/>
                <a:ea typeface="Google Sans"/>
                <a:cs typeface="Google Sans"/>
                <a:sym typeface="Google Sans"/>
              </a:rPr>
              <a:t>Google Sans </a:t>
            </a:r>
            <a:r>
              <a:rPr lang="en" sz="800">
                <a:solidFill>
                  <a:srgbClr val="9AA0A6"/>
                </a:solidFill>
                <a:latin typeface="Google Sans"/>
                <a:ea typeface="Google Sans"/>
                <a:cs typeface="Google Sans"/>
                <a:sym typeface="Google Sans"/>
              </a:rPr>
              <a:t>Normal</a:t>
            </a:r>
            <a:r>
              <a:rPr lang="en" sz="800">
                <a:solidFill>
                  <a:srgbClr val="9AA0A6"/>
                </a:solidFill>
                <a:latin typeface="Google Sans"/>
                <a:ea typeface="Google Sans"/>
                <a:cs typeface="Google Sans"/>
                <a:sym typeface="Google Sans"/>
              </a:rPr>
              <a:t> 20 pt  </a:t>
            </a:r>
            <a:r>
              <a:rPr lang="en" sz="800">
                <a:solidFill>
                  <a:srgbClr val="9E9E9E"/>
                </a:solidFill>
                <a:latin typeface="Google Sans"/>
                <a:ea typeface="Google Sans"/>
                <a:cs typeface="Google Sans"/>
                <a:sym typeface="Google Sans"/>
              </a:rPr>
              <a:t>/ 1.2 spacing</a:t>
            </a:r>
            <a:endParaRPr sz="800">
              <a:solidFill>
                <a:srgbClr val="9E9E9E"/>
              </a:solidFill>
              <a:latin typeface="Google Sans"/>
              <a:ea typeface="Google Sans"/>
              <a:cs typeface="Google Sans"/>
              <a:sym typeface="Google Sans"/>
            </a:endParaRPr>
          </a:p>
          <a:p>
            <a:pPr indent="0" lvl="0" marL="0" rtl="0" algn="l">
              <a:lnSpc>
                <a:spcPct val="120000"/>
              </a:lnSpc>
              <a:spcBef>
                <a:spcPts val="1600"/>
              </a:spcBef>
              <a:spcAft>
                <a:spcPts val="1600"/>
              </a:spcAft>
              <a:buNone/>
            </a:pPr>
            <a:r>
              <a:t/>
            </a:r>
            <a:endParaRPr sz="800">
              <a:solidFill>
                <a:srgbClr val="9AA0A6"/>
              </a:solidFill>
              <a:latin typeface="Google Sans"/>
              <a:ea typeface="Google Sans"/>
              <a:cs typeface="Google Sans"/>
              <a:sym typeface="Google Sans"/>
            </a:endParaRPr>
          </a:p>
        </p:txBody>
      </p:sp>
      <p:sp>
        <p:nvSpPr>
          <p:cNvPr id="42" name="Google Shape;42;p3"/>
          <p:cNvSpPr txBox="1"/>
          <p:nvPr/>
        </p:nvSpPr>
        <p:spPr>
          <a:xfrm>
            <a:off x="4844050" y="3708575"/>
            <a:ext cx="2114100" cy="284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800">
                <a:solidFill>
                  <a:srgbClr val="9AA0A6"/>
                </a:solidFill>
                <a:latin typeface="Google Sans"/>
                <a:ea typeface="Google Sans"/>
                <a:cs typeface="Google Sans"/>
                <a:sym typeface="Google Sans"/>
              </a:rPr>
              <a:t>Google Sans Normal 15 pt </a:t>
            </a:r>
            <a:r>
              <a:rPr lang="en" sz="800">
                <a:solidFill>
                  <a:srgbClr val="9E9E9E"/>
                </a:solidFill>
                <a:latin typeface="Google Sans"/>
                <a:ea typeface="Google Sans"/>
                <a:cs typeface="Google Sans"/>
                <a:sym typeface="Google Sans"/>
              </a:rPr>
              <a:t> / 1.2 spacing</a:t>
            </a:r>
            <a:endParaRPr sz="800">
              <a:solidFill>
                <a:srgbClr val="9E9E9E"/>
              </a:solidFill>
              <a:latin typeface="Google Sans"/>
              <a:ea typeface="Google Sans"/>
              <a:cs typeface="Google Sans"/>
              <a:sym typeface="Google Sans"/>
            </a:endParaRPr>
          </a:p>
          <a:p>
            <a:pPr indent="0" lvl="0" marL="0" rtl="0" algn="l">
              <a:lnSpc>
                <a:spcPct val="120000"/>
              </a:lnSpc>
              <a:spcBef>
                <a:spcPts val="1600"/>
              </a:spcBef>
              <a:spcAft>
                <a:spcPts val="1600"/>
              </a:spcAft>
              <a:buNone/>
            </a:pPr>
            <a:r>
              <a:t/>
            </a:r>
            <a:endParaRPr sz="800">
              <a:solidFill>
                <a:srgbClr val="9AA0A6"/>
              </a:solidFill>
              <a:latin typeface="Google Sans"/>
              <a:ea typeface="Google Sans"/>
              <a:cs typeface="Google Sans"/>
              <a:sym typeface="Google Sans"/>
            </a:endParaRPr>
          </a:p>
        </p:txBody>
      </p:sp>
      <p:sp>
        <p:nvSpPr>
          <p:cNvPr id="43" name="Google Shape;43;p3"/>
          <p:cNvSpPr txBox="1"/>
          <p:nvPr/>
        </p:nvSpPr>
        <p:spPr>
          <a:xfrm>
            <a:off x="4844050" y="4553161"/>
            <a:ext cx="1376400" cy="284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AA0A6"/>
                </a:solidFill>
                <a:latin typeface="Google Sans"/>
                <a:ea typeface="Google Sans"/>
                <a:cs typeface="Google Sans"/>
                <a:sym typeface="Google Sans"/>
              </a:rPr>
              <a:t>Roboto</a:t>
            </a:r>
            <a:r>
              <a:rPr lang="en" sz="800">
                <a:solidFill>
                  <a:srgbClr val="9AA0A6"/>
                </a:solidFill>
                <a:latin typeface="Google Sans"/>
                <a:ea typeface="Google Sans"/>
                <a:cs typeface="Google Sans"/>
                <a:sym typeface="Google Sans"/>
              </a:rPr>
              <a:t> Normal 7 pt</a:t>
            </a:r>
            <a:endParaRPr sz="800">
              <a:solidFill>
                <a:srgbClr val="9AA0A6"/>
              </a:solidFill>
              <a:latin typeface="Google Sans"/>
              <a:ea typeface="Google Sans"/>
              <a:cs typeface="Google Sans"/>
              <a:sym typeface="Google Sans"/>
            </a:endParaRPr>
          </a:p>
        </p:txBody>
      </p:sp>
      <p:sp>
        <p:nvSpPr>
          <p:cNvPr id="44" name="Google Shape;44;p3"/>
          <p:cNvSpPr txBox="1"/>
          <p:nvPr/>
        </p:nvSpPr>
        <p:spPr>
          <a:xfrm>
            <a:off x="543675" y="1254750"/>
            <a:ext cx="3724500" cy="46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5200">
                <a:solidFill>
                  <a:srgbClr val="202124"/>
                </a:solidFill>
                <a:latin typeface="Google Sans"/>
                <a:ea typeface="Google Sans"/>
                <a:cs typeface="Google Sans"/>
                <a:sym typeface="Google Sans"/>
              </a:rPr>
              <a:t>Headline 1</a:t>
            </a:r>
            <a:endParaRPr sz="5200">
              <a:solidFill>
                <a:srgbClr val="202124"/>
              </a:solidFill>
              <a:latin typeface="Google Sans"/>
              <a:ea typeface="Google Sans"/>
              <a:cs typeface="Google Sans"/>
              <a:sym typeface="Google Sans"/>
            </a:endParaRPr>
          </a:p>
        </p:txBody>
      </p:sp>
      <p:sp>
        <p:nvSpPr>
          <p:cNvPr id="45" name="Google Shape;45;p3"/>
          <p:cNvSpPr txBox="1"/>
          <p:nvPr/>
        </p:nvSpPr>
        <p:spPr>
          <a:xfrm>
            <a:off x="543675" y="2004925"/>
            <a:ext cx="2535000" cy="284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800">
                <a:solidFill>
                  <a:srgbClr val="9E9E9E"/>
                </a:solidFill>
                <a:latin typeface="Google Sans"/>
                <a:ea typeface="Google Sans"/>
                <a:cs typeface="Google Sans"/>
                <a:sym typeface="Google Sans"/>
              </a:rPr>
              <a:t>Google Sans </a:t>
            </a:r>
            <a:r>
              <a:rPr lang="en" sz="800">
                <a:solidFill>
                  <a:srgbClr val="9AA0A6"/>
                </a:solidFill>
                <a:latin typeface="Google Sans"/>
                <a:ea typeface="Google Sans"/>
                <a:cs typeface="Google Sans"/>
                <a:sym typeface="Google Sans"/>
              </a:rPr>
              <a:t>Normal</a:t>
            </a:r>
            <a:r>
              <a:rPr lang="en" sz="800">
                <a:solidFill>
                  <a:srgbClr val="9E9E9E"/>
                </a:solidFill>
                <a:latin typeface="Google Sans"/>
                <a:ea typeface="Google Sans"/>
                <a:cs typeface="Google Sans"/>
                <a:sym typeface="Google Sans"/>
              </a:rPr>
              <a:t> 52 pt  / single spacing</a:t>
            </a:r>
            <a:endParaRPr sz="800">
              <a:solidFill>
                <a:srgbClr val="9E9E9E"/>
              </a:solidFill>
              <a:latin typeface="Google Sans"/>
              <a:ea typeface="Google Sans"/>
              <a:cs typeface="Google Sans"/>
              <a:sym typeface="Google Sans"/>
            </a:endParaRPr>
          </a:p>
          <a:p>
            <a:pPr indent="0" lvl="0" marL="0" rtl="0" algn="l">
              <a:lnSpc>
                <a:spcPct val="120000"/>
              </a:lnSpc>
              <a:spcBef>
                <a:spcPts val="1600"/>
              </a:spcBef>
              <a:spcAft>
                <a:spcPts val="1600"/>
              </a:spcAft>
              <a:buNone/>
            </a:pPr>
            <a:r>
              <a:t/>
            </a:r>
            <a:endParaRPr sz="800">
              <a:solidFill>
                <a:srgbClr val="9E9E9E"/>
              </a:solidFill>
              <a:latin typeface="Google Sans"/>
              <a:ea typeface="Google Sans"/>
              <a:cs typeface="Google Sans"/>
              <a:sym typeface="Google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1">
  <p:cSld name="TITLE_5">
    <p:spTree>
      <p:nvGrpSpPr>
        <p:cNvPr id="46" name="Shape 46"/>
        <p:cNvGrpSpPr/>
        <p:nvPr/>
      </p:nvGrpSpPr>
      <p:grpSpPr>
        <a:xfrm>
          <a:off x="0" y="0"/>
          <a:ext cx="0" cy="0"/>
          <a:chOff x="0" y="0"/>
          <a:chExt cx="0" cy="0"/>
        </a:xfrm>
      </p:grpSpPr>
      <p:pic>
        <p:nvPicPr>
          <p:cNvPr id="47" name="Google Shape;47;p4"/>
          <p:cNvPicPr preferRelativeResize="0"/>
          <p:nvPr/>
        </p:nvPicPr>
        <p:blipFill>
          <a:blip r:embed="rId2">
            <a:alphaModFix/>
          </a:blip>
          <a:stretch>
            <a:fillRect/>
          </a:stretch>
        </p:blipFill>
        <p:spPr>
          <a:xfrm>
            <a:off x="1678574" y="1399325"/>
            <a:ext cx="5786850" cy="219764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p:cSld name="TITLE_1_1">
    <p:spTree>
      <p:nvGrpSpPr>
        <p:cNvPr id="48" name="Shape 48"/>
        <p:cNvGrpSpPr/>
        <p:nvPr/>
      </p:nvGrpSpPr>
      <p:grpSpPr>
        <a:xfrm>
          <a:off x="0" y="0"/>
          <a:ext cx="0" cy="0"/>
          <a:chOff x="0" y="0"/>
          <a:chExt cx="0" cy="0"/>
        </a:xfrm>
      </p:grpSpPr>
      <p:pic>
        <p:nvPicPr>
          <p:cNvPr id="49" name="Google Shape;49;p5"/>
          <p:cNvPicPr preferRelativeResize="0"/>
          <p:nvPr/>
        </p:nvPicPr>
        <p:blipFill>
          <a:blip r:embed="rId2">
            <a:alphaModFix/>
          </a:blip>
          <a:stretch>
            <a:fillRect/>
          </a:stretch>
        </p:blipFill>
        <p:spPr>
          <a:xfrm>
            <a:off x="3651075" y="4216775"/>
            <a:ext cx="1841852" cy="699500"/>
          </a:xfrm>
          <a:prstGeom prst="rect">
            <a:avLst/>
          </a:prstGeom>
          <a:noFill/>
          <a:ln>
            <a:noFill/>
          </a:ln>
        </p:spPr>
      </p:pic>
      <p:sp>
        <p:nvSpPr>
          <p:cNvPr id="50" name="Google Shape;50;p5"/>
          <p:cNvSpPr txBox="1"/>
          <p:nvPr>
            <p:ph type="ctrTitle"/>
          </p:nvPr>
        </p:nvSpPr>
        <p:spPr>
          <a:xfrm>
            <a:off x="1216050" y="2188432"/>
            <a:ext cx="6711900" cy="2052600"/>
          </a:xfrm>
          <a:prstGeom prst="rect">
            <a:avLst/>
          </a:prstGeom>
        </p:spPr>
        <p:txBody>
          <a:bodyPr anchorCtr="0" anchor="t" bIns="91425" lIns="91425" spcFirstLastPara="1" rIns="91425" wrap="square" tIns="91425"/>
          <a:lstStyle>
            <a:lvl1pPr lvl="0" rtl="0" algn="ctr">
              <a:lnSpc>
                <a:spcPct val="120000"/>
              </a:lnSpc>
              <a:spcBef>
                <a:spcPts val="0"/>
              </a:spcBef>
              <a:spcAft>
                <a:spcPts val="0"/>
              </a:spcAft>
              <a:buSzPts val="4800"/>
              <a:buNone/>
              <a:defRPr sz="4800"/>
            </a:lvl1pPr>
            <a:lvl2pPr lvl="1" rtl="0" algn="ctr">
              <a:lnSpc>
                <a:spcPct val="120000"/>
              </a:lnSpc>
              <a:spcBef>
                <a:spcPts val="0"/>
              </a:spcBef>
              <a:spcAft>
                <a:spcPts val="0"/>
              </a:spcAft>
              <a:buSzPts val="4800"/>
              <a:buNone/>
              <a:defRPr sz="4800"/>
            </a:lvl2pPr>
            <a:lvl3pPr lvl="2" rtl="0" algn="ctr">
              <a:lnSpc>
                <a:spcPct val="120000"/>
              </a:lnSpc>
              <a:spcBef>
                <a:spcPts val="0"/>
              </a:spcBef>
              <a:spcAft>
                <a:spcPts val="0"/>
              </a:spcAft>
              <a:buSzPts val="4800"/>
              <a:buNone/>
              <a:defRPr sz="4800"/>
            </a:lvl3pPr>
            <a:lvl4pPr lvl="3" rtl="0" algn="ctr">
              <a:lnSpc>
                <a:spcPct val="120000"/>
              </a:lnSpc>
              <a:spcBef>
                <a:spcPts val="0"/>
              </a:spcBef>
              <a:spcAft>
                <a:spcPts val="0"/>
              </a:spcAft>
              <a:buSzPts val="4800"/>
              <a:buNone/>
              <a:defRPr sz="4800"/>
            </a:lvl4pPr>
            <a:lvl5pPr lvl="4" rtl="0" algn="ctr">
              <a:lnSpc>
                <a:spcPct val="120000"/>
              </a:lnSpc>
              <a:spcBef>
                <a:spcPts val="0"/>
              </a:spcBef>
              <a:spcAft>
                <a:spcPts val="0"/>
              </a:spcAft>
              <a:buSzPts val="4800"/>
              <a:buNone/>
              <a:defRPr sz="4800"/>
            </a:lvl5pPr>
            <a:lvl6pPr lvl="5" rtl="0" algn="ctr">
              <a:lnSpc>
                <a:spcPct val="120000"/>
              </a:lnSpc>
              <a:spcBef>
                <a:spcPts val="0"/>
              </a:spcBef>
              <a:spcAft>
                <a:spcPts val="0"/>
              </a:spcAft>
              <a:buSzPts val="4800"/>
              <a:buNone/>
              <a:defRPr sz="4800"/>
            </a:lvl6pPr>
            <a:lvl7pPr lvl="6" rtl="0" algn="ctr">
              <a:lnSpc>
                <a:spcPct val="120000"/>
              </a:lnSpc>
              <a:spcBef>
                <a:spcPts val="0"/>
              </a:spcBef>
              <a:spcAft>
                <a:spcPts val="0"/>
              </a:spcAft>
              <a:buSzPts val="4800"/>
              <a:buNone/>
              <a:defRPr sz="4800"/>
            </a:lvl7pPr>
            <a:lvl8pPr lvl="7" rtl="0" algn="ctr">
              <a:lnSpc>
                <a:spcPct val="120000"/>
              </a:lnSpc>
              <a:spcBef>
                <a:spcPts val="0"/>
              </a:spcBef>
              <a:spcAft>
                <a:spcPts val="0"/>
              </a:spcAft>
              <a:buSzPts val="4800"/>
              <a:buNone/>
              <a:defRPr sz="4800"/>
            </a:lvl8pPr>
            <a:lvl9pPr lvl="8" rtl="0" algn="ctr">
              <a:lnSpc>
                <a:spcPct val="120000"/>
              </a:lnSpc>
              <a:spcBef>
                <a:spcPts val="0"/>
              </a:spcBef>
              <a:spcAft>
                <a:spcPts val="0"/>
              </a:spcAft>
              <a:buSzPts val="4800"/>
              <a:buNone/>
              <a:defRPr sz="4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rge Branded Typeface">
  <p:cSld name="SECTION_HEADER_1">
    <p:spTree>
      <p:nvGrpSpPr>
        <p:cNvPr id="51" name="Shape 51"/>
        <p:cNvGrpSpPr/>
        <p:nvPr/>
      </p:nvGrpSpPr>
      <p:grpSpPr>
        <a:xfrm>
          <a:off x="0" y="0"/>
          <a:ext cx="0" cy="0"/>
          <a:chOff x="0" y="0"/>
          <a:chExt cx="0" cy="0"/>
        </a:xfrm>
      </p:grpSpPr>
      <p:sp>
        <p:nvSpPr>
          <p:cNvPr id="52" name="Google Shape;52;p6"/>
          <p:cNvSpPr txBox="1"/>
          <p:nvPr>
            <p:ph type="title"/>
          </p:nvPr>
        </p:nvSpPr>
        <p:spPr>
          <a:xfrm>
            <a:off x="612450" y="2150850"/>
            <a:ext cx="7920000" cy="841800"/>
          </a:xfrm>
          <a:prstGeom prst="rect">
            <a:avLst/>
          </a:prstGeom>
        </p:spPr>
        <p:txBody>
          <a:bodyPr anchorCtr="0" anchor="ctr" bIns="91425" lIns="91425" spcFirstLastPara="1" rIns="91425" wrap="square" tIns="91425"/>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53" name="Google Shape;53;p6"/>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lvl1pPr lvl="0" rtl="0" algn="r">
              <a:buNone/>
              <a:defRPr sz="700">
                <a:solidFill>
                  <a:srgbClr val="9AA0A6"/>
                </a:solidFill>
                <a:latin typeface="Roboto"/>
                <a:ea typeface="Roboto"/>
                <a:cs typeface="Roboto"/>
                <a:sym typeface="Roboto"/>
              </a:defRPr>
            </a:lvl1pPr>
            <a:lvl2pPr lvl="1" rtl="0" algn="r">
              <a:buNone/>
              <a:defRPr sz="700">
                <a:solidFill>
                  <a:srgbClr val="9AA0A6"/>
                </a:solidFill>
                <a:latin typeface="Roboto"/>
                <a:ea typeface="Roboto"/>
                <a:cs typeface="Roboto"/>
                <a:sym typeface="Roboto"/>
              </a:defRPr>
            </a:lvl2pPr>
            <a:lvl3pPr lvl="2" rtl="0" algn="r">
              <a:buNone/>
              <a:defRPr sz="700">
                <a:solidFill>
                  <a:srgbClr val="9AA0A6"/>
                </a:solidFill>
                <a:latin typeface="Roboto"/>
                <a:ea typeface="Roboto"/>
                <a:cs typeface="Roboto"/>
                <a:sym typeface="Roboto"/>
              </a:defRPr>
            </a:lvl3pPr>
            <a:lvl4pPr lvl="3" rtl="0" algn="r">
              <a:buNone/>
              <a:defRPr sz="700">
                <a:solidFill>
                  <a:srgbClr val="9AA0A6"/>
                </a:solidFill>
                <a:latin typeface="Roboto"/>
                <a:ea typeface="Roboto"/>
                <a:cs typeface="Roboto"/>
                <a:sym typeface="Roboto"/>
              </a:defRPr>
            </a:lvl4pPr>
            <a:lvl5pPr lvl="4" rtl="0" algn="r">
              <a:buNone/>
              <a:defRPr sz="700">
                <a:solidFill>
                  <a:srgbClr val="9AA0A6"/>
                </a:solidFill>
                <a:latin typeface="Roboto"/>
                <a:ea typeface="Roboto"/>
                <a:cs typeface="Roboto"/>
                <a:sym typeface="Roboto"/>
              </a:defRPr>
            </a:lvl5pPr>
            <a:lvl6pPr lvl="5" rtl="0" algn="r">
              <a:buNone/>
              <a:defRPr sz="700">
                <a:solidFill>
                  <a:srgbClr val="9AA0A6"/>
                </a:solidFill>
                <a:latin typeface="Roboto"/>
                <a:ea typeface="Roboto"/>
                <a:cs typeface="Roboto"/>
                <a:sym typeface="Roboto"/>
              </a:defRPr>
            </a:lvl6pPr>
            <a:lvl7pPr lvl="6" rtl="0" algn="r">
              <a:buNone/>
              <a:defRPr sz="700">
                <a:solidFill>
                  <a:srgbClr val="9AA0A6"/>
                </a:solidFill>
                <a:latin typeface="Roboto"/>
                <a:ea typeface="Roboto"/>
                <a:cs typeface="Roboto"/>
                <a:sym typeface="Roboto"/>
              </a:defRPr>
            </a:lvl7pPr>
            <a:lvl8pPr lvl="7" rtl="0" algn="r">
              <a:buNone/>
              <a:defRPr sz="700">
                <a:solidFill>
                  <a:srgbClr val="9AA0A6"/>
                </a:solidFill>
                <a:latin typeface="Roboto"/>
                <a:ea typeface="Roboto"/>
                <a:cs typeface="Roboto"/>
                <a:sym typeface="Roboto"/>
              </a:defRPr>
            </a:lvl8pPr>
            <a:lvl9pPr lvl="8" rtl="0" algn="r">
              <a:buNone/>
              <a:defRPr sz="700">
                <a:solidFill>
                  <a:srgbClr val="9AA0A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6"/>
          <p:cNvSpPr txBox="1"/>
          <p:nvPr>
            <p:ph idx="2" type="sldNum"/>
          </p:nvPr>
        </p:nvSpPr>
        <p:spPr>
          <a:xfrm>
            <a:off x="537675" y="4587025"/>
            <a:ext cx="2640600" cy="393600"/>
          </a:xfrm>
          <a:prstGeom prst="rect">
            <a:avLst/>
          </a:prstGeom>
        </p:spPr>
        <p:txBody>
          <a:bodyPr anchorCtr="0" anchor="ctr" bIns="91425" lIns="91425" spcFirstLastPara="1" rIns="91425" wrap="square" tIns="91425">
            <a:noAutofit/>
          </a:bodyPr>
          <a:lstStyle>
            <a:lvl1pPr lvl="0" rtl="0">
              <a:buNone/>
              <a:defRPr sz="700">
                <a:solidFill>
                  <a:srgbClr val="9AA0A6"/>
                </a:solidFill>
                <a:latin typeface="Roboto"/>
                <a:ea typeface="Roboto"/>
                <a:cs typeface="Roboto"/>
                <a:sym typeface="Roboto"/>
              </a:defRPr>
            </a:lvl1pPr>
            <a:lvl2pPr lvl="1" rtl="0">
              <a:buNone/>
              <a:defRPr sz="700">
                <a:solidFill>
                  <a:srgbClr val="9AA0A6"/>
                </a:solidFill>
                <a:latin typeface="Roboto"/>
                <a:ea typeface="Roboto"/>
                <a:cs typeface="Roboto"/>
                <a:sym typeface="Roboto"/>
              </a:defRPr>
            </a:lvl2pPr>
            <a:lvl3pPr lvl="2" rtl="0">
              <a:buNone/>
              <a:defRPr sz="700">
                <a:solidFill>
                  <a:srgbClr val="9AA0A6"/>
                </a:solidFill>
                <a:latin typeface="Roboto"/>
                <a:ea typeface="Roboto"/>
                <a:cs typeface="Roboto"/>
                <a:sym typeface="Roboto"/>
              </a:defRPr>
            </a:lvl3pPr>
            <a:lvl4pPr lvl="3" rtl="0">
              <a:buNone/>
              <a:defRPr sz="700">
                <a:solidFill>
                  <a:srgbClr val="9AA0A6"/>
                </a:solidFill>
                <a:latin typeface="Roboto"/>
                <a:ea typeface="Roboto"/>
                <a:cs typeface="Roboto"/>
                <a:sym typeface="Roboto"/>
              </a:defRPr>
            </a:lvl4pPr>
            <a:lvl5pPr lvl="4" rtl="0">
              <a:buNone/>
              <a:defRPr sz="700">
                <a:solidFill>
                  <a:srgbClr val="9AA0A6"/>
                </a:solidFill>
                <a:latin typeface="Roboto"/>
                <a:ea typeface="Roboto"/>
                <a:cs typeface="Roboto"/>
                <a:sym typeface="Roboto"/>
              </a:defRPr>
            </a:lvl5pPr>
            <a:lvl6pPr lvl="5" rtl="0">
              <a:buNone/>
              <a:defRPr sz="700">
                <a:solidFill>
                  <a:srgbClr val="9AA0A6"/>
                </a:solidFill>
                <a:latin typeface="Roboto"/>
                <a:ea typeface="Roboto"/>
                <a:cs typeface="Roboto"/>
                <a:sym typeface="Roboto"/>
              </a:defRPr>
            </a:lvl6pPr>
            <a:lvl7pPr lvl="6" rtl="0">
              <a:buNone/>
              <a:defRPr sz="700">
                <a:solidFill>
                  <a:srgbClr val="9AA0A6"/>
                </a:solidFill>
                <a:latin typeface="Roboto"/>
                <a:ea typeface="Roboto"/>
                <a:cs typeface="Roboto"/>
                <a:sym typeface="Roboto"/>
              </a:defRPr>
            </a:lvl7pPr>
            <a:lvl8pPr lvl="7" rtl="0">
              <a:buNone/>
              <a:defRPr sz="700">
                <a:solidFill>
                  <a:srgbClr val="9AA0A6"/>
                </a:solidFill>
                <a:latin typeface="Roboto"/>
                <a:ea typeface="Roboto"/>
                <a:cs typeface="Roboto"/>
                <a:sym typeface="Roboto"/>
              </a:defRPr>
            </a:lvl8pPr>
            <a:lvl9pPr lvl="8" rtl="0">
              <a:buNone/>
              <a:defRPr sz="700">
                <a:solidFill>
                  <a:srgbClr val="9AA0A6"/>
                </a:solidFill>
                <a:latin typeface="Roboto"/>
                <a:ea typeface="Roboto"/>
                <a:cs typeface="Roboto"/>
                <a:sym typeface="Roboto"/>
              </a:defRPr>
            </a:lvl9pPr>
          </a:lstStyle>
          <a:p>
            <a:pPr indent="0" lvl="0" marL="0" rtl="0" algn="l">
              <a:spcBef>
                <a:spcPts val="0"/>
              </a:spcBef>
              <a:spcAft>
                <a:spcPts val="0"/>
              </a:spcAft>
              <a:buNone/>
            </a:pPr>
            <a:r>
              <a:rPr lang="en"/>
              <a:t>0. Lesson Name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 3 + Body 1" type="tx">
  <p:cSld name="TITLE_AND_BODY">
    <p:spTree>
      <p:nvGrpSpPr>
        <p:cNvPr id="55" name="Shape 55"/>
        <p:cNvGrpSpPr/>
        <p:nvPr/>
      </p:nvGrpSpPr>
      <p:grpSpPr>
        <a:xfrm>
          <a:off x="0" y="0"/>
          <a:ext cx="0" cy="0"/>
          <a:chOff x="0" y="0"/>
          <a:chExt cx="0" cy="0"/>
        </a:xfrm>
      </p:grpSpPr>
      <p:sp>
        <p:nvSpPr>
          <p:cNvPr id="56" name="Google Shape;56;p7"/>
          <p:cNvSpPr txBox="1"/>
          <p:nvPr>
            <p:ph type="title"/>
          </p:nvPr>
        </p:nvSpPr>
        <p:spPr>
          <a:xfrm>
            <a:off x="500400" y="970700"/>
            <a:ext cx="8024400" cy="464700"/>
          </a:xfrm>
          <a:prstGeom prst="rect">
            <a:avLst/>
          </a:prstGeom>
        </p:spPr>
        <p:txBody>
          <a:bodyPr anchorCtr="0" anchor="t" bIns="91425" lIns="91425" spcFirstLastPara="1" rIns="91425" wrap="square" tIns="91425"/>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57" name="Google Shape;57;p7"/>
          <p:cNvSpPr txBox="1"/>
          <p:nvPr>
            <p:ph idx="1" type="body"/>
          </p:nvPr>
        </p:nvSpPr>
        <p:spPr>
          <a:xfrm>
            <a:off x="500400" y="1598540"/>
            <a:ext cx="6810900" cy="2772600"/>
          </a:xfrm>
          <a:prstGeom prst="rect">
            <a:avLst/>
          </a:prstGeom>
        </p:spPr>
        <p:txBody>
          <a:bodyPr anchorCtr="0" anchor="t" bIns="91425" lIns="91425" spcFirstLastPara="1" rIns="91425" wrap="square" tIns="91425"/>
          <a:lstStyle>
            <a:lvl1pPr indent="-323850" lvl="0" marL="457200" rtl="0">
              <a:lnSpc>
                <a:spcPct val="130000"/>
              </a:lnSpc>
              <a:spcBef>
                <a:spcPts val="0"/>
              </a:spcBef>
              <a:spcAft>
                <a:spcPts val="0"/>
              </a:spcAft>
              <a:buSzPts val="1500"/>
              <a:buChar char="●"/>
              <a:defRPr sz="1500"/>
            </a:lvl1pPr>
            <a:lvl2pPr indent="-323850" lvl="1" marL="914400" rtl="0">
              <a:spcBef>
                <a:spcPts val="1600"/>
              </a:spcBef>
              <a:spcAft>
                <a:spcPts val="0"/>
              </a:spcAft>
              <a:buSzPts val="1500"/>
              <a:buChar char="○"/>
              <a:defRPr sz="1500"/>
            </a:lvl2pPr>
            <a:lvl3pPr indent="-323850" lvl="2" marL="1371600" rtl="0">
              <a:spcBef>
                <a:spcPts val="1600"/>
              </a:spcBef>
              <a:spcAft>
                <a:spcPts val="0"/>
              </a:spcAft>
              <a:buSzPts val="1500"/>
              <a:buChar char="■"/>
              <a:defRPr sz="1500"/>
            </a:lvl3pPr>
            <a:lvl4pPr indent="-323850" lvl="3" marL="1828800" rtl="0">
              <a:spcBef>
                <a:spcPts val="1600"/>
              </a:spcBef>
              <a:spcAft>
                <a:spcPts val="0"/>
              </a:spcAft>
              <a:buSzPts val="1500"/>
              <a:buChar char="●"/>
              <a:defRPr sz="1500"/>
            </a:lvl4pPr>
            <a:lvl5pPr indent="-323850" lvl="4" marL="2286000" rtl="0">
              <a:spcBef>
                <a:spcPts val="1600"/>
              </a:spcBef>
              <a:spcAft>
                <a:spcPts val="0"/>
              </a:spcAft>
              <a:buSzPts val="1500"/>
              <a:buChar char="○"/>
              <a:defRPr sz="1500"/>
            </a:lvl5pPr>
            <a:lvl6pPr indent="-323850" lvl="5" marL="2743200" rtl="0">
              <a:spcBef>
                <a:spcPts val="1600"/>
              </a:spcBef>
              <a:spcAft>
                <a:spcPts val="0"/>
              </a:spcAft>
              <a:buSzPts val="1500"/>
              <a:buChar char="■"/>
              <a:defRPr sz="1500"/>
            </a:lvl6pPr>
            <a:lvl7pPr indent="-323850" lvl="6" marL="3200400" rtl="0">
              <a:spcBef>
                <a:spcPts val="1600"/>
              </a:spcBef>
              <a:spcAft>
                <a:spcPts val="0"/>
              </a:spcAft>
              <a:buSzPts val="1500"/>
              <a:buChar char="●"/>
              <a:defRPr sz="1500"/>
            </a:lvl7pPr>
            <a:lvl8pPr indent="-323850" lvl="7" marL="3657600" rtl="0">
              <a:spcBef>
                <a:spcPts val="1600"/>
              </a:spcBef>
              <a:spcAft>
                <a:spcPts val="0"/>
              </a:spcAft>
              <a:buSzPts val="1500"/>
              <a:buChar char="○"/>
              <a:defRPr sz="1500"/>
            </a:lvl8pPr>
            <a:lvl9pPr indent="-323850" lvl="8" marL="4114800" rtl="0">
              <a:spcBef>
                <a:spcPts val="1600"/>
              </a:spcBef>
              <a:spcAft>
                <a:spcPts val="1600"/>
              </a:spcAft>
              <a:buSzPts val="1500"/>
              <a:buChar char="■"/>
              <a:defRPr sz="1500"/>
            </a:lvl9pPr>
          </a:lstStyle>
          <a:p/>
        </p:txBody>
      </p:sp>
      <p:sp>
        <p:nvSpPr>
          <p:cNvPr id="58" name="Google Shape;58;p7"/>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lvl1pPr lvl="0" rtl="0" algn="r">
              <a:buNone/>
              <a:defRPr sz="700">
                <a:solidFill>
                  <a:srgbClr val="9AA0A6"/>
                </a:solidFill>
                <a:latin typeface="Roboto"/>
                <a:ea typeface="Roboto"/>
                <a:cs typeface="Roboto"/>
                <a:sym typeface="Roboto"/>
              </a:defRPr>
            </a:lvl1pPr>
            <a:lvl2pPr lvl="1" rtl="0" algn="r">
              <a:buNone/>
              <a:defRPr sz="700">
                <a:solidFill>
                  <a:srgbClr val="9AA0A6"/>
                </a:solidFill>
                <a:latin typeface="Roboto"/>
                <a:ea typeface="Roboto"/>
                <a:cs typeface="Roboto"/>
                <a:sym typeface="Roboto"/>
              </a:defRPr>
            </a:lvl2pPr>
            <a:lvl3pPr lvl="2" rtl="0" algn="r">
              <a:buNone/>
              <a:defRPr sz="700">
                <a:solidFill>
                  <a:srgbClr val="9AA0A6"/>
                </a:solidFill>
                <a:latin typeface="Roboto"/>
                <a:ea typeface="Roboto"/>
                <a:cs typeface="Roboto"/>
                <a:sym typeface="Roboto"/>
              </a:defRPr>
            </a:lvl3pPr>
            <a:lvl4pPr lvl="3" rtl="0" algn="r">
              <a:buNone/>
              <a:defRPr sz="700">
                <a:solidFill>
                  <a:srgbClr val="9AA0A6"/>
                </a:solidFill>
                <a:latin typeface="Roboto"/>
                <a:ea typeface="Roboto"/>
                <a:cs typeface="Roboto"/>
                <a:sym typeface="Roboto"/>
              </a:defRPr>
            </a:lvl4pPr>
            <a:lvl5pPr lvl="4" rtl="0" algn="r">
              <a:buNone/>
              <a:defRPr sz="700">
                <a:solidFill>
                  <a:srgbClr val="9AA0A6"/>
                </a:solidFill>
                <a:latin typeface="Roboto"/>
                <a:ea typeface="Roboto"/>
                <a:cs typeface="Roboto"/>
                <a:sym typeface="Roboto"/>
              </a:defRPr>
            </a:lvl5pPr>
            <a:lvl6pPr lvl="5" rtl="0" algn="r">
              <a:buNone/>
              <a:defRPr sz="700">
                <a:solidFill>
                  <a:srgbClr val="9AA0A6"/>
                </a:solidFill>
                <a:latin typeface="Roboto"/>
                <a:ea typeface="Roboto"/>
                <a:cs typeface="Roboto"/>
                <a:sym typeface="Roboto"/>
              </a:defRPr>
            </a:lvl6pPr>
            <a:lvl7pPr lvl="6" rtl="0" algn="r">
              <a:buNone/>
              <a:defRPr sz="700">
                <a:solidFill>
                  <a:srgbClr val="9AA0A6"/>
                </a:solidFill>
                <a:latin typeface="Roboto"/>
                <a:ea typeface="Roboto"/>
                <a:cs typeface="Roboto"/>
                <a:sym typeface="Roboto"/>
              </a:defRPr>
            </a:lvl7pPr>
            <a:lvl8pPr lvl="7" rtl="0" algn="r">
              <a:buNone/>
              <a:defRPr sz="700">
                <a:solidFill>
                  <a:srgbClr val="9AA0A6"/>
                </a:solidFill>
                <a:latin typeface="Roboto"/>
                <a:ea typeface="Roboto"/>
                <a:cs typeface="Roboto"/>
                <a:sym typeface="Roboto"/>
              </a:defRPr>
            </a:lvl8pPr>
            <a:lvl9pPr lvl="8" rtl="0" algn="r">
              <a:buNone/>
              <a:defRPr sz="700">
                <a:solidFill>
                  <a:srgbClr val="9AA0A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7"/>
          <p:cNvSpPr txBox="1"/>
          <p:nvPr>
            <p:ph idx="2" type="sldNum"/>
          </p:nvPr>
        </p:nvSpPr>
        <p:spPr>
          <a:xfrm>
            <a:off x="537675" y="4587025"/>
            <a:ext cx="2640600" cy="393600"/>
          </a:xfrm>
          <a:prstGeom prst="rect">
            <a:avLst/>
          </a:prstGeom>
        </p:spPr>
        <p:txBody>
          <a:bodyPr anchorCtr="0" anchor="ctr" bIns="91425" lIns="91425" spcFirstLastPara="1" rIns="91425" wrap="square" tIns="91425">
            <a:noAutofit/>
          </a:bodyPr>
          <a:lstStyle>
            <a:lvl1pPr lvl="0" rtl="0">
              <a:buNone/>
              <a:defRPr sz="700">
                <a:solidFill>
                  <a:srgbClr val="9AA0A6"/>
                </a:solidFill>
                <a:latin typeface="Roboto"/>
                <a:ea typeface="Roboto"/>
                <a:cs typeface="Roboto"/>
                <a:sym typeface="Roboto"/>
              </a:defRPr>
            </a:lvl1pPr>
            <a:lvl2pPr lvl="1" rtl="0">
              <a:buNone/>
              <a:defRPr sz="700">
                <a:solidFill>
                  <a:srgbClr val="9AA0A6"/>
                </a:solidFill>
                <a:latin typeface="Roboto"/>
                <a:ea typeface="Roboto"/>
                <a:cs typeface="Roboto"/>
                <a:sym typeface="Roboto"/>
              </a:defRPr>
            </a:lvl2pPr>
            <a:lvl3pPr lvl="2" rtl="0">
              <a:buNone/>
              <a:defRPr sz="700">
                <a:solidFill>
                  <a:srgbClr val="9AA0A6"/>
                </a:solidFill>
                <a:latin typeface="Roboto"/>
                <a:ea typeface="Roboto"/>
                <a:cs typeface="Roboto"/>
                <a:sym typeface="Roboto"/>
              </a:defRPr>
            </a:lvl3pPr>
            <a:lvl4pPr lvl="3" rtl="0">
              <a:buNone/>
              <a:defRPr sz="700">
                <a:solidFill>
                  <a:srgbClr val="9AA0A6"/>
                </a:solidFill>
                <a:latin typeface="Roboto"/>
                <a:ea typeface="Roboto"/>
                <a:cs typeface="Roboto"/>
                <a:sym typeface="Roboto"/>
              </a:defRPr>
            </a:lvl4pPr>
            <a:lvl5pPr lvl="4" rtl="0">
              <a:buNone/>
              <a:defRPr sz="700">
                <a:solidFill>
                  <a:srgbClr val="9AA0A6"/>
                </a:solidFill>
                <a:latin typeface="Roboto"/>
                <a:ea typeface="Roboto"/>
                <a:cs typeface="Roboto"/>
                <a:sym typeface="Roboto"/>
              </a:defRPr>
            </a:lvl5pPr>
            <a:lvl6pPr lvl="5" rtl="0">
              <a:buNone/>
              <a:defRPr sz="700">
                <a:solidFill>
                  <a:srgbClr val="9AA0A6"/>
                </a:solidFill>
                <a:latin typeface="Roboto"/>
                <a:ea typeface="Roboto"/>
                <a:cs typeface="Roboto"/>
                <a:sym typeface="Roboto"/>
              </a:defRPr>
            </a:lvl6pPr>
            <a:lvl7pPr lvl="6" rtl="0">
              <a:buNone/>
              <a:defRPr sz="700">
                <a:solidFill>
                  <a:srgbClr val="9AA0A6"/>
                </a:solidFill>
                <a:latin typeface="Roboto"/>
                <a:ea typeface="Roboto"/>
                <a:cs typeface="Roboto"/>
                <a:sym typeface="Roboto"/>
              </a:defRPr>
            </a:lvl7pPr>
            <a:lvl8pPr lvl="7" rtl="0">
              <a:buNone/>
              <a:defRPr sz="700">
                <a:solidFill>
                  <a:srgbClr val="9AA0A6"/>
                </a:solidFill>
                <a:latin typeface="Roboto"/>
                <a:ea typeface="Roboto"/>
                <a:cs typeface="Roboto"/>
                <a:sym typeface="Roboto"/>
              </a:defRPr>
            </a:lvl8pPr>
            <a:lvl9pPr lvl="8" rtl="0">
              <a:buNone/>
              <a:defRPr sz="700">
                <a:solidFill>
                  <a:srgbClr val="9AA0A6"/>
                </a:solidFill>
                <a:latin typeface="Roboto"/>
                <a:ea typeface="Roboto"/>
                <a:cs typeface="Roboto"/>
                <a:sym typeface="Roboto"/>
              </a:defRPr>
            </a:lvl9pPr>
          </a:lstStyle>
          <a:p>
            <a:pPr indent="0" lvl="0" marL="0" rtl="0" algn="l">
              <a:spcBef>
                <a:spcPts val="0"/>
              </a:spcBef>
              <a:spcAft>
                <a:spcPts val="0"/>
              </a:spcAft>
              <a:buNone/>
            </a:pPr>
            <a:r>
              <a:rPr lang="en"/>
              <a:t>0. Lesson Name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 3 + Body 2">
  <p:cSld name="TITLE_AND_BODY_2">
    <p:spTree>
      <p:nvGrpSpPr>
        <p:cNvPr id="60" name="Shape 60"/>
        <p:cNvGrpSpPr/>
        <p:nvPr/>
      </p:nvGrpSpPr>
      <p:grpSpPr>
        <a:xfrm>
          <a:off x="0" y="0"/>
          <a:ext cx="0" cy="0"/>
          <a:chOff x="0" y="0"/>
          <a:chExt cx="0" cy="0"/>
        </a:xfrm>
      </p:grpSpPr>
      <p:sp>
        <p:nvSpPr>
          <p:cNvPr id="61" name="Google Shape;61;p8"/>
          <p:cNvSpPr txBox="1"/>
          <p:nvPr>
            <p:ph type="title"/>
          </p:nvPr>
        </p:nvSpPr>
        <p:spPr>
          <a:xfrm>
            <a:off x="500400" y="970700"/>
            <a:ext cx="8024400" cy="464700"/>
          </a:xfrm>
          <a:prstGeom prst="rect">
            <a:avLst/>
          </a:prstGeom>
        </p:spPr>
        <p:txBody>
          <a:bodyPr anchorCtr="0" anchor="t" bIns="91425" lIns="91425" spcFirstLastPara="1" rIns="91425" wrap="square" tIns="91425"/>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62" name="Google Shape;62;p8"/>
          <p:cNvSpPr txBox="1"/>
          <p:nvPr>
            <p:ph idx="1" type="body"/>
          </p:nvPr>
        </p:nvSpPr>
        <p:spPr>
          <a:xfrm>
            <a:off x="500400" y="1596964"/>
            <a:ext cx="3653700" cy="2772600"/>
          </a:xfrm>
          <a:prstGeom prst="rect">
            <a:avLst/>
          </a:prstGeom>
        </p:spPr>
        <p:txBody>
          <a:bodyPr anchorCtr="0" anchor="t" bIns="91425" lIns="91425" spcFirstLastPara="1" rIns="91425" wrap="square" tIns="91425"/>
          <a:lstStyle>
            <a:lvl1pPr indent="-323850" lvl="0" marL="457200" rtl="0">
              <a:lnSpc>
                <a:spcPct val="130000"/>
              </a:lnSpc>
              <a:spcBef>
                <a:spcPts val="0"/>
              </a:spcBef>
              <a:spcAft>
                <a:spcPts val="0"/>
              </a:spcAft>
              <a:buSzPts val="1500"/>
              <a:buChar char="●"/>
              <a:defRPr sz="1500"/>
            </a:lvl1pPr>
            <a:lvl2pPr indent="-323850" lvl="1" marL="914400" rtl="0">
              <a:spcBef>
                <a:spcPts val="1600"/>
              </a:spcBef>
              <a:spcAft>
                <a:spcPts val="0"/>
              </a:spcAft>
              <a:buSzPts val="1500"/>
              <a:buChar char="○"/>
              <a:defRPr sz="1500"/>
            </a:lvl2pPr>
            <a:lvl3pPr indent="-323850" lvl="2" marL="1371600" rtl="0">
              <a:spcBef>
                <a:spcPts val="1600"/>
              </a:spcBef>
              <a:spcAft>
                <a:spcPts val="0"/>
              </a:spcAft>
              <a:buSzPts val="1500"/>
              <a:buChar char="■"/>
              <a:defRPr sz="1500"/>
            </a:lvl3pPr>
            <a:lvl4pPr indent="-323850" lvl="3" marL="1828800" rtl="0">
              <a:spcBef>
                <a:spcPts val="1600"/>
              </a:spcBef>
              <a:spcAft>
                <a:spcPts val="0"/>
              </a:spcAft>
              <a:buSzPts val="1500"/>
              <a:buChar char="●"/>
              <a:defRPr sz="1500"/>
            </a:lvl4pPr>
            <a:lvl5pPr indent="-323850" lvl="4" marL="2286000" rtl="0">
              <a:spcBef>
                <a:spcPts val="1600"/>
              </a:spcBef>
              <a:spcAft>
                <a:spcPts val="0"/>
              </a:spcAft>
              <a:buSzPts val="1500"/>
              <a:buChar char="○"/>
              <a:defRPr sz="1500"/>
            </a:lvl5pPr>
            <a:lvl6pPr indent="-323850" lvl="5" marL="2743200" rtl="0">
              <a:spcBef>
                <a:spcPts val="1600"/>
              </a:spcBef>
              <a:spcAft>
                <a:spcPts val="0"/>
              </a:spcAft>
              <a:buSzPts val="1500"/>
              <a:buChar char="■"/>
              <a:defRPr sz="1500"/>
            </a:lvl6pPr>
            <a:lvl7pPr indent="-323850" lvl="6" marL="3200400" rtl="0">
              <a:spcBef>
                <a:spcPts val="1600"/>
              </a:spcBef>
              <a:spcAft>
                <a:spcPts val="0"/>
              </a:spcAft>
              <a:buSzPts val="1500"/>
              <a:buChar char="●"/>
              <a:defRPr sz="1500"/>
            </a:lvl7pPr>
            <a:lvl8pPr indent="-323850" lvl="7" marL="3657600" rtl="0">
              <a:spcBef>
                <a:spcPts val="1600"/>
              </a:spcBef>
              <a:spcAft>
                <a:spcPts val="0"/>
              </a:spcAft>
              <a:buSzPts val="1500"/>
              <a:buChar char="○"/>
              <a:defRPr sz="1500"/>
            </a:lvl8pPr>
            <a:lvl9pPr indent="-323850" lvl="8" marL="4114800" rtl="0">
              <a:spcBef>
                <a:spcPts val="1600"/>
              </a:spcBef>
              <a:spcAft>
                <a:spcPts val="1600"/>
              </a:spcAft>
              <a:buSzPts val="1500"/>
              <a:buChar char="■"/>
              <a:defRPr sz="1500"/>
            </a:lvl9pPr>
          </a:lstStyle>
          <a:p/>
        </p:txBody>
      </p:sp>
      <p:sp>
        <p:nvSpPr>
          <p:cNvPr id="63" name="Google Shape;63;p8"/>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lvl1pPr lvl="0" rtl="0" algn="r">
              <a:buNone/>
              <a:defRPr sz="700">
                <a:solidFill>
                  <a:srgbClr val="9AA0A6"/>
                </a:solidFill>
                <a:latin typeface="Roboto"/>
                <a:ea typeface="Roboto"/>
                <a:cs typeface="Roboto"/>
                <a:sym typeface="Roboto"/>
              </a:defRPr>
            </a:lvl1pPr>
            <a:lvl2pPr lvl="1" rtl="0" algn="r">
              <a:buNone/>
              <a:defRPr sz="700">
                <a:solidFill>
                  <a:srgbClr val="9AA0A6"/>
                </a:solidFill>
                <a:latin typeface="Roboto"/>
                <a:ea typeface="Roboto"/>
                <a:cs typeface="Roboto"/>
                <a:sym typeface="Roboto"/>
              </a:defRPr>
            </a:lvl2pPr>
            <a:lvl3pPr lvl="2" rtl="0" algn="r">
              <a:buNone/>
              <a:defRPr sz="700">
                <a:solidFill>
                  <a:srgbClr val="9AA0A6"/>
                </a:solidFill>
                <a:latin typeface="Roboto"/>
                <a:ea typeface="Roboto"/>
                <a:cs typeface="Roboto"/>
                <a:sym typeface="Roboto"/>
              </a:defRPr>
            </a:lvl3pPr>
            <a:lvl4pPr lvl="3" rtl="0" algn="r">
              <a:buNone/>
              <a:defRPr sz="700">
                <a:solidFill>
                  <a:srgbClr val="9AA0A6"/>
                </a:solidFill>
                <a:latin typeface="Roboto"/>
                <a:ea typeface="Roboto"/>
                <a:cs typeface="Roboto"/>
                <a:sym typeface="Roboto"/>
              </a:defRPr>
            </a:lvl4pPr>
            <a:lvl5pPr lvl="4" rtl="0" algn="r">
              <a:buNone/>
              <a:defRPr sz="700">
                <a:solidFill>
                  <a:srgbClr val="9AA0A6"/>
                </a:solidFill>
                <a:latin typeface="Roboto"/>
                <a:ea typeface="Roboto"/>
                <a:cs typeface="Roboto"/>
                <a:sym typeface="Roboto"/>
              </a:defRPr>
            </a:lvl5pPr>
            <a:lvl6pPr lvl="5" rtl="0" algn="r">
              <a:buNone/>
              <a:defRPr sz="700">
                <a:solidFill>
                  <a:srgbClr val="9AA0A6"/>
                </a:solidFill>
                <a:latin typeface="Roboto"/>
                <a:ea typeface="Roboto"/>
                <a:cs typeface="Roboto"/>
                <a:sym typeface="Roboto"/>
              </a:defRPr>
            </a:lvl6pPr>
            <a:lvl7pPr lvl="6" rtl="0" algn="r">
              <a:buNone/>
              <a:defRPr sz="700">
                <a:solidFill>
                  <a:srgbClr val="9AA0A6"/>
                </a:solidFill>
                <a:latin typeface="Roboto"/>
                <a:ea typeface="Roboto"/>
                <a:cs typeface="Roboto"/>
                <a:sym typeface="Roboto"/>
              </a:defRPr>
            </a:lvl7pPr>
            <a:lvl8pPr lvl="7" rtl="0" algn="r">
              <a:buNone/>
              <a:defRPr sz="700">
                <a:solidFill>
                  <a:srgbClr val="9AA0A6"/>
                </a:solidFill>
                <a:latin typeface="Roboto"/>
                <a:ea typeface="Roboto"/>
                <a:cs typeface="Roboto"/>
                <a:sym typeface="Roboto"/>
              </a:defRPr>
            </a:lvl8pPr>
            <a:lvl9pPr lvl="8" rtl="0" algn="r">
              <a:buNone/>
              <a:defRPr sz="700">
                <a:solidFill>
                  <a:srgbClr val="9AA0A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8"/>
          <p:cNvSpPr txBox="1"/>
          <p:nvPr>
            <p:ph idx="2" type="sldNum"/>
          </p:nvPr>
        </p:nvSpPr>
        <p:spPr>
          <a:xfrm>
            <a:off x="537675" y="4587025"/>
            <a:ext cx="2640600" cy="393600"/>
          </a:xfrm>
          <a:prstGeom prst="rect">
            <a:avLst/>
          </a:prstGeom>
        </p:spPr>
        <p:txBody>
          <a:bodyPr anchorCtr="0" anchor="ctr" bIns="91425" lIns="91425" spcFirstLastPara="1" rIns="91425" wrap="square" tIns="91425">
            <a:noAutofit/>
          </a:bodyPr>
          <a:lstStyle>
            <a:lvl1pPr lvl="0" rtl="0">
              <a:buNone/>
              <a:defRPr sz="700">
                <a:solidFill>
                  <a:srgbClr val="9AA0A6"/>
                </a:solidFill>
                <a:latin typeface="Roboto"/>
                <a:ea typeface="Roboto"/>
                <a:cs typeface="Roboto"/>
                <a:sym typeface="Roboto"/>
              </a:defRPr>
            </a:lvl1pPr>
            <a:lvl2pPr lvl="1" rtl="0">
              <a:buNone/>
              <a:defRPr sz="700">
                <a:solidFill>
                  <a:srgbClr val="9AA0A6"/>
                </a:solidFill>
                <a:latin typeface="Roboto"/>
                <a:ea typeface="Roboto"/>
                <a:cs typeface="Roboto"/>
                <a:sym typeface="Roboto"/>
              </a:defRPr>
            </a:lvl2pPr>
            <a:lvl3pPr lvl="2" rtl="0">
              <a:buNone/>
              <a:defRPr sz="700">
                <a:solidFill>
                  <a:srgbClr val="9AA0A6"/>
                </a:solidFill>
                <a:latin typeface="Roboto"/>
                <a:ea typeface="Roboto"/>
                <a:cs typeface="Roboto"/>
                <a:sym typeface="Roboto"/>
              </a:defRPr>
            </a:lvl3pPr>
            <a:lvl4pPr lvl="3" rtl="0">
              <a:buNone/>
              <a:defRPr sz="700">
                <a:solidFill>
                  <a:srgbClr val="9AA0A6"/>
                </a:solidFill>
                <a:latin typeface="Roboto"/>
                <a:ea typeface="Roboto"/>
                <a:cs typeface="Roboto"/>
                <a:sym typeface="Roboto"/>
              </a:defRPr>
            </a:lvl4pPr>
            <a:lvl5pPr lvl="4" rtl="0">
              <a:buNone/>
              <a:defRPr sz="700">
                <a:solidFill>
                  <a:srgbClr val="9AA0A6"/>
                </a:solidFill>
                <a:latin typeface="Roboto"/>
                <a:ea typeface="Roboto"/>
                <a:cs typeface="Roboto"/>
                <a:sym typeface="Roboto"/>
              </a:defRPr>
            </a:lvl5pPr>
            <a:lvl6pPr lvl="5" rtl="0">
              <a:buNone/>
              <a:defRPr sz="700">
                <a:solidFill>
                  <a:srgbClr val="9AA0A6"/>
                </a:solidFill>
                <a:latin typeface="Roboto"/>
                <a:ea typeface="Roboto"/>
                <a:cs typeface="Roboto"/>
                <a:sym typeface="Roboto"/>
              </a:defRPr>
            </a:lvl6pPr>
            <a:lvl7pPr lvl="6" rtl="0">
              <a:buNone/>
              <a:defRPr sz="700">
                <a:solidFill>
                  <a:srgbClr val="9AA0A6"/>
                </a:solidFill>
                <a:latin typeface="Roboto"/>
                <a:ea typeface="Roboto"/>
                <a:cs typeface="Roboto"/>
                <a:sym typeface="Roboto"/>
              </a:defRPr>
            </a:lvl7pPr>
            <a:lvl8pPr lvl="7" rtl="0">
              <a:buNone/>
              <a:defRPr sz="700">
                <a:solidFill>
                  <a:srgbClr val="9AA0A6"/>
                </a:solidFill>
                <a:latin typeface="Roboto"/>
                <a:ea typeface="Roboto"/>
                <a:cs typeface="Roboto"/>
                <a:sym typeface="Roboto"/>
              </a:defRPr>
            </a:lvl8pPr>
            <a:lvl9pPr lvl="8" rtl="0">
              <a:buNone/>
              <a:defRPr sz="700">
                <a:solidFill>
                  <a:srgbClr val="9AA0A6"/>
                </a:solidFill>
                <a:latin typeface="Roboto"/>
                <a:ea typeface="Roboto"/>
                <a:cs typeface="Roboto"/>
                <a:sym typeface="Roboto"/>
              </a:defRPr>
            </a:lvl9pPr>
          </a:lstStyle>
          <a:p>
            <a:pPr indent="0" lvl="0" marL="0" rtl="0" algn="l">
              <a:spcBef>
                <a:spcPts val="0"/>
              </a:spcBef>
              <a:spcAft>
                <a:spcPts val="0"/>
              </a:spcAft>
              <a:buNone/>
            </a:pPr>
            <a:r>
              <a:rPr lang="en"/>
              <a:t>0. Lesson Name</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2 + Body2">
  <p:cSld name="TITLE_AND_BODY_1_1">
    <p:bg>
      <p:bgPr>
        <a:solidFill>
          <a:srgbClr val="4285F3"/>
        </a:solidFill>
      </p:bgPr>
    </p:bg>
    <p:spTree>
      <p:nvGrpSpPr>
        <p:cNvPr id="65" name="Shape 65"/>
        <p:cNvGrpSpPr/>
        <p:nvPr/>
      </p:nvGrpSpPr>
      <p:grpSpPr>
        <a:xfrm>
          <a:off x="0" y="0"/>
          <a:ext cx="0" cy="0"/>
          <a:chOff x="0" y="0"/>
          <a:chExt cx="0" cy="0"/>
        </a:xfrm>
      </p:grpSpPr>
      <p:sp>
        <p:nvSpPr>
          <p:cNvPr id="66" name="Google Shape;66;p9"/>
          <p:cNvSpPr txBox="1"/>
          <p:nvPr>
            <p:ph type="title"/>
          </p:nvPr>
        </p:nvSpPr>
        <p:spPr>
          <a:xfrm>
            <a:off x="604900" y="437650"/>
            <a:ext cx="7923600" cy="36444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Clr>
                <a:srgbClr val="4285F3"/>
              </a:buClr>
              <a:buSzPts val="3000"/>
              <a:buNone/>
              <a:defRPr sz="3000">
                <a:solidFill>
                  <a:srgbClr val="4285F3"/>
                </a:solidFill>
              </a:defRPr>
            </a:lvl2pPr>
            <a:lvl3pPr lvl="2" rtl="0" algn="ctr">
              <a:spcBef>
                <a:spcPts val="0"/>
              </a:spcBef>
              <a:spcAft>
                <a:spcPts val="0"/>
              </a:spcAft>
              <a:buClr>
                <a:srgbClr val="4285F3"/>
              </a:buClr>
              <a:buSzPts val="3000"/>
              <a:buNone/>
              <a:defRPr sz="3000">
                <a:solidFill>
                  <a:srgbClr val="4285F3"/>
                </a:solidFill>
              </a:defRPr>
            </a:lvl3pPr>
            <a:lvl4pPr lvl="3" rtl="0" algn="ctr">
              <a:spcBef>
                <a:spcPts val="0"/>
              </a:spcBef>
              <a:spcAft>
                <a:spcPts val="0"/>
              </a:spcAft>
              <a:buClr>
                <a:srgbClr val="4285F3"/>
              </a:buClr>
              <a:buSzPts val="3000"/>
              <a:buNone/>
              <a:defRPr sz="3000">
                <a:solidFill>
                  <a:srgbClr val="4285F3"/>
                </a:solidFill>
              </a:defRPr>
            </a:lvl4pPr>
            <a:lvl5pPr lvl="4" rtl="0" algn="ctr">
              <a:spcBef>
                <a:spcPts val="0"/>
              </a:spcBef>
              <a:spcAft>
                <a:spcPts val="0"/>
              </a:spcAft>
              <a:buClr>
                <a:srgbClr val="4285F3"/>
              </a:buClr>
              <a:buSzPts val="3000"/>
              <a:buNone/>
              <a:defRPr sz="3000">
                <a:solidFill>
                  <a:srgbClr val="4285F3"/>
                </a:solidFill>
              </a:defRPr>
            </a:lvl5pPr>
            <a:lvl6pPr lvl="5" rtl="0" algn="ctr">
              <a:spcBef>
                <a:spcPts val="0"/>
              </a:spcBef>
              <a:spcAft>
                <a:spcPts val="0"/>
              </a:spcAft>
              <a:buClr>
                <a:srgbClr val="4285F3"/>
              </a:buClr>
              <a:buSzPts val="3000"/>
              <a:buNone/>
              <a:defRPr sz="3000">
                <a:solidFill>
                  <a:srgbClr val="4285F3"/>
                </a:solidFill>
              </a:defRPr>
            </a:lvl6pPr>
            <a:lvl7pPr lvl="6" rtl="0" algn="ctr">
              <a:spcBef>
                <a:spcPts val="0"/>
              </a:spcBef>
              <a:spcAft>
                <a:spcPts val="0"/>
              </a:spcAft>
              <a:buClr>
                <a:srgbClr val="4285F3"/>
              </a:buClr>
              <a:buSzPts val="3000"/>
              <a:buNone/>
              <a:defRPr sz="3000">
                <a:solidFill>
                  <a:srgbClr val="4285F3"/>
                </a:solidFill>
              </a:defRPr>
            </a:lvl7pPr>
            <a:lvl8pPr lvl="7" rtl="0" algn="ctr">
              <a:spcBef>
                <a:spcPts val="0"/>
              </a:spcBef>
              <a:spcAft>
                <a:spcPts val="0"/>
              </a:spcAft>
              <a:buClr>
                <a:srgbClr val="4285F3"/>
              </a:buClr>
              <a:buSzPts val="3000"/>
              <a:buNone/>
              <a:defRPr sz="3000">
                <a:solidFill>
                  <a:srgbClr val="4285F3"/>
                </a:solidFill>
              </a:defRPr>
            </a:lvl8pPr>
            <a:lvl9pPr lvl="8" rtl="0" algn="ctr">
              <a:spcBef>
                <a:spcPts val="0"/>
              </a:spcBef>
              <a:spcAft>
                <a:spcPts val="0"/>
              </a:spcAft>
              <a:buClr>
                <a:srgbClr val="4285F3"/>
              </a:buClr>
              <a:buSzPts val="3000"/>
              <a:buNone/>
              <a:defRPr sz="3000">
                <a:solidFill>
                  <a:srgbClr val="4285F3"/>
                </a:solidFill>
              </a:defRPr>
            </a:lvl9pPr>
          </a:lstStyle>
          <a:p/>
        </p:txBody>
      </p:sp>
      <p:sp>
        <p:nvSpPr>
          <p:cNvPr id="67" name="Google Shape;67;p9"/>
          <p:cNvSpPr txBox="1"/>
          <p:nvPr>
            <p:ph idx="2" type="title"/>
          </p:nvPr>
        </p:nvSpPr>
        <p:spPr>
          <a:xfrm>
            <a:off x="604900" y="3836725"/>
            <a:ext cx="7923600" cy="8265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1500"/>
              <a:buNone/>
              <a:defRPr sz="1500">
                <a:solidFill>
                  <a:schemeClr val="lt1"/>
                </a:solidFill>
              </a:defRPr>
            </a:lvl1pPr>
            <a:lvl2pPr lvl="1" rtl="0" algn="ctr">
              <a:spcBef>
                <a:spcPts val="0"/>
              </a:spcBef>
              <a:spcAft>
                <a:spcPts val="0"/>
              </a:spcAft>
              <a:buClr>
                <a:srgbClr val="4285F3"/>
              </a:buClr>
              <a:buSzPts val="1500"/>
              <a:buNone/>
              <a:defRPr sz="1500">
                <a:solidFill>
                  <a:srgbClr val="4285F3"/>
                </a:solidFill>
              </a:defRPr>
            </a:lvl2pPr>
            <a:lvl3pPr lvl="2" rtl="0" algn="ctr">
              <a:spcBef>
                <a:spcPts val="0"/>
              </a:spcBef>
              <a:spcAft>
                <a:spcPts val="0"/>
              </a:spcAft>
              <a:buClr>
                <a:srgbClr val="4285F3"/>
              </a:buClr>
              <a:buSzPts val="1500"/>
              <a:buNone/>
              <a:defRPr sz="1500">
                <a:solidFill>
                  <a:srgbClr val="4285F3"/>
                </a:solidFill>
              </a:defRPr>
            </a:lvl3pPr>
            <a:lvl4pPr lvl="3" rtl="0" algn="ctr">
              <a:spcBef>
                <a:spcPts val="0"/>
              </a:spcBef>
              <a:spcAft>
                <a:spcPts val="0"/>
              </a:spcAft>
              <a:buClr>
                <a:srgbClr val="4285F3"/>
              </a:buClr>
              <a:buSzPts val="1500"/>
              <a:buNone/>
              <a:defRPr sz="1500">
                <a:solidFill>
                  <a:srgbClr val="4285F3"/>
                </a:solidFill>
              </a:defRPr>
            </a:lvl4pPr>
            <a:lvl5pPr lvl="4" rtl="0" algn="ctr">
              <a:spcBef>
                <a:spcPts val="0"/>
              </a:spcBef>
              <a:spcAft>
                <a:spcPts val="0"/>
              </a:spcAft>
              <a:buClr>
                <a:srgbClr val="4285F3"/>
              </a:buClr>
              <a:buSzPts val="1500"/>
              <a:buNone/>
              <a:defRPr sz="1500">
                <a:solidFill>
                  <a:srgbClr val="4285F3"/>
                </a:solidFill>
              </a:defRPr>
            </a:lvl5pPr>
            <a:lvl6pPr lvl="5" rtl="0" algn="ctr">
              <a:spcBef>
                <a:spcPts val="0"/>
              </a:spcBef>
              <a:spcAft>
                <a:spcPts val="0"/>
              </a:spcAft>
              <a:buClr>
                <a:srgbClr val="4285F3"/>
              </a:buClr>
              <a:buSzPts val="1500"/>
              <a:buNone/>
              <a:defRPr sz="1500">
                <a:solidFill>
                  <a:srgbClr val="4285F3"/>
                </a:solidFill>
              </a:defRPr>
            </a:lvl6pPr>
            <a:lvl7pPr lvl="6" rtl="0" algn="ctr">
              <a:spcBef>
                <a:spcPts val="0"/>
              </a:spcBef>
              <a:spcAft>
                <a:spcPts val="0"/>
              </a:spcAft>
              <a:buClr>
                <a:srgbClr val="4285F3"/>
              </a:buClr>
              <a:buSzPts val="1500"/>
              <a:buNone/>
              <a:defRPr sz="1500">
                <a:solidFill>
                  <a:srgbClr val="4285F3"/>
                </a:solidFill>
              </a:defRPr>
            </a:lvl7pPr>
            <a:lvl8pPr lvl="7" rtl="0" algn="ctr">
              <a:spcBef>
                <a:spcPts val="0"/>
              </a:spcBef>
              <a:spcAft>
                <a:spcPts val="0"/>
              </a:spcAft>
              <a:buClr>
                <a:srgbClr val="4285F3"/>
              </a:buClr>
              <a:buSzPts val="1500"/>
              <a:buNone/>
              <a:defRPr sz="1500">
                <a:solidFill>
                  <a:srgbClr val="4285F3"/>
                </a:solidFill>
              </a:defRPr>
            </a:lvl8pPr>
            <a:lvl9pPr lvl="8" rtl="0" algn="ctr">
              <a:spcBef>
                <a:spcPts val="0"/>
              </a:spcBef>
              <a:spcAft>
                <a:spcPts val="0"/>
              </a:spcAft>
              <a:buClr>
                <a:srgbClr val="4285F3"/>
              </a:buClr>
              <a:buSzPts val="1500"/>
              <a:buNone/>
              <a:defRPr sz="1500">
                <a:solidFill>
                  <a:srgbClr val="4285F3"/>
                </a:solidFill>
              </a:defRPr>
            </a:lvl9pPr>
          </a:lstStyle>
          <a:p/>
        </p:txBody>
      </p:sp>
      <p:sp>
        <p:nvSpPr>
          <p:cNvPr id="68" name="Google Shape;68;p9"/>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lvl1pPr lvl="0" rtl="0" algn="r">
              <a:buNone/>
              <a:defRPr sz="700">
                <a:solidFill>
                  <a:schemeClr val="lt1"/>
                </a:solidFill>
                <a:latin typeface="Roboto"/>
                <a:ea typeface="Roboto"/>
                <a:cs typeface="Roboto"/>
                <a:sym typeface="Roboto"/>
              </a:defRPr>
            </a:lvl1pPr>
            <a:lvl2pPr lvl="1" rtl="0" algn="r">
              <a:buNone/>
              <a:defRPr sz="700">
                <a:solidFill>
                  <a:schemeClr val="lt1"/>
                </a:solidFill>
                <a:latin typeface="Roboto"/>
                <a:ea typeface="Roboto"/>
                <a:cs typeface="Roboto"/>
                <a:sym typeface="Roboto"/>
              </a:defRPr>
            </a:lvl2pPr>
            <a:lvl3pPr lvl="2" rtl="0" algn="r">
              <a:buNone/>
              <a:defRPr sz="700">
                <a:solidFill>
                  <a:schemeClr val="lt1"/>
                </a:solidFill>
                <a:latin typeface="Roboto"/>
                <a:ea typeface="Roboto"/>
                <a:cs typeface="Roboto"/>
                <a:sym typeface="Roboto"/>
              </a:defRPr>
            </a:lvl3pPr>
            <a:lvl4pPr lvl="3" rtl="0" algn="r">
              <a:buNone/>
              <a:defRPr sz="700">
                <a:solidFill>
                  <a:schemeClr val="lt1"/>
                </a:solidFill>
                <a:latin typeface="Roboto"/>
                <a:ea typeface="Roboto"/>
                <a:cs typeface="Roboto"/>
                <a:sym typeface="Roboto"/>
              </a:defRPr>
            </a:lvl4pPr>
            <a:lvl5pPr lvl="4" rtl="0" algn="r">
              <a:buNone/>
              <a:defRPr sz="700">
                <a:solidFill>
                  <a:schemeClr val="lt1"/>
                </a:solidFill>
                <a:latin typeface="Roboto"/>
                <a:ea typeface="Roboto"/>
                <a:cs typeface="Roboto"/>
                <a:sym typeface="Roboto"/>
              </a:defRPr>
            </a:lvl5pPr>
            <a:lvl6pPr lvl="5" rtl="0" algn="r">
              <a:buNone/>
              <a:defRPr sz="700">
                <a:solidFill>
                  <a:schemeClr val="lt1"/>
                </a:solidFill>
                <a:latin typeface="Roboto"/>
                <a:ea typeface="Roboto"/>
                <a:cs typeface="Roboto"/>
                <a:sym typeface="Roboto"/>
              </a:defRPr>
            </a:lvl6pPr>
            <a:lvl7pPr lvl="6" rtl="0" algn="r">
              <a:buNone/>
              <a:defRPr sz="700">
                <a:solidFill>
                  <a:schemeClr val="lt1"/>
                </a:solidFill>
                <a:latin typeface="Roboto"/>
                <a:ea typeface="Roboto"/>
                <a:cs typeface="Roboto"/>
                <a:sym typeface="Roboto"/>
              </a:defRPr>
            </a:lvl7pPr>
            <a:lvl8pPr lvl="7" rtl="0" algn="r">
              <a:buNone/>
              <a:defRPr sz="700">
                <a:solidFill>
                  <a:schemeClr val="lt1"/>
                </a:solidFill>
                <a:latin typeface="Roboto"/>
                <a:ea typeface="Roboto"/>
                <a:cs typeface="Roboto"/>
                <a:sym typeface="Roboto"/>
              </a:defRPr>
            </a:lvl8pPr>
            <a:lvl9pPr lvl="8" rtl="0" algn="r">
              <a:buNone/>
              <a:defRPr sz="7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9"/>
          <p:cNvSpPr txBox="1"/>
          <p:nvPr>
            <p:ph idx="3" type="sldNum"/>
          </p:nvPr>
        </p:nvSpPr>
        <p:spPr>
          <a:xfrm>
            <a:off x="537675" y="4587025"/>
            <a:ext cx="2640600" cy="393600"/>
          </a:xfrm>
          <a:prstGeom prst="rect">
            <a:avLst/>
          </a:prstGeom>
        </p:spPr>
        <p:txBody>
          <a:bodyPr anchorCtr="0" anchor="ctr" bIns="91425" lIns="91425" spcFirstLastPara="1" rIns="91425" wrap="square" tIns="91425">
            <a:noAutofit/>
          </a:bodyPr>
          <a:lstStyle>
            <a:lvl1pPr lvl="0" rtl="0">
              <a:buNone/>
              <a:defRPr sz="700">
                <a:solidFill>
                  <a:schemeClr val="lt1"/>
                </a:solidFill>
                <a:latin typeface="Roboto"/>
                <a:ea typeface="Roboto"/>
                <a:cs typeface="Roboto"/>
                <a:sym typeface="Roboto"/>
              </a:defRPr>
            </a:lvl1pPr>
            <a:lvl2pPr lvl="1" rtl="0">
              <a:buNone/>
              <a:defRPr sz="700">
                <a:solidFill>
                  <a:schemeClr val="lt1"/>
                </a:solidFill>
                <a:latin typeface="Roboto"/>
                <a:ea typeface="Roboto"/>
                <a:cs typeface="Roboto"/>
                <a:sym typeface="Roboto"/>
              </a:defRPr>
            </a:lvl2pPr>
            <a:lvl3pPr lvl="2" rtl="0">
              <a:buNone/>
              <a:defRPr sz="700">
                <a:solidFill>
                  <a:schemeClr val="lt1"/>
                </a:solidFill>
                <a:latin typeface="Roboto"/>
                <a:ea typeface="Roboto"/>
                <a:cs typeface="Roboto"/>
                <a:sym typeface="Roboto"/>
              </a:defRPr>
            </a:lvl3pPr>
            <a:lvl4pPr lvl="3" rtl="0">
              <a:buNone/>
              <a:defRPr sz="700">
                <a:solidFill>
                  <a:schemeClr val="lt1"/>
                </a:solidFill>
                <a:latin typeface="Roboto"/>
                <a:ea typeface="Roboto"/>
                <a:cs typeface="Roboto"/>
                <a:sym typeface="Roboto"/>
              </a:defRPr>
            </a:lvl4pPr>
            <a:lvl5pPr lvl="4" rtl="0">
              <a:buNone/>
              <a:defRPr sz="700">
                <a:solidFill>
                  <a:schemeClr val="lt1"/>
                </a:solidFill>
                <a:latin typeface="Roboto"/>
                <a:ea typeface="Roboto"/>
                <a:cs typeface="Roboto"/>
                <a:sym typeface="Roboto"/>
              </a:defRPr>
            </a:lvl5pPr>
            <a:lvl6pPr lvl="5" rtl="0">
              <a:buNone/>
              <a:defRPr sz="700">
                <a:solidFill>
                  <a:schemeClr val="lt1"/>
                </a:solidFill>
                <a:latin typeface="Roboto"/>
                <a:ea typeface="Roboto"/>
                <a:cs typeface="Roboto"/>
                <a:sym typeface="Roboto"/>
              </a:defRPr>
            </a:lvl6pPr>
            <a:lvl7pPr lvl="6" rtl="0">
              <a:buNone/>
              <a:defRPr sz="700">
                <a:solidFill>
                  <a:schemeClr val="lt1"/>
                </a:solidFill>
                <a:latin typeface="Roboto"/>
                <a:ea typeface="Roboto"/>
                <a:cs typeface="Roboto"/>
                <a:sym typeface="Roboto"/>
              </a:defRPr>
            </a:lvl7pPr>
            <a:lvl8pPr lvl="7" rtl="0">
              <a:buNone/>
              <a:defRPr sz="700">
                <a:solidFill>
                  <a:schemeClr val="lt1"/>
                </a:solidFill>
                <a:latin typeface="Roboto"/>
                <a:ea typeface="Roboto"/>
                <a:cs typeface="Roboto"/>
                <a:sym typeface="Roboto"/>
              </a:defRPr>
            </a:lvl8pPr>
            <a:lvl9pPr lvl="8" rtl="0">
              <a:buNone/>
              <a:defRPr sz="700">
                <a:solidFill>
                  <a:schemeClr val="lt1"/>
                </a:solidFill>
                <a:latin typeface="Roboto"/>
                <a:ea typeface="Roboto"/>
                <a:cs typeface="Roboto"/>
                <a:sym typeface="Roboto"/>
              </a:defRPr>
            </a:lvl9pPr>
          </a:lstStyle>
          <a:p>
            <a:pPr indent="0" lvl="0" marL="0" rtl="0" algn="l">
              <a:spcBef>
                <a:spcPts val="0"/>
              </a:spcBef>
              <a:spcAft>
                <a:spcPts val="0"/>
              </a:spcAft>
              <a:buNone/>
            </a:pPr>
            <a:r>
              <a:rPr lang="en"/>
              <a:t>0. Lesson Name</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o">
  <p:cSld name="TITLE_AND_BODY_1_1_1">
    <p:bg>
      <p:bgPr>
        <a:solidFill>
          <a:srgbClr val="292D33"/>
        </a:solidFill>
      </p:bgPr>
    </p:bg>
    <p:spTree>
      <p:nvGrpSpPr>
        <p:cNvPr id="70" name="Shape 70"/>
        <p:cNvGrpSpPr/>
        <p:nvPr/>
      </p:nvGrpSpPr>
      <p:grpSpPr>
        <a:xfrm>
          <a:off x="0" y="0"/>
          <a:ext cx="0" cy="0"/>
          <a:chOff x="0" y="0"/>
          <a:chExt cx="0" cy="0"/>
        </a:xfrm>
      </p:grpSpPr>
      <p:sp>
        <p:nvSpPr>
          <p:cNvPr id="71" name="Google Shape;71;p10"/>
          <p:cNvSpPr txBox="1"/>
          <p:nvPr>
            <p:ph type="title"/>
          </p:nvPr>
        </p:nvSpPr>
        <p:spPr>
          <a:xfrm>
            <a:off x="500400" y="2090650"/>
            <a:ext cx="5969400" cy="572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Clr>
                <a:srgbClr val="4285F3"/>
              </a:buClr>
              <a:buSzPts val="3000"/>
              <a:buNone/>
              <a:defRPr sz="3000">
                <a:solidFill>
                  <a:srgbClr val="4285F3"/>
                </a:solidFill>
              </a:defRPr>
            </a:lvl2pPr>
            <a:lvl3pPr lvl="2" rtl="0">
              <a:spcBef>
                <a:spcPts val="0"/>
              </a:spcBef>
              <a:spcAft>
                <a:spcPts val="0"/>
              </a:spcAft>
              <a:buClr>
                <a:srgbClr val="4285F3"/>
              </a:buClr>
              <a:buSzPts val="3000"/>
              <a:buNone/>
              <a:defRPr sz="3000">
                <a:solidFill>
                  <a:srgbClr val="4285F3"/>
                </a:solidFill>
              </a:defRPr>
            </a:lvl3pPr>
            <a:lvl4pPr lvl="3" rtl="0">
              <a:spcBef>
                <a:spcPts val="0"/>
              </a:spcBef>
              <a:spcAft>
                <a:spcPts val="0"/>
              </a:spcAft>
              <a:buClr>
                <a:srgbClr val="4285F3"/>
              </a:buClr>
              <a:buSzPts val="3000"/>
              <a:buNone/>
              <a:defRPr sz="3000">
                <a:solidFill>
                  <a:srgbClr val="4285F3"/>
                </a:solidFill>
              </a:defRPr>
            </a:lvl4pPr>
            <a:lvl5pPr lvl="4" rtl="0">
              <a:spcBef>
                <a:spcPts val="0"/>
              </a:spcBef>
              <a:spcAft>
                <a:spcPts val="0"/>
              </a:spcAft>
              <a:buClr>
                <a:srgbClr val="4285F3"/>
              </a:buClr>
              <a:buSzPts val="3000"/>
              <a:buNone/>
              <a:defRPr sz="3000">
                <a:solidFill>
                  <a:srgbClr val="4285F3"/>
                </a:solidFill>
              </a:defRPr>
            </a:lvl5pPr>
            <a:lvl6pPr lvl="5" rtl="0">
              <a:spcBef>
                <a:spcPts val="0"/>
              </a:spcBef>
              <a:spcAft>
                <a:spcPts val="0"/>
              </a:spcAft>
              <a:buClr>
                <a:srgbClr val="4285F3"/>
              </a:buClr>
              <a:buSzPts val="3000"/>
              <a:buNone/>
              <a:defRPr sz="3000">
                <a:solidFill>
                  <a:srgbClr val="4285F3"/>
                </a:solidFill>
              </a:defRPr>
            </a:lvl6pPr>
            <a:lvl7pPr lvl="6" rtl="0">
              <a:spcBef>
                <a:spcPts val="0"/>
              </a:spcBef>
              <a:spcAft>
                <a:spcPts val="0"/>
              </a:spcAft>
              <a:buClr>
                <a:srgbClr val="4285F3"/>
              </a:buClr>
              <a:buSzPts val="3000"/>
              <a:buNone/>
              <a:defRPr sz="3000">
                <a:solidFill>
                  <a:srgbClr val="4285F3"/>
                </a:solidFill>
              </a:defRPr>
            </a:lvl7pPr>
            <a:lvl8pPr lvl="7" rtl="0">
              <a:spcBef>
                <a:spcPts val="0"/>
              </a:spcBef>
              <a:spcAft>
                <a:spcPts val="0"/>
              </a:spcAft>
              <a:buClr>
                <a:srgbClr val="4285F3"/>
              </a:buClr>
              <a:buSzPts val="3000"/>
              <a:buNone/>
              <a:defRPr sz="3000">
                <a:solidFill>
                  <a:srgbClr val="4285F3"/>
                </a:solidFill>
              </a:defRPr>
            </a:lvl8pPr>
            <a:lvl9pPr lvl="8" rtl="0">
              <a:spcBef>
                <a:spcPts val="0"/>
              </a:spcBef>
              <a:spcAft>
                <a:spcPts val="0"/>
              </a:spcAft>
              <a:buClr>
                <a:srgbClr val="4285F3"/>
              </a:buClr>
              <a:buSzPts val="3000"/>
              <a:buNone/>
              <a:defRPr sz="3000">
                <a:solidFill>
                  <a:srgbClr val="4285F3"/>
                </a:solidFill>
              </a:defRPr>
            </a:lvl9pPr>
          </a:lstStyle>
          <a:p/>
        </p:txBody>
      </p:sp>
      <p:sp>
        <p:nvSpPr>
          <p:cNvPr id="72" name="Google Shape;72;p10"/>
          <p:cNvSpPr txBox="1"/>
          <p:nvPr>
            <p:ph idx="2" type="title"/>
          </p:nvPr>
        </p:nvSpPr>
        <p:spPr>
          <a:xfrm>
            <a:off x="500400" y="2614650"/>
            <a:ext cx="4926600" cy="572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1500"/>
              <a:buNone/>
              <a:defRPr sz="1500">
                <a:solidFill>
                  <a:schemeClr val="lt1"/>
                </a:solidFill>
              </a:defRPr>
            </a:lvl1pPr>
            <a:lvl2pPr lvl="1" rtl="0">
              <a:spcBef>
                <a:spcPts val="0"/>
              </a:spcBef>
              <a:spcAft>
                <a:spcPts val="0"/>
              </a:spcAft>
              <a:buClr>
                <a:srgbClr val="4285F3"/>
              </a:buClr>
              <a:buSzPts val="1500"/>
              <a:buNone/>
              <a:defRPr sz="1500">
                <a:solidFill>
                  <a:srgbClr val="4285F3"/>
                </a:solidFill>
              </a:defRPr>
            </a:lvl2pPr>
            <a:lvl3pPr lvl="2" rtl="0">
              <a:spcBef>
                <a:spcPts val="0"/>
              </a:spcBef>
              <a:spcAft>
                <a:spcPts val="0"/>
              </a:spcAft>
              <a:buClr>
                <a:srgbClr val="4285F3"/>
              </a:buClr>
              <a:buSzPts val="1500"/>
              <a:buNone/>
              <a:defRPr sz="1500">
                <a:solidFill>
                  <a:srgbClr val="4285F3"/>
                </a:solidFill>
              </a:defRPr>
            </a:lvl3pPr>
            <a:lvl4pPr lvl="3" rtl="0">
              <a:spcBef>
                <a:spcPts val="0"/>
              </a:spcBef>
              <a:spcAft>
                <a:spcPts val="0"/>
              </a:spcAft>
              <a:buClr>
                <a:srgbClr val="4285F3"/>
              </a:buClr>
              <a:buSzPts val="1500"/>
              <a:buNone/>
              <a:defRPr sz="1500">
                <a:solidFill>
                  <a:srgbClr val="4285F3"/>
                </a:solidFill>
              </a:defRPr>
            </a:lvl4pPr>
            <a:lvl5pPr lvl="4" rtl="0">
              <a:spcBef>
                <a:spcPts val="0"/>
              </a:spcBef>
              <a:spcAft>
                <a:spcPts val="0"/>
              </a:spcAft>
              <a:buClr>
                <a:srgbClr val="4285F3"/>
              </a:buClr>
              <a:buSzPts val="1500"/>
              <a:buNone/>
              <a:defRPr sz="1500">
                <a:solidFill>
                  <a:srgbClr val="4285F3"/>
                </a:solidFill>
              </a:defRPr>
            </a:lvl5pPr>
            <a:lvl6pPr lvl="5" rtl="0">
              <a:spcBef>
                <a:spcPts val="0"/>
              </a:spcBef>
              <a:spcAft>
                <a:spcPts val="0"/>
              </a:spcAft>
              <a:buClr>
                <a:srgbClr val="4285F3"/>
              </a:buClr>
              <a:buSzPts val="1500"/>
              <a:buNone/>
              <a:defRPr sz="1500">
                <a:solidFill>
                  <a:srgbClr val="4285F3"/>
                </a:solidFill>
              </a:defRPr>
            </a:lvl6pPr>
            <a:lvl7pPr lvl="6" rtl="0">
              <a:spcBef>
                <a:spcPts val="0"/>
              </a:spcBef>
              <a:spcAft>
                <a:spcPts val="0"/>
              </a:spcAft>
              <a:buClr>
                <a:srgbClr val="4285F3"/>
              </a:buClr>
              <a:buSzPts val="1500"/>
              <a:buNone/>
              <a:defRPr sz="1500">
                <a:solidFill>
                  <a:srgbClr val="4285F3"/>
                </a:solidFill>
              </a:defRPr>
            </a:lvl7pPr>
            <a:lvl8pPr lvl="7" rtl="0">
              <a:spcBef>
                <a:spcPts val="0"/>
              </a:spcBef>
              <a:spcAft>
                <a:spcPts val="0"/>
              </a:spcAft>
              <a:buClr>
                <a:srgbClr val="4285F3"/>
              </a:buClr>
              <a:buSzPts val="1500"/>
              <a:buNone/>
              <a:defRPr sz="1500">
                <a:solidFill>
                  <a:srgbClr val="4285F3"/>
                </a:solidFill>
              </a:defRPr>
            </a:lvl8pPr>
            <a:lvl9pPr lvl="8" rtl="0">
              <a:spcBef>
                <a:spcPts val="0"/>
              </a:spcBef>
              <a:spcAft>
                <a:spcPts val="0"/>
              </a:spcAft>
              <a:buClr>
                <a:srgbClr val="4285F3"/>
              </a:buClr>
              <a:buSzPts val="1500"/>
              <a:buNone/>
              <a:defRPr sz="1500">
                <a:solidFill>
                  <a:srgbClr val="4285F3"/>
                </a:solidFill>
              </a:defRPr>
            </a:lvl9pPr>
          </a:lstStyle>
          <a:p/>
        </p:txBody>
      </p:sp>
      <p:sp>
        <p:nvSpPr>
          <p:cNvPr id="73" name="Google Shape;73;p10"/>
          <p:cNvSpPr txBox="1"/>
          <p:nvPr>
            <p:ph idx="3" type="title"/>
          </p:nvPr>
        </p:nvSpPr>
        <p:spPr>
          <a:xfrm>
            <a:off x="500400" y="482593"/>
            <a:ext cx="4926600" cy="572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1500"/>
              <a:buNone/>
              <a:defRPr sz="1500">
                <a:solidFill>
                  <a:schemeClr val="lt1"/>
                </a:solidFill>
              </a:defRPr>
            </a:lvl1pPr>
            <a:lvl2pPr lvl="1" rtl="0">
              <a:spcBef>
                <a:spcPts val="0"/>
              </a:spcBef>
              <a:spcAft>
                <a:spcPts val="0"/>
              </a:spcAft>
              <a:buClr>
                <a:srgbClr val="4285F3"/>
              </a:buClr>
              <a:buSzPts val="1500"/>
              <a:buNone/>
              <a:defRPr sz="1500">
                <a:solidFill>
                  <a:srgbClr val="4285F3"/>
                </a:solidFill>
              </a:defRPr>
            </a:lvl2pPr>
            <a:lvl3pPr lvl="2" rtl="0">
              <a:spcBef>
                <a:spcPts val="0"/>
              </a:spcBef>
              <a:spcAft>
                <a:spcPts val="0"/>
              </a:spcAft>
              <a:buClr>
                <a:srgbClr val="4285F3"/>
              </a:buClr>
              <a:buSzPts val="1500"/>
              <a:buNone/>
              <a:defRPr sz="1500">
                <a:solidFill>
                  <a:srgbClr val="4285F3"/>
                </a:solidFill>
              </a:defRPr>
            </a:lvl3pPr>
            <a:lvl4pPr lvl="3" rtl="0">
              <a:spcBef>
                <a:spcPts val="0"/>
              </a:spcBef>
              <a:spcAft>
                <a:spcPts val="0"/>
              </a:spcAft>
              <a:buClr>
                <a:srgbClr val="4285F3"/>
              </a:buClr>
              <a:buSzPts val="1500"/>
              <a:buNone/>
              <a:defRPr sz="1500">
                <a:solidFill>
                  <a:srgbClr val="4285F3"/>
                </a:solidFill>
              </a:defRPr>
            </a:lvl4pPr>
            <a:lvl5pPr lvl="4" rtl="0">
              <a:spcBef>
                <a:spcPts val="0"/>
              </a:spcBef>
              <a:spcAft>
                <a:spcPts val="0"/>
              </a:spcAft>
              <a:buClr>
                <a:srgbClr val="4285F3"/>
              </a:buClr>
              <a:buSzPts val="1500"/>
              <a:buNone/>
              <a:defRPr sz="1500">
                <a:solidFill>
                  <a:srgbClr val="4285F3"/>
                </a:solidFill>
              </a:defRPr>
            </a:lvl5pPr>
            <a:lvl6pPr lvl="5" rtl="0">
              <a:spcBef>
                <a:spcPts val="0"/>
              </a:spcBef>
              <a:spcAft>
                <a:spcPts val="0"/>
              </a:spcAft>
              <a:buClr>
                <a:srgbClr val="4285F3"/>
              </a:buClr>
              <a:buSzPts val="1500"/>
              <a:buNone/>
              <a:defRPr sz="1500">
                <a:solidFill>
                  <a:srgbClr val="4285F3"/>
                </a:solidFill>
              </a:defRPr>
            </a:lvl6pPr>
            <a:lvl7pPr lvl="6" rtl="0">
              <a:spcBef>
                <a:spcPts val="0"/>
              </a:spcBef>
              <a:spcAft>
                <a:spcPts val="0"/>
              </a:spcAft>
              <a:buClr>
                <a:srgbClr val="4285F3"/>
              </a:buClr>
              <a:buSzPts val="1500"/>
              <a:buNone/>
              <a:defRPr sz="1500">
                <a:solidFill>
                  <a:srgbClr val="4285F3"/>
                </a:solidFill>
              </a:defRPr>
            </a:lvl7pPr>
            <a:lvl8pPr lvl="7" rtl="0">
              <a:spcBef>
                <a:spcPts val="0"/>
              </a:spcBef>
              <a:spcAft>
                <a:spcPts val="0"/>
              </a:spcAft>
              <a:buClr>
                <a:srgbClr val="4285F3"/>
              </a:buClr>
              <a:buSzPts val="1500"/>
              <a:buNone/>
              <a:defRPr sz="1500">
                <a:solidFill>
                  <a:srgbClr val="4285F3"/>
                </a:solidFill>
              </a:defRPr>
            </a:lvl8pPr>
            <a:lvl9pPr lvl="8" rtl="0">
              <a:spcBef>
                <a:spcPts val="0"/>
              </a:spcBef>
              <a:spcAft>
                <a:spcPts val="0"/>
              </a:spcAft>
              <a:buClr>
                <a:srgbClr val="4285F3"/>
              </a:buClr>
              <a:buSzPts val="1500"/>
              <a:buNone/>
              <a:defRPr sz="1500">
                <a:solidFill>
                  <a:srgbClr val="4285F3"/>
                </a:solidFill>
              </a:defRPr>
            </a:lvl9pPr>
          </a:lstStyle>
          <a:p/>
        </p:txBody>
      </p:sp>
      <p:sp>
        <p:nvSpPr>
          <p:cNvPr id="74" name="Google Shape;74;p10"/>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lvl1pPr lvl="0" rtl="0" algn="r">
              <a:buNone/>
              <a:defRPr sz="700">
                <a:solidFill>
                  <a:schemeClr val="lt1"/>
                </a:solidFill>
                <a:latin typeface="Roboto"/>
                <a:ea typeface="Roboto"/>
                <a:cs typeface="Roboto"/>
                <a:sym typeface="Roboto"/>
              </a:defRPr>
            </a:lvl1pPr>
            <a:lvl2pPr lvl="1" rtl="0" algn="r">
              <a:buNone/>
              <a:defRPr sz="700">
                <a:solidFill>
                  <a:schemeClr val="lt1"/>
                </a:solidFill>
                <a:latin typeface="Roboto"/>
                <a:ea typeface="Roboto"/>
                <a:cs typeface="Roboto"/>
                <a:sym typeface="Roboto"/>
              </a:defRPr>
            </a:lvl2pPr>
            <a:lvl3pPr lvl="2" rtl="0" algn="r">
              <a:buNone/>
              <a:defRPr sz="700">
                <a:solidFill>
                  <a:schemeClr val="lt1"/>
                </a:solidFill>
                <a:latin typeface="Roboto"/>
                <a:ea typeface="Roboto"/>
                <a:cs typeface="Roboto"/>
                <a:sym typeface="Roboto"/>
              </a:defRPr>
            </a:lvl3pPr>
            <a:lvl4pPr lvl="3" rtl="0" algn="r">
              <a:buNone/>
              <a:defRPr sz="700">
                <a:solidFill>
                  <a:schemeClr val="lt1"/>
                </a:solidFill>
                <a:latin typeface="Roboto"/>
                <a:ea typeface="Roboto"/>
                <a:cs typeface="Roboto"/>
                <a:sym typeface="Roboto"/>
              </a:defRPr>
            </a:lvl4pPr>
            <a:lvl5pPr lvl="4" rtl="0" algn="r">
              <a:buNone/>
              <a:defRPr sz="700">
                <a:solidFill>
                  <a:schemeClr val="lt1"/>
                </a:solidFill>
                <a:latin typeface="Roboto"/>
                <a:ea typeface="Roboto"/>
                <a:cs typeface="Roboto"/>
                <a:sym typeface="Roboto"/>
              </a:defRPr>
            </a:lvl5pPr>
            <a:lvl6pPr lvl="5" rtl="0" algn="r">
              <a:buNone/>
              <a:defRPr sz="700">
                <a:solidFill>
                  <a:schemeClr val="lt1"/>
                </a:solidFill>
                <a:latin typeface="Roboto"/>
                <a:ea typeface="Roboto"/>
                <a:cs typeface="Roboto"/>
                <a:sym typeface="Roboto"/>
              </a:defRPr>
            </a:lvl6pPr>
            <a:lvl7pPr lvl="6" rtl="0" algn="r">
              <a:buNone/>
              <a:defRPr sz="700">
                <a:solidFill>
                  <a:schemeClr val="lt1"/>
                </a:solidFill>
                <a:latin typeface="Roboto"/>
                <a:ea typeface="Roboto"/>
                <a:cs typeface="Roboto"/>
                <a:sym typeface="Roboto"/>
              </a:defRPr>
            </a:lvl7pPr>
            <a:lvl8pPr lvl="7" rtl="0" algn="r">
              <a:buNone/>
              <a:defRPr sz="700">
                <a:solidFill>
                  <a:schemeClr val="lt1"/>
                </a:solidFill>
                <a:latin typeface="Roboto"/>
                <a:ea typeface="Roboto"/>
                <a:cs typeface="Roboto"/>
                <a:sym typeface="Roboto"/>
              </a:defRPr>
            </a:lvl8pPr>
            <a:lvl9pPr lvl="8" rtl="0" algn="r">
              <a:buNone/>
              <a:defRPr sz="7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10"/>
          <p:cNvSpPr txBox="1"/>
          <p:nvPr>
            <p:ph idx="4" type="sldNum"/>
          </p:nvPr>
        </p:nvSpPr>
        <p:spPr>
          <a:xfrm>
            <a:off x="537675" y="4587025"/>
            <a:ext cx="2640600" cy="393600"/>
          </a:xfrm>
          <a:prstGeom prst="rect">
            <a:avLst/>
          </a:prstGeom>
        </p:spPr>
        <p:txBody>
          <a:bodyPr anchorCtr="0" anchor="ctr" bIns="91425" lIns="91425" spcFirstLastPara="1" rIns="91425" wrap="square" tIns="91425">
            <a:noAutofit/>
          </a:bodyPr>
          <a:lstStyle>
            <a:lvl1pPr lvl="0" rtl="0">
              <a:buNone/>
              <a:defRPr sz="700">
                <a:solidFill>
                  <a:schemeClr val="lt1"/>
                </a:solidFill>
                <a:latin typeface="Roboto"/>
                <a:ea typeface="Roboto"/>
                <a:cs typeface="Roboto"/>
                <a:sym typeface="Roboto"/>
              </a:defRPr>
            </a:lvl1pPr>
            <a:lvl2pPr lvl="1" rtl="0">
              <a:buNone/>
              <a:defRPr sz="700">
                <a:solidFill>
                  <a:schemeClr val="lt1"/>
                </a:solidFill>
                <a:latin typeface="Roboto"/>
                <a:ea typeface="Roboto"/>
                <a:cs typeface="Roboto"/>
                <a:sym typeface="Roboto"/>
              </a:defRPr>
            </a:lvl2pPr>
            <a:lvl3pPr lvl="2" rtl="0">
              <a:buNone/>
              <a:defRPr sz="700">
                <a:solidFill>
                  <a:schemeClr val="lt1"/>
                </a:solidFill>
                <a:latin typeface="Roboto"/>
                <a:ea typeface="Roboto"/>
                <a:cs typeface="Roboto"/>
                <a:sym typeface="Roboto"/>
              </a:defRPr>
            </a:lvl3pPr>
            <a:lvl4pPr lvl="3" rtl="0">
              <a:buNone/>
              <a:defRPr sz="700">
                <a:solidFill>
                  <a:schemeClr val="lt1"/>
                </a:solidFill>
                <a:latin typeface="Roboto"/>
                <a:ea typeface="Roboto"/>
                <a:cs typeface="Roboto"/>
                <a:sym typeface="Roboto"/>
              </a:defRPr>
            </a:lvl4pPr>
            <a:lvl5pPr lvl="4" rtl="0">
              <a:buNone/>
              <a:defRPr sz="700">
                <a:solidFill>
                  <a:schemeClr val="lt1"/>
                </a:solidFill>
                <a:latin typeface="Roboto"/>
                <a:ea typeface="Roboto"/>
                <a:cs typeface="Roboto"/>
                <a:sym typeface="Roboto"/>
              </a:defRPr>
            </a:lvl5pPr>
            <a:lvl6pPr lvl="5" rtl="0">
              <a:buNone/>
              <a:defRPr sz="700">
                <a:solidFill>
                  <a:schemeClr val="lt1"/>
                </a:solidFill>
                <a:latin typeface="Roboto"/>
                <a:ea typeface="Roboto"/>
                <a:cs typeface="Roboto"/>
                <a:sym typeface="Roboto"/>
              </a:defRPr>
            </a:lvl6pPr>
            <a:lvl7pPr lvl="6" rtl="0">
              <a:buNone/>
              <a:defRPr sz="700">
                <a:solidFill>
                  <a:schemeClr val="lt1"/>
                </a:solidFill>
                <a:latin typeface="Roboto"/>
                <a:ea typeface="Roboto"/>
                <a:cs typeface="Roboto"/>
                <a:sym typeface="Roboto"/>
              </a:defRPr>
            </a:lvl7pPr>
            <a:lvl8pPr lvl="7" rtl="0">
              <a:buNone/>
              <a:defRPr sz="700">
                <a:solidFill>
                  <a:schemeClr val="lt1"/>
                </a:solidFill>
                <a:latin typeface="Roboto"/>
                <a:ea typeface="Roboto"/>
                <a:cs typeface="Roboto"/>
                <a:sym typeface="Roboto"/>
              </a:defRPr>
            </a:lvl8pPr>
            <a:lvl9pPr lvl="8" rtl="0">
              <a:buNone/>
              <a:defRPr sz="700">
                <a:solidFill>
                  <a:schemeClr val="lt1"/>
                </a:solidFill>
                <a:latin typeface="Roboto"/>
                <a:ea typeface="Roboto"/>
                <a:cs typeface="Roboto"/>
                <a:sym typeface="Roboto"/>
              </a:defRPr>
            </a:lvl9pPr>
          </a:lstStyle>
          <a:p>
            <a:pPr indent="0" lvl="0" marL="0" rtl="0" algn="l">
              <a:spcBef>
                <a:spcPts val="0"/>
              </a:spcBef>
              <a:spcAft>
                <a:spcPts val="0"/>
              </a:spcAft>
              <a:buNone/>
            </a:pPr>
            <a:r>
              <a:rPr lang="en"/>
              <a:t>0. Lesson Name</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030425" y="4587025"/>
            <a:ext cx="582000" cy="393600"/>
          </a:xfrm>
          <a:prstGeom prst="rect">
            <a:avLst/>
          </a:prstGeom>
          <a:noFill/>
          <a:ln>
            <a:noFill/>
          </a:ln>
        </p:spPr>
        <p:txBody>
          <a:bodyPr anchorCtr="0" anchor="ctr" bIns="91425" lIns="91425" spcFirstLastPara="1" rIns="91425" wrap="square" tIns="91425">
            <a:noAutofit/>
          </a:bodyPr>
          <a:lstStyle>
            <a:lvl1pPr lvl="0" rtl="0" algn="r">
              <a:buNone/>
              <a:defRPr sz="700">
                <a:solidFill>
                  <a:srgbClr val="9AA0A6"/>
                </a:solidFill>
                <a:latin typeface="Roboto"/>
                <a:ea typeface="Roboto"/>
                <a:cs typeface="Roboto"/>
                <a:sym typeface="Roboto"/>
              </a:defRPr>
            </a:lvl1pPr>
            <a:lvl2pPr lvl="1" rtl="0" algn="r">
              <a:buNone/>
              <a:defRPr sz="700">
                <a:solidFill>
                  <a:srgbClr val="9AA0A6"/>
                </a:solidFill>
                <a:latin typeface="Roboto"/>
                <a:ea typeface="Roboto"/>
                <a:cs typeface="Roboto"/>
                <a:sym typeface="Roboto"/>
              </a:defRPr>
            </a:lvl2pPr>
            <a:lvl3pPr lvl="2" rtl="0" algn="r">
              <a:buNone/>
              <a:defRPr sz="700">
                <a:solidFill>
                  <a:srgbClr val="9AA0A6"/>
                </a:solidFill>
                <a:latin typeface="Roboto"/>
                <a:ea typeface="Roboto"/>
                <a:cs typeface="Roboto"/>
                <a:sym typeface="Roboto"/>
              </a:defRPr>
            </a:lvl3pPr>
            <a:lvl4pPr lvl="3" rtl="0" algn="r">
              <a:buNone/>
              <a:defRPr sz="700">
                <a:solidFill>
                  <a:srgbClr val="9AA0A6"/>
                </a:solidFill>
                <a:latin typeface="Roboto"/>
                <a:ea typeface="Roboto"/>
                <a:cs typeface="Roboto"/>
                <a:sym typeface="Roboto"/>
              </a:defRPr>
            </a:lvl4pPr>
            <a:lvl5pPr lvl="4" rtl="0" algn="r">
              <a:buNone/>
              <a:defRPr sz="700">
                <a:solidFill>
                  <a:srgbClr val="9AA0A6"/>
                </a:solidFill>
                <a:latin typeface="Roboto"/>
                <a:ea typeface="Roboto"/>
                <a:cs typeface="Roboto"/>
                <a:sym typeface="Roboto"/>
              </a:defRPr>
            </a:lvl5pPr>
            <a:lvl6pPr lvl="5" rtl="0" algn="r">
              <a:buNone/>
              <a:defRPr sz="700">
                <a:solidFill>
                  <a:srgbClr val="9AA0A6"/>
                </a:solidFill>
                <a:latin typeface="Roboto"/>
                <a:ea typeface="Roboto"/>
                <a:cs typeface="Roboto"/>
                <a:sym typeface="Roboto"/>
              </a:defRPr>
            </a:lvl6pPr>
            <a:lvl7pPr lvl="6" rtl="0" algn="r">
              <a:buNone/>
              <a:defRPr sz="700">
                <a:solidFill>
                  <a:srgbClr val="9AA0A6"/>
                </a:solidFill>
                <a:latin typeface="Roboto"/>
                <a:ea typeface="Roboto"/>
                <a:cs typeface="Roboto"/>
                <a:sym typeface="Roboto"/>
              </a:defRPr>
            </a:lvl7pPr>
            <a:lvl8pPr lvl="7" rtl="0" algn="r">
              <a:buNone/>
              <a:defRPr sz="700">
                <a:solidFill>
                  <a:srgbClr val="9AA0A6"/>
                </a:solidFill>
                <a:latin typeface="Roboto"/>
                <a:ea typeface="Roboto"/>
                <a:cs typeface="Roboto"/>
                <a:sym typeface="Roboto"/>
              </a:defRPr>
            </a:lvl8pPr>
            <a:lvl9pPr lvl="8" rtl="0" algn="r">
              <a:buNone/>
              <a:defRPr sz="700">
                <a:solidFill>
                  <a:srgbClr val="9AA0A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7" name="Google Shape;7;p1"/>
          <p:cNvSpPr txBox="1"/>
          <p:nvPr>
            <p:ph idx="2" type="sldNum"/>
          </p:nvPr>
        </p:nvSpPr>
        <p:spPr>
          <a:xfrm>
            <a:off x="537675" y="4587025"/>
            <a:ext cx="2640600" cy="393600"/>
          </a:xfrm>
          <a:prstGeom prst="rect">
            <a:avLst/>
          </a:prstGeom>
          <a:noFill/>
          <a:ln>
            <a:noFill/>
          </a:ln>
        </p:spPr>
        <p:txBody>
          <a:bodyPr anchorCtr="0" anchor="ctr" bIns="91425" lIns="91425" spcFirstLastPara="1" rIns="91425" wrap="square" tIns="91425">
            <a:noAutofit/>
          </a:bodyPr>
          <a:lstStyle>
            <a:lvl1pPr lvl="0" rtl="0">
              <a:buNone/>
              <a:defRPr sz="700">
                <a:solidFill>
                  <a:srgbClr val="9AA0A6"/>
                </a:solidFill>
                <a:latin typeface="Roboto"/>
                <a:ea typeface="Roboto"/>
                <a:cs typeface="Roboto"/>
                <a:sym typeface="Roboto"/>
              </a:defRPr>
            </a:lvl1pPr>
            <a:lvl2pPr lvl="1" rtl="0">
              <a:buNone/>
              <a:defRPr sz="700">
                <a:solidFill>
                  <a:srgbClr val="9AA0A6"/>
                </a:solidFill>
                <a:latin typeface="Roboto"/>
                <a:ea typeface="Roboto"/>
                <a:cs typeface="Roboto"/>
                <a:sym typeface="Roboto"/>
              </a:defRPr>
            </a:lvl2pPr>
            <a:lvl3pPr lvl="2" rtl="0">
              <a:buNone/>
              <a:defRPr sz="700">
                <a:solidFill>
                  <a:srgbClr val="9AA0A6"/>
                </a:solidFill>
                <a:latin typeface="Roboto"/>
                <a:ea typeface="Roboto"/>
                <a:cs typeface="Roboto"/>
                <a:sym typeface="Roboto"/>
              </a:defRPr>
            </a:lvl3pPr>
            <a:lvl4pPr lvl="3" rtl="0">
              <a:buNone/>
              <a:defRPr sz="700">
                <a:solidFill>
                  <a:srgbClr val="9AA0A6"/>
                </a:solidFill>
                <a:latin typeface="Roboto"/>
                <a:ea typeface="Roboto"/>
                <a:cs typeface="Roboto"/>
                <a:sym typeface="Roboto"/>
              </a:defRPr>
            </a:lvl4pPr>
            <a:lvl5pPr lvl="4" rtl="0">
              <a:buNone/>
              <a:defRPr sz="700">
                <a:solidFill>
                  <a:srgbClr val="9AA0A6"/>
                </a:solidFill>
                <a:latin typeface="Roboto"/>
                <a:ea typeface="Roboto"/>
                <a:cs typeface="Roboto"/>
                <a:sym typeface="Roboto"/>
              </a:defRPr>
            </a:lvl5pPr>
            <a:lvl6pPr lvl="5" rtl="0">
              <a:buNone/>
              <a:defRPr sz="700">
                <a:solidFill>
                  <a:srgbClr val="9AA0A6"/>
                </a:solidFill>
                <a:latin typeface="Roboto"/>
                <a:ea typeface="Roboto"/>
                <a:cs typeface="Roboto"/>
                <a:sym typeface="Roboto"/>
              </a:defRPr>
            </a:lvl6pPr>
            <a:lvl7pPr lvl="6" rtl="0">
              <a:buNone/>
              <a:defRPr sz="700">
                <a:solidFill>
                  <a:srgbClr val="9AA0A6"/>
                </a:solidFill>
                <a:latin typeface="Roboto"/>
                <a:ea typeface="Roboto"/>
                <a:cs typeface="Roboto"/>
                <a:sym typeface="Roboto"/>
              </a:defRPr>
            </a:lvl7pPr>
            <a:lvl8pPr lvl="7" rtl="0">
              <a:buNone/>
              <a:defRPr sz="700">
                <a:solidFill>
                  <a:srgbClr val="9AA0A6"/>
                </a:solidFill>
                <a:latin typeface="Roboto"/>
                <a:ea typeface="Roboto"/>
                <a:cs typeface="Roboto"/>
                <a:sym typeface="Roboto"/>
              </a:defRPr>
            </a:lvl8pPr>
            <a:lvl9pPr lvl="8" rtl="0">
              <a:buNone/>
              <a:defRPr sz="700">
                <a:solidFill>
                  <a:srgbClr val="9AA0A6"/>
                </a:solidFill>
                <a:latin typeface="Roboto"/>
                <a:ea typeface="Roboto"/>
                <a:cs typeface="Roboto"/>
                <a:sym typeface="Roboto"/>
              </a:defRPr>
            </a:lvl9pPr>
          </a:lstStyle>
          <a:p>
            <a:pPr indent="0" lvl="0" marL="0" rtl="0" algn="l">
              <a:spcBef>
                <a:spcPts val="0"/>
              </a:spcBef>
              <a:spcAft>
                <a:spcPts val="0"/>
              </a:spcAft>
              <a:buNone/>
            </a:pPr>
            <a:r>
              <a:rPr lang="en"/>
              <a:t>0. Lesson Name</a:t>
            </a:r>
            <a:endParaRPr/>
          </a:p>
        </p:txBody>
      </p:sp>
      <p:sp>
        <p:nvSpPr>
          <p:cNvPr id="8" name="Google Shape;8;p1"/>
          <p:cNvSpPr txBox="1"/>
          <p:nvPr>
            <p:ph type="title"/>
          </p:nvPr>
        </p:nvSpPr>
        <p:spPr>
          <a:xfrm>
            <a:off x="503375" y="436600"/>
            <a:ext cx="8328900" cy="572700"/>
          </a:xfrm>
          <a:prstGeom prst="rect">
            <a:avLst/>
          </a:prstGeom>
          <a:noFill/>
          <a:ln>
            <a:noFill/>
          </a:ln>
        </p:spPr>
        <p:txBody>
          <a:bodyPr anchorCtr="0" anchor="t" bIns="91425" lIns="91425" spcFirstLastPara="1" rIns="91425" wrap="square" tIns="91425"/>
          <a:lstStyle>
            <a:lvl1pPr lvl="0" rtl="0">
              <a:lnSpc>
                <a:spcPct val="120000"/>
              </a:lnSpc>
              <a:spcBef>
                <a:spcPts val="0"/>
              </a:spcBef>
              <a:spcAft>
                <a:spcPts val="0"/>
              </a:spcAft>
              <a:buClr>
                <a:srgbClr val="202124"/>
              </a:buClr>
              <a:buSzPts val="2400"/>
              <a:buFont typeface="Google Sans"/>
              <a:buNone/>
              <a:defRPr sz="2400">
                <a:solidFill>
                  <a:srgbClr val="202124"/>
                </a:solidFill>
                <a:latin typeface="Google Sans"/>
                <a:ea typeface="Google Sans"/>
                <a:cs typeface="Google Sans"/>
                <a:sym typeface="Google Sans"/>
              </a:defRPr>
            </a:lvl1pPr>
            <a:lvl2pPr lvl="1"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2pPr>
            <a:lvl3pPr lvl="2"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3pPr>
            <a:lvl4pPr lvl="3"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4pPr>
            <a:lvl5pPr lvl="4"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5pPr>
            <a:lvl6pPr lvl="5"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6pPr>
            <a:lvl7pPr lvl="6"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7pPr>
            <a:lvl8pPr lvl="7"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8pPr>
            <a:lvl9pPr lvl="8"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9pPr>
          </a:lstStyle>
          <a:p/>
        </p:txBody>
      </p:sp>
      <p:sp>
        <p:nvSpPr>
          <p:cNvPr id="9" name="Google Shape;9;p1"/>
          <p:cNvSpPr txBox="1"/>
          <p:nvPr>
            <p:ph idx="1" type="body"/>
          </p:nvPr>
        </p:nvSpPr>
        <p:spPr>
          <a:xfrm>
            <a:off x="503375" y="1152475"/>
            <a:ext cx="8328900" cy="3416400"/>
          </a:xfrm>
          <a:prstGeom prst="rect">
            <a:avLst/>
          </a:prstGeom>
          <a:noFill/>
          <a:ln>
            <a:noFill/>
          </a:ln>
        </p:spPr>
        <p:txBody>
          <a:bodyPr anchorCtr="0" anchor="t" bIns="91425" lIns="91425" spcFirstLastPara="1" rIns="91425" wrap="square" tIns="91425"/>
          <a:lstStyle>
            <a:lvl1pPr indent="-342900" lvl="0" marL="457200" rtl="0">
              <a:lnSpc>
                <a:spcPct val="120000"/>
              </a:lnSpc>
              <a:spcBef>
                <a:spcPts val="0"/>
              </a:spcBef>
              <a:spcAft>
                <a:spcPts val="0"/>
              </a:spcAft>
              <a:buClr>
                <a:srgbClr val="9AA0A6"/>
              </a:buClr>
              <a:buSzPts val="1800"/>
              <a:buFont typeface="Google Sans"/>
              <a:buChar char="●"/>
              <a:defRPr sz="1800">
                <a:solidFill>
                  <a:srgbClr val="9AA0A6"/>
                </a:solidFill>
                <a:latin typeface="Google Sans"/>
                <a:ea typeface="Google Sans"/>
                <a:cs typeface="Google Sans"/>
                <a:sym typeface="Google Sans"/>
              </a:defRPr>
            </a:lvl1pPr>
            <a:lvl2pPr indent="-317500" lvl="1" marL="914400" rtl="0">
              <a:lnSpc>
                <a:spcPct val="120000"/>
              </a:lnSpc>
              <a:spcBef>
                <a:spcPts val="1600"/>
              </a:spcBef>
              <a:spcAft>
                <a:spcPts val="0"/>
              </a:spcAft>
              <a:buClr>
                <a:srgbClr val="9AA0A6"/>
              </a:buClr>
              <a:buSzPts val="1400"/>
              <a:buFont typeface="Google Sans"/>
              <a:buChar char="○"/>
              <a:defRPr>
                <a:solidFill>
                  <a:srgbClr val="9AA0A6"/>
                </a:solidFill>
                <a:latin typeface="Google Sans"/>
                <a:ea typeface="Google Sans"/>
                <a:cs typeface="Google Sans"/>
                <a:sym typeface="Google Sans"/>
              </a:defRPr>
            </a:lvl2pPr>
            <a:lvl3pPr indent="-317500" lvl="2" marL="1371600" rtl="0">
              <a:lnSpc>
                <a:spcPct val="120000"/>
              </a:lnSpc>
              <a:spcBef>
                <a:spcPts val="1600"/>
              </a:spcBef>
              <a:spcAft>
                <a:spcPts val="0"/>
              </a:spcAft>
              <a:buClr>
                <a:srgbClr val="9AA0A6"/>
              </a:buClr>
              <a:buSzPts val="1400"/>
              <a:buFont typeface="Google Sans"/>
              <a:buChar char="■"/>
              <a:defRPr>
                <a:solidFill>
                  <a:srgbClr val="9AA0A6"/>
                </a:solidFill>
                <a:latin typeface="Google Sans"/>
                <a:ea typeface="Google Sans"/>
                <a:cs typeface="Google Sans"/>
                <a:sym typeface="Google Sans"/>
              </a:defRPr>
            </a:lvl3pPr>
            <a:lvl4pPr indent="-317500" lvl="3" marL="1828800" rtl="0">
              <a:lnSpc>
                <a:spcPct val="120000"/>
              </a:lnSpc>
              <a:spcBef>
                <a:spcPts val="1600"/>
              </a:spcBef>
              <a:spcAft>
                <a:spcPts val="0"/>
              </a:spcAft>
              <a:buClr>
                <a:srgbClr val="9AA0A6"/>
              </a:buClr>
              <a:buSzPts val="1400"/>
              <a:buFont typeface="Google Sans"/>
              <a:buChar char="●"/>
              <a:defRPr>
                <a:solidFill>
                  <a:srgbClr val="9AA0A6"/>
                </a:solidFill>
                <a:latin typeface="Google Sans"/>
                <a:ea typeface="Google Sans"/>
                <a:cs typeface="Google Sans"/>
                <a:sym typeface="Google Sans"/>
              </a:defRPr>
            </a:lvl4pPr>
            <a:lvl5pPr indent="-317500" lvl="4" marL="2286000" rtl="0">
              <a:lnSpc>
                <a:spcPct val="120000"/>
              </a:lnSpc>
              <a:spcBef>
                <a:spcPts val="1600"/>
              </a:spcBef>
              <a:spcAft>
                <a:spcPts val="0"/>
              </a:spcAft>
              <a:buClr>
                <a:srgbClr val="9AA0A6"/>
              </a:buClr>
              <a:buSzPts val="1400"/>
              <a:buFont typeface="Google Sans"/>
              <a:buChar char="○"/>
              <a:defRPr>
                <a:solidFill>
                  <a:srgbClr val="9AA0A6"/>
                </a:solidFill>
                <a:latin typeface="Google Sans"/>
                <a:ea typeface="Google Sans"/>
                <a:cs typeface="Google Sans"/>
                <a:sym typeface="Google Sans"/>
              </a:defRPr>
            </a:lvl5pPr>
            <a:lvl6pPr indent="-317500" lvl="5" marL="2743200" rtl="0">
              <a:lnSpc>
                <a:spcPct val="120000"/>
              </a:lnSpc>
              <a:spcBef>
                <a:spcPts val="1600"/>
              </a:spcBef>
              <a:spcAft>
                <a:spcPts val="0"/>
              </a:spcAft>
              <a:buClr>
                <a:srgbClr val="9AA0A6"/>
              </a:buClr>
              <a:buSzPts val="1400"/>
              <a:buFont typeface="Google Sans"/>
              <a:buChar char="■"/>
              <a:defRPr>
                <a:solidFill>
                  <a:srgbClr val="9AA0A6"/>
                </a:solidFill>
                <a:latin typeface="Google Sans"/>
                <a:ea typeface="Google Sans"/>
                <a:cs typeface="Google Sans"/>
                <a:sym typeface="Google Sans"/>
              </a:defRPr>
            </a:lvl6pPr>
            <a:lvl7pPr indent="-317500" lvl="6" marL="3200400" rtl="0">
              <a:lnSpc>
                <a:spcPct val="120000"/>
              </a:lnSpc>
              <a:spcBef>
                <a:spcPts val="1600"/>
              </a:spcBef>
              <a:spcAft>
                <a:spcPts val="0"/>
              </a:spcAft>
              <a:buClr>
                <a:srgbClr val="9AA0A6"/>
              </a:buClr>
              <a:buSzPts val="1400"/>
              <a:buFont typeface="Google Sans"/>
              <a:buChar char="●"/>
              <a:defRPr>
                <a:solidFill>
                  <a:srgbClr val="9AA0A6"/>
                </a:solidFill>
                <a:latin typeface="Google Sans"/>
                <a:ea typeface="Google Sans"/>
                <a:cs typeface="Google Sans"/>
                <a:sym typeface="Google Sans"/>
              </a:defRPr>
            </a:lvl7pPr>
            <a:lvl8pPr indent="-317500" lvl="7" marL="3657600" rtl="0">
              <a:lnSpc>
                <a:spcPct val="120000"/>
              </a:lnSpc>
              <a:spcBef>
                <a:spcPts val="1600"/>
              </a:spcBef>
              <a:spcAft>
                <a:spcPts val="0"/>
              </a:spcAft>
              <a:buClr>
                <a:srgbClr val="9AA0A6"/>
              </a:buClr>
              <a:buSzPts val="1400"/>
              <a:buFont typeface="Google Sans"/>
              <a:buChar char="○"/>
              <a:defRPr>
                <a:solidFill>
                  <a:srgbClr val="9AA0A6"/>
                </a:solidFill>
                <a:latin typeface="Google Sans"/>
                <a:ea typeface="Google Sans"/>
                <a:cs typeface="Google Sans"/>
                <a:sym typeface="Google Sans"/>
              </a:defRPr>
            </a:lvl8pPr>
            <a:lvl9pPr indent="-317500" lvl="8" marL="4114800" rtl="0">
              <a:lnSpc>
                <a:spcPct val="120000"/>
              </a:lnSpc>
              <a:spcBef>
                <a:spcPts val="1600"/>
              </a:spcBef>
              <a:spcAft>
                <a:spcPts val="1600"/>
              </a:spcAft>
              <a:buClr>
                <a:srgbClr val="9AA0A6"/>
              </a:buClr>
              <a:buSzPts val="1400"/>
              <a:buFont typeface="Google Sans"/>
              <a:buChar char="■"/>
              <a:defRPr>
                <a:solidFill>
                  <a:srgbClr val="9AA0A6"/>
                </a:solidFill>
                <a:latin typeface="Google Sans"/>
                <a:ea typeface="Google Sans"/>
                <a:cs typeface="Google Sans"/>
                <a:sym typeface="Google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hyperlink" Target="https://drive.google.com/open?id=1RFsl6oufeqJVhk25f7-Tka0TdhT3GnQIqbYKlbl9D7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hyperlink" Target="https://drive.google.com/open?id=1H6NtFUx4TBeF5lOIJsvkyckDWjVZ9spk-baPVqCUYZQ" TargetMode="External"/><Relationship Id="rId4" Type="http://schemas.openxmlformats.org/officeDocument/2006/relationships/hyperlink" Target="https://drive.google.com/open?id=1I1ZsN811s15imwiwV2NWPR9DUkVqnPWwMRIn3IUVmTA" TargetMode="External"/><Relationship Id="rId5" Type="http://schemas.openxmlformats.org/officeDocument/2006/relationships/image" Target="../media/image9.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hyperlink" Target="http://www.businessinsider.com/this-greek-teen-is-developing-an-iron-man-hand-2013-6?IR=T" TargetMode="External"/><Relationship Id="rId5" Type="http://schemas.openxmlformats.org/officeDocument/2006/relationships/image" Target="../media/image12.jpg"/><Relationship Id="rId6" Type="http://schemas.openxmlformats.org/officeDocument/2006/relationships/hyperlink" Target="https://www.youtube.com/watch?v=iItHwVF0feo" TargetMode="External"/><Relationship Id="rId7" Type="http://schemas.openxmlformats.org/officeDocument/2006/relationships/hyperlink" Target="https://www.youtube.com/watch?v=xXi4WiMdNE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8"/>
          <p:cNvSpPr txBox="1"/>
          <p:nvPr>
            <p:ph type="ctrTitle"/>
          </p:nvPr>
        </p:nvSpPr>
        <p:spPr>
          <a:xfrm>
            <a:off x="592125" y="2188425"/>
            <a:ext cx="7969200" cy="205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 Develop a solution</a:t>
            </a:r>
            <a:endParaRPr/>
          </a:p>
        </p:txBody>
      </p:sp>
      <p:pic>
        <p:nvPicPr>
          <p:cNvPr id="141" name="Google Shape;141;p18"/>
          <p:cNvPicPr preferRelativeResize="0"/>
          <p:nvPr/>
        </p:nvPicPr>
        <p:blipFill>
          <a:blip r:embed="rId3">
            <a:alphaModFix/>
          </a:blip>
          <a:stretch>
            <a:fillRect/>
          </a:stretch>
        </p:blipFill>
        <p:spPr>
          <a:xfrm>
            <a:off x="4056136" y="732913"/>
            <a:ext cx="1031725" cy="11597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7"/>
          <p:cNvSpPr txBox="1"/>
          <p:nvPr/>
        </p:nvSpPr>
        <p:spPr>
          <a:xfrm>
            <a:off x="2077500" y="4102775"/>
            <a:ext cx="4989000" cy="65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Google Sans"/>
                <a:ea typeface="Google Sans"/>
                <a:cs typeface="Google Sans"/>
                <a:sym typeface="Google Sans"/>
              </a:rPr>
              <a:t>Refine</a:t>
            </a:r>
            <a:endParaRPr sz="3600">
              <a:latin typeface="Google Sans"/>
              <a:ea typeface="Google Sans"/>
              <a:cs typeface="Google Sans"/>
              <a:sym typeface="Google Sans"/>
            </a:endParaRPr>
          </a:p>
        </p:txBody>
      </p:sp>
      <p:sp>
        <p:nvSpPr>
          <p:cNvPr id="256" name="Google Shape;256;p27"/>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700">
                <a:solidFill>
                  <a:srgbClr val="9AA0A6"/>
                </a:solidFill>
                <a:latin typeface="Roboto"/>
                <a:ea typeface="Roboto"/>
                <a:cs typeface="Roboto"/>
                <a:sym typeface="Roboto"/>
              </a:rPr>
              <a:t>‹#›</a:t>
            </a:fld>
            <a:endParaRPr sz="700">
              <a:solidFill>
                <a:srgbClr val="9AA0A6"/>
              </a:solidFill>
              <a:latin typeface="Roboto"/>
              <a:ea typeface="Roboto"/>
              <a:cs typeface="Roboto"/>
              <a:sym typeface="Roboto"/>
            </a:endParaRPr>
          </a:p>
        </p:txBody>
      </p:sp>
      <p:pic>
        <p:nvPicPr>
          <p:cNvPr id="257" name="Google Shape;257;p27"/>
          <p:cNvPicPr preferRelativeResize="0"/>
          <p:nvPr/>
        </p:nvPicPr>
        <p:blipFill rotWithShape="1">
          <a:blip r:embed="rId3">
            <a:alphaModFix/>
          </a:blip>
          <a:srcRect b="0" l="544" r="534" t="0"/>
          <a:stretch/>
        </p:blipFill>
        <p:spPr>
          <a:xfrm>
            <a:off x="3798475" y="335700"/>
            <a:ext cx="1776800" cy="3599100"/>
          </a:xfrm>
          <a:prstGeom prst="rect">
            <a:avLst/>
          </a:prstGeom>
          <a:noFill/>
          <a:ln>
            <a:noFill/>
          </a:ln>
        </p:spPr>
      </p:pic>
      <p:sp>
        <p:nvSpPr>
          <p:cNvPr id="258" name="Google Shape;258;p27"/>
          <p:cNvSpPr txBox="1"/>
          <p:nvPr/>
        </p:nvSpPr>
        <p:spPr>
          <a:xfrm>
            <a:off x="2694402" y="1209095"/>
            <a:ext cx="1339500" cy="314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500">
                <a:solidFill>
                  <a:srgbClr val="9AA0A6"/>
                </a:solidFill>
                <a:latin typeface="Google Sans"/>
                <a:ea typeface="Google Sans"/>
                <a:cs typeface="Google Sans"/>
                <a:sym typeface="Google Sans"/>
              </a:rPr>
              <a:t>Starbursting</a:t>
            </a:r>
            <a:endParaRPr sz="1500">
              <a:solidFill>
                <a:srgbClr val="9AA0A6"/>
              </a:solidFill>
              <a:latin typeface="Google Sans"/>
              <a:ea typeface="Google Sans"/>
              <a:cs typeface="Google Sans"/>
              <a:sym typeface="Google Sans"/>
            </a:endParaRPr>
          </a:p>
        </p:txBody>
      </p:sp>
      <p:sp>
        <p:nvSpPr>
          <p:cNvPr id="259" name="Google Shape;259;p27"/>
          <p:cNvSpPr txBox="1"/>
          <p:nvPr/>
        </p:nvSpPr>
        <p:spPr>
          <a:xfrm>
            <a:off x="4763049" y="538825"/>
            <a:ext cx="1968600" cy="314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500">
                <a:solidFill>
                  <a:srgbClr val="9AA0A6"/>
                </a:solidFill>
                <a:latin typeface="Google Sans"/>
                <a:ea typeface="Google Sans"/>
                <a:cs typeface="Google Sans"/>
                <a:sym typeface="Google Sans"/>
              </a:rPr>
              <a:t>Question time</a:t>
            </a:r>
            <a:endParaRPr sz="1500">
              <a:solidFill>
                <a:srgbClr val="9AA0A6"/>
              </a:solidFill>
              <a:latin typeface="Google Sans"/>
              <a:ea typeface="Google Sans"/>
              <a:cs typeface="Google Sans"/>
              <a:sym typeface="Google Sans"/>
            </a:endParaRPr>
          </a:p>
        </p:txBody>
      </p:sp>
      <p:sp>
        <p:nvSpPr>
          <p:cNvPr id="260" name="Google Shape;260;p27"/>
          <p:cNvSpPr txBox="1"/>
          <p:nvPr/>
        </p:nvSpPr>
        <p:spPr>
          <a:xfrm>
            <a:off x="5328875" y="1720825"/>
            <a:ext cx="2091900" cy="314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500">
                <a:solidFill>
                  <a:srgbClr val="9AA0A6"/>
                </a:solidFill>
                <a:latin typeface="Google Sans"/>
                <a:ea typeface="Google Sans"/>
                <a:cs typeface="Google Sans"/>
                <a:sym typeface="Google Sans"/>
              </a:rPr>
              <a:t>SWOT analysis</a:t>
            </a:r>
            <a:endParaRPr sz="1500">
              <a:solidFill>
                <a:srgbClr val="9AA0A6"/>
              </a:solidFill>
              <a:latin typeface="Google Sans"/>
              <a:ea typeface="Google Sans"/>
              <a:cs typeface="Google Sans"/>
              <a:sym typeface="Google Sans"/>
            </a:endParaRPr>
          </a:p>
        </p:txBody>
      </p:sp>
      <p:sp>
        <p:nvSpPr>
          <p:cNvPr id="261" name="Google Shape;261;p27"/>
          <p:cNvSpPr txBox="1"/>
          <p:nvPr>
            <p:ph idx="4294967295" type="sldNum"/>
          </p:nvPr>
        </p:nvSpPr>
        <p:spPr>
          <a:xfrm>
            <a:off x="525399" y="4587025"/>
            <a:ext cx="2640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a:t>
            </a:r>
            <a:r>
              <a:rPr lang="en" sz="700">
                <a:solidFill>
                  <a:srgbClr val="9AA0A6"/>
                </a:solidFill>
                <a:latin typeface="Roboto"/>
                <a:ea typeface="Roboto"/>
                <a:cs typeface="Roboto"/>
                <a:sym typeface="Roboto"/>
              </a:rPr>
              <a:t>.</a:t>
            </a:r>
            <a:r>
              <a:rPr lang="en"/>
              <a:t> Develop a solution</a:t>
            </a:r>
            <a:endParaRPr sz="700">
              <a:solidFill>
                <a:srgbClr val="9AA0A6"/>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pic>
        <p:nvPicPr>
          <p:cNvPr id="266" name="Google Shape;266;p28"/>
          <p:cNvPicPr preferRelativeResize="0"/>
          <p:nvPr/>
        </p:nvPicPr>
        <p:blipFill rotWithShape="1">
          <a:blip r:embed="rId3">
            <a:alphaModFix/>
          </a:blip>
          <a:srcRect b="0" l="99" r="99" t="0"/>
          <a:stretch/>
        </p:blipFill>
        <p:spPr>
          <a:xfrm>
            <a:off x="4346900" y="408600"/>
            <a:ext cx="3799925" cy="3945646"/>
          </a:xfrm>
          <a:prstGeom prst="rect">
            <a:avLst/>
          </a:prstGeom>
          <a:noFill/>
          <a:ln>
            <a:noFill/>
          </a:ln>
        </p:spPr>
      </p:pic>
      <p:sp>
        <p:nvSpPr>
          <p:cNvPr id="267" name="Google Shape;267;p28"/>
          <p:cNvSpPr txBox="1"/>
          <p:nvPr>
            <p:ph type="title"/>
          </p:nvPr>
        </p:nvSpPr>
        <p:spPr>
          <a:xfrm>
            <a:off x="500400" y="966000"/>
            <a:ext cx="8024400" cy="4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Storyboard </a:t>
            </a:r>
            <a:endParaRPr/>
          </a:p>
          <a:p>
            <a:pPr indent="0" lvl="0" marL="0" rtl="0" algn="l">
              <a:spcBef>
                <a:spcPts val="0"/>
              </a:spcBef>
              <a:spcAft>
                <a:spcPts val="0"/>
              </a:spcAft>
              <a:buNone/>
            </a:pPr>
            <a:r>
              <a:t/>
            </a:r>
            <a:endParaRPr/>
          </a:p>
        </p:txBody>
      </p:sp>
      <p:sp>
        <p:nvSpPr>
          <p:cNvPr id="268" name="Google Shape;268;p28"/>
          <p:cNvSpPr txBox="1"/>
          <p:nvPr>
            <p:ph idx="1" type="body"/>
          </p:nvPr>
        </p:nvSpPr>
        <p:spPr>
          <a:xfrm>
            <a:off x="500400" y="1598550"/>
            <a:ext cx="3270300" cy="277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Show how your solution improves the lives of people around you.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269" name="Google Shape;269;p28"/>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700">
                <a:solidFill>
                  <a:srgbClr val="9AA0A6"/>
                </a:solidFill>
                <a:latin typeface="Roboto"/>
                <a:ea typeface="Roboto"/>
                <a:cs typeface="Roboto"/>
                <a:sym typeface="Roboto"/>
              </a:rPr>
              <a:t>‹#›</a:t>
            </a:fld>
            <a:endParaRPr sz="700">
              <a:solidFill>
                <a:srgbClr val="9AA0A6"/>
              </a:solidFill>
              <a:latin typeface="Roboto"/>
              <a:ea typeface="Roboto"/>
              <a:cs typeface="Roboto"/>
              <a:sym typeface="Roboto"/>
            </a:endParaRPr>
          </a:p>
        </p:txBody>
      </p:sp>
      <p:sp>
        <p:nvSpPr>
          <p:cNvPr id="270" name="Google Shape;270;p28"/>
          <p:cNvSpPr txBox="1"/>
          <p:nvPr/>
        </p:nvSpPr>
        <p:spPr>
          <a:xfrm>
            <a:off x="4335138" y="1401150"/>
            <a:ext cx="1900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292D33"/>
                </a:solidFill>
                <a:latin typeface="Google Sans"/>
                <a:ea typeface="Google Sans"/>
                <a:cs typeface="Google Sans"/>
                <a:sym typeface="Google Sans"/>
              </a:rPr>
              <a:t>Many people don’t have access to or cannot afford electricity</a:t>
            </a:r>
            <a:endParaRPr/>
          </a:p>
        </p:txBody>
      </p:sp>
      <p:sp>
        <p:nvSpPr>
          <p:cNvPr id="271" name="Google Shape;271;p28"/>
          <p:cNvSpPr txBox="1"/>
          <p:nvPr/>
        </p:nvSpPr>
        <p:spPr>
          <a:xfrm>
            <a:off x="4319238" y="4371146"/>
            <a:ext cx="1779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292D33"/>
                </a:solidFill>
                <a:latin typeface="Google Sans"/>
                <a:ea typeface="Google Sans"/>
                <a:cs typeface="Google Sans"/>
                <a:sym typeface="Google Sans"/>
              </a:rPr>
              <a:t>The LED flashlight is powered on when held in hand</a:t>
            </a:r>
            <a:endParaRPr/>
          </a:p>
        </p:txBody>
      </p:sp>
      <p:sp>
        <p:nvSpPr>
          <p:cNvPr id="272" name="Google Shape;272;p28"/>
          <p:cNvSpPr txBox="1"/>
          <p:nvPr/>
        </p:nvSpPr>
        <p:spPr>
          <a:xfrm>
            <a:off x="6490863" y="4371146"/>
            <a:ext cx="1779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292D33"/>
                </a:solidFill>
                <a:latin typeface="Google Sans"/>
                <a:ea typeface="Google Sans"/>
                <a:cs typeface="Google Sans"/>
                <a:sym typeface="Google Sans"/>
              </a:rPr>
              <a:t>The result is a </a:t>
            </a:r>
            <a:r>
              <a:rPr lang="en" sz="900">
                <a:solidFill>
                  <a:srgbClr val="292D33"/>
                </a:solidFill>
                <a:latin typeface="Google Sans"/>
                <a:ea typeface="Google Sans"/>
                <a:cs typeface="Google Sans"/>
                <a:sym typeface="Google Sans"/>
              </a:rPr>
              <a:t>light source</a:t>
            </a:r>
            <a:r>
              <a:rPr lang="en" sz="900">
                <a:solidFill>
                  <a:srgbClr val="292D33"/>
                </a:solidFill>
                <a:latin typeface="Google Sans"/>
                <a:ea typeface="Google Sans"/>
                <a:cs typeface="Google Sans"/>
                <a:sym typeface="Google Sans"/>
              </a:rPr>
              <a:t> that isn’t dependant on money</a:t>
            </a:r>
            <a:endParaRPr/>
          </a:p>
        </p:txBody>
      </p:sp>
      <p:sp>
        <p:nvSpPr>
          <p:cNvPr id="273" name="Google Shape;273;p28"/>
          <p:cNvSpPr txBox="1"/>
          <p:nvPr/>
        </p:nvSpPr>
        <p:spPr>
          <a:xfrm>
            <a:off x="6490863" y="1401150"/>
            <a:ext cx="1900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292D33"/>
                </a:solidFill>
                <a:latin typeface="Google Sans"/>
                <a:ea typeface="Google Sans"/>
                <a:cs typeface="Google Sans"/>
                <a:sym typeface="Google Sans"/>
              </a:rPr>
              <a:t>This prevents certain activities, such as studying at night</a:t>
            </a:r>
            <a:endParaRPr/>
          </a:p>
        </p:txBody>
      </p:sp>
      <p:sp>
        <p:nvSpPr>
          <p:cNvPr id="274" name="Google Shape;274;p28"/>
          <p:cNvSpPr txBox="1"/>
          <p:nvPr/>
        </p:nvSpPr>
        <p:spPr>
          <a:xfrm>
            <a:off x="4009150" y="275103"/>
            <a:ext cx="259800" cy="393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1600"/>
              </a:spcAft>
              <a:buNone/>
            </a:pPr>
            <a:r>
              <a:rPr lang="en" sz="1500">
                <a:solidFill>
                  <a:srgbClr val="9AA0A6"/>
                </a:solidFill>
                <a:latin typeface="Google Sans"/>
                <a:ea typeface="Google Sans"/>
                <a:cs typeface="Google Sans"/>
                <a:sym typeface="Google Sans"/>
              </a:rPr>
              <a:t>1</a:t>
            </a:r>
            <a:endParaRPr/>
          </a:p>
        </p:txBody>
      </p:sp>
      <p:sp>
        <p:nvSpPr>
          <p:cNvPr id="275" name="Google Shape;275;p28"/>
          <p:cNvSpPr txBox="1"/>
          <p:nvPr/>
        </p:nvSpPr>
        <p:spPr>
          <a:xfrm>
            <a:off x="4009150" y="1794753"/>
            <a:ext cx="259800" cy="393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1600"/>
              </a:spcAft>
              <a:buNone/>
            </a:pPr>
            <a:r>
              <a:rPr lang="en" sz="1500">
                <a:solidFill>
                  <a:srgbClr val="9AA0A6"/>
                </a:solidFill>
                <a:latin typeface="Google Sans"/>
                <a:ea typeface="Google Sans"/>
                <a:cs typeface="Google Sans"/>
                <a:sym typeface="Google Sans"/>
              </a:rPr>
              <a:t>3</a:t>
            </a:r>
            <a:endParaRPr/>
          </a:p>
        </p:txBody>
      </p:sp>
      <p:sp>
        <p:nvSpPr>
          <p:cNvPr id="276" name="Google Shape;276;p28"/>
          <p:cNvSpPr txBox="1"/>
          <p:nvPr/>
        </p:nvSpPr>
        <p:spPr>
          <a:xfrm>
            <a:off x="4009150" y="3247653"/>
            <a:ext cx="259800" cy="393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1600"/>
              </a:spcAft>
              <a:buNone/>
            </a:pPr>
            <a:r>
              <a:rPr lang="en" sz="1500">
                <a:solidFill>
                  <a:srgbClr val="9AA0A6"/>
                </a:solidFill>
                <a:latin typeface="Google Sans"/>
                <a:ea typeface="Google Sans"/>
                <a:cs typeface="Google Sans"/>
                <a:sym typeface="Google Sans"/>
              </a:rPr>
              <a:t>5</a:t>
            </a:r>
            <a:endParaRPr/>
          </a:p>
        </p:txBody>
      </p:sp>
      <p:sp>
        <p:nvSpPr>
          <p:cNvPr id="277" name="Google Shape;277;p28"/>
          <p:cNvSpPr txBox="1"/>
          <p:nvPr/>
        </p:nvSpPr>
        <p:spPr>
          <a:xfrm>
            <a:off x="6221163" y="275103"/>
            <a:ext cx="259800" cy="393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1600"/>
              </a:spcAft>
              <a:buNone/>
            </a:pPr>
            <a:r>
              <a:rPr lang="en" sz="1500">
                <a:solidFill>
                  <a:srgbClr val="9AA0A6"/>
                </a:solidFill>
                <a:latin typeface="Google Sans"/>
                <a:ea typeface="Google Sans"/>
                <a:cs typeface="Google Sans"/>
                <a:sym typeface="Google Sans"/>
              </a:rPr>
              <a:t>2</a:t>
            </a:r>
            <a:endParaRPr/>
          </a:p>
        </p:txBody>
      </p:sp>
      <p:sp>
        <p:nvSpPr>
          <p:cNvPr id="278" name="Google Shape;278;p28"/>
          <p:cNvSpPr txBox="1"/>
          <p:nvPr/>
        </p:nvSpPr>
        <p:spPr>
          <a:xfrm>
            <a:off x="6221163" y="1794753"/>
            <a:ext cx="259800" cy="393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1600"/>
              </a:spcAft>
              <a:buNone/>
            </a:pPr>
            <a:r>
              <a:rPr lang="en" sz="1500">
                <a:solidFill>
                  <a:srgbClr val="9AA0A6"/>
                </a:solidFill>
                <a:latin typeface="Google Sans"/>
                <a:ea typeface="Google Sans"/>
                <a:cs typeface="Google Sans"/>
                <a:sym typeface="Google Sans"/>
              </a:rPr>
              <a:t>4</a:t>
            </a:r>
            <a:endParaRPr/>
          </a:p>
        </p:txBody>
      </p:sp>
      <p:sp>
        <p:nvSpPr>
          <p:cNvPr id="279" name="Google Shape;279;p28"/>
          <p:cNvSpPr txBox="1"/>
          <p:nvPr/>
        </p:nvSpPr>
        <p:spPr>
          <a:xfrm>
            <a:off x="6221163" y="3247653"/>
            <a:ext cx="259800" cy="393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1600"/>
              </a:spcAft>
              <a:buNone/>
            </a:pPr>
            <a:r>
              <a:rPr lang="en" sz="1500">
                <a:solidFill>
                  <a:srgbClr val="9AA0A6"/>
                </a:solidFill>
                <a:latin typeface="Google Sans"/>
                <a:ea typeface="Google Sans"/>
                <a:cs typeface="Google Sans"/>
                <a:sym typeface="Google Sans"/>
              </a:rPr>
              <a:t>6</a:t>
            </a:r>
            <a:endParaRPr/>
          </a:p>
        </p:txBody>
      </p:sp>
      <p:sp>
        <p:nvSpPr>
          <p:cNvPr id="280" name="Google Shape;280;p28"/>
          <p:cNvSpPr txBox="1"/>
          <p:nvPr/>
        </p:nvSpPr>
        <p:spPr>
          <a:xfrm>
            <a:off x="4258938" y="2886138"/>
            <a:ext cx="1900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292D33"/>
                </a:solidFill>
                <a:latin typeface="Google Sans"/>
                <a:ea typeface="Google Sans"/>
                <a:cs typeface="Google Sans"/>
                <a:sym typeface="Google Sans"/>
              </a:rPr>
              <a:t>The human hand naturally produces heat energy</a:t>
            </a:r>
            <a:endParaRPr sz="900">
              <a:solidFill>
                <a:srgbClr val="292D33"/>
              </a:solidFill>
              <a:latin typeface="Google Sans"/>
              <a:ea typeface="Google Sans"/>
              <a:cs typeface="Google Sans"/>
              <a:sym typeface="Google Sans"/>
            </a:endParaRPr>
          </a:p>
        </p:txBody>
      </p:sp>
      <p:sp>
        <p:nvSpPr>
          <p:cNvPr id="281" name="Google Shape;281;p28"/>
          <p:cNvSpPr txBox="1"/>
          <p:nvPr/>
        </p:nvSpPr>
        <p:spPr>
          <a:xfrm>
            <a:off x="6490873" y="2886150"/>
            <a:ext cx="1656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292D33"/>
                </a:solidFill>
                <a:latin typeface="Google Sans"/>
                <a:ea typeface="Google Sans"/>
                <a:cs typeface="Google Sans"/>
                <a:sym typeface="Google Sans"/>
              </a:rPr>
              <a:t>Peltier tiles convert heat energy into </a:t>
            </a:r>
            <a:r>
              <a:rPr lang="en" sz="900">
                <a:solidFill>
                  <a:srgbClr val="292D33"/>
                </a:solidFill>
                <a:latin typeface="Google Sans"/>
                <a:ea typeface="Google Sans"/>
                <a:cs typeface="Google Sans"/>
                <a:sym typeface="Google Sans"/>
              </a:rPr>
              <a:t>electricity</a:t>
            </a:r>
            <a:endParaRPr/>
          </a:p>
        </p:txBody>
      </p:sp>
      <p:sp>
        <p:nvSpPr>
          <p:cNvPr id="282" name="Google Shape;282;p28"/>
          <p:cNvSpPr txBox="1"/>
          <p:nvPr>
            <p:ph idx="2" type="sldNum"/>
          </p:nvPr>
        </p:nvSpPr>
        <p:spPr>
          <a:xfrm>
            <a:off x="525399" y="4587025"/>
            <a:ext cx="2640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a:t>
            </a:r>
            <a:r>
              <a:rPr lang="en" sz="700">
                <a:solidFill>
                  <a:srgbClr val="9AA0A6"/>
                </a:solidFill>
                <a:latin typeface="Roboto"/>
                <a:ea typeface="Roboto"/>
                <a:cs typeface="Roboto"/>
                <a:sym typeface="Roboto"/>
              </a:rPr>
              <a:t>.</a:t>
            </a:r>
            <a:r>
              <a:rPr lang="en"/>
              <a:t> Develop a solution</a:t>
            </a:r>
            <a:endParaRPr sz="700">
              <a:solidFill>
                <a:srgbClr val="9AA0A6"/>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29"/>
          <p:cNvSpPr txBox="1"/>
          <p:nvPr>
            <p:ph type="title"/>
          </p:nvPr>
        </p:nvSpPr>
        <p:spPr>
          <a:xfrm>
            <a:off x="1891644" y="1820825"/>
            <a:ext cx="5427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Now you have your solution</a:t>
            </a:r>
            <a:r>
              <a:rPr lang="en"/>
              <a:t>, it’s time </a:t>
            </a:r>
            <a:r>
              <a:rPr lang="en" sz="3200"/>
              <a:t>to design your test!</a:t>
            </a:r>
            <a:endParaRPr sz="3200"/>
          </a:p>
        </p:txBody>
      </p:sp>
      <p:sp>
        <p:nvSpPr>
          <p:cNvPr id="288" name="Google Shape;288;p29"/>
          <p:cNvSpPr txBox="1"/>
          <p:nvPr>
            <p:ph idx="2" type="title"/>
          </p:nvPr>
        </p:nvSpPr>
        <p:spPr>
          <a:xfrm>
            <a:off x="1761425" y="3243029"/>
            <a:ext cx="5481600" cy="6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rgbClr val="80868B"/>
                </a:solidFill>
                <a:hlinkClick r:id="rId3"/>
              </a:rPr>
              <a:t>Session 4: Design the test</a:t>
            </a:r>
            <a:endParaRPr>
              <a:solidFill>
                <a:srgbClr val="80868B"/>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9"/>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7" name="Google Shape;147;p19"/>
          <p:cNvPicPr preferRelativeResize="0"/>
          <p:nvPr/>
        </p:nvPicPr>
        <p:blipFill>
          <a:blip r:embed="rId3">
            <a:alphaModFix/>
          </a:blip>
          <a:stretch>
            <a:fillRect/>
          </a:stretch>
        </p:blipFill>
        <p:spPr>
          <a:xfrm>
            <a:off x="3110742" y="2136900"/>
            <a:ext cx="467362" cy="688400"/>
          </a:xfrm>
          <a:prstGeom prst="rect">
            <a:avLst/>
          </a:prstGeom>
          <a:noFill/>
          <a:ln>
            <a:noFill/>
          </a:ln>
        </p:spPr>
      </p:pic>
      <p:sp>
        <p:nvSpPr>
          <p:cNvPr id="148" name="Google Shape;148;p19"/>
          <p:cNvSpPr txBox="1"/>
          <p:nvPr>
            <p:ph idx="2" type="sldNum"/>
          </p:nvPr>
        </p:nvSpPr>
        <p:spPr>
          <a:xfrm>
            <a:off x="525399" y="4587025"/>
            <a:ext cx="2640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a:t>
            </a:r>
            <a:r>
              <a:rPr lang="en" sz="700">
                <a:solidFill>
                  <a:srgbClr val="9AA0A6"/>
                </a:solidFill>
                <a:latin typeface="Roboto"/>
                <a:ea typeface="Roboto"/>
                <a:cs typeface="Roboto"/>
                <a:sym typeface="Roboto"/>
              </a:rPr>
              <a:t>.</a:t>
            </a:r>
            <a:r>
              <a:rPr lang="en"/>
              <a:t> Develop a solution</a:t>
            </a:r>
            <a:endParaRPr sz="700">
              <a:solidFill>
                <a:srgbClr val="9AA0A6"/>
              </a:solidFill>
              <a:latin typeface="Roboto"/>
              <a:ea typeface="Roboto"/>
              <a:cs typeface="Roboto"/>
              <a:sym typeface="Roboto"/>
            </a:endParaRPr>
          </a:p>
        </p:txBody>
      </p:sp>
      <p:sp>
        <p:nvSpPr>
          <p:cNvPr id="149" name="Google Shape;149;p19"/>
          <p:cNvSpPr txBox="1"/>
          <p:nvPr/>
        </p:nvSpPr>
        <p:spPr>
          <a:xfrm>
            <a:off x="1750440" y="1909775"/>
            <a:ext cx="803400" cy="1218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500">
                <a:solidFill>
                  <a:srgbClr val="D7D7D7"/>
                </a:solidFill>
                <a:latin typeface="Google Sans"/>
                <a:ea typeface="Google Sans"/>
                <a:cs typeface="Google Sans"/>
                <a:sym typeface="Google Sans"/>
              </a:rPr>
              <a:t>2</a:t>
            </a:r>
            <a:endParaRPr sz="7500">
              <a:solidFill>
                <a:srgbClr val="D7D7D7"/>
              </a:solidFill>
              <a:latin typeface="Google Sans"/>
              <a:ea typeface="Google Sans"/>
              <a:cs typeface="Google Sans"/>
              <a:sym typeface="Google Sans"/>
            </a:endParaRPr>
          </a:p>
        </p:txBody>
      </p:sp>
      <p:sp>
        <p:nvSpPr>
          <p:cNvPr id="150" name="Google Shape;150;p19"/>
          <p:cNvSpPr txBox="1"/>
          <p:nvPr/>
        </p:nvSpPr>
        <p:spPr>
          <a:xfrm>
            <a:off x="2679786" y="2945350"/>
            <a:ext cx="1326300" cy="3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202124"/>
                </a:solidFill>
                <a:latin typeface="Google Sans"/>
                <a:ea typeface="Google Sans"/>
                <a:cs typeface="Google Sans"/>
                <a:sym typeface="Google Sans"/>
              </a:rPr>
              <a:t>Develop </a:t>
            </a:r>
            <a:br>
              <a:rPr lang="en" sz="1100">
                <a:solidFill>
                  <a:srgbClr val="202124"/>
                </a:solidFill>
                <a:latin typeface="Google Sans"/>
                <a:ea typeface="Google Sans"/>
                <a:cs typeface="Google Sans"/>
                <a:sym typeface="Google Sans"/>
              </a:rPr>
            </a:br>
            <a:r>
              <a:rPr lang="en" sz="1100">
                <a:solidFill>
                  <a:srgbClr val="202124"/>
                </a:solidFill>
                <a:latin typeface="Google Sans"/>
                <a:ea typeface="Google Sans"/>
                <a:cs typeface="Google Sans"/>
                <a:sym typeface="Google Sans"/>
              </a:rPr>
              <a:t>a solution</a:t>
            </a:r>
            <a:endParaRPr sz="1100">
              <a:solidFill>
                <a:srgbClr val="202124"/>
              </a:solidFill>
              <a:latin typeface="Google Sans"/>
              <a:ea typeface="Google Sans"/>
              <a:cs typeface="Google Sans"/>
              <a:sym typeface="Google Sans"/>
            </a:endParaRPr>
          </a:p>
        </p:txBody>
      </p:sp>
      <p:sp>
        <p:nvSpPr>
          <p:cNvPr id="151" name="Google Shape;151;p19"/>
          <p:cNvSpPr txBox="1"/>
          <p:nvPr/>
        </p:nvSpPr>
        <p:spPr>
          <a:xfrm>
            <a:off x="1649607" y="2945350"/>
            <a:ext cx="920100" cy="3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9AA0A6"/>
                </a:solidFill>
                <a:latin typeface="Google Sans"/>
                <a:ea typeface="Google Sans"/>
                <a:cs typeface="Google Sans"/>
                <a:sym typeface="Google Sans"/>
              </a:rPr>
              <a:t>Generate ideas </a:t>
            </a:r>
            <a:endParaRPr sz="1100">
              <a:solidFill>
                <a:srgbClr val="9AA0A6"/>
              </a:solidFill>
              <a:latin typeface="Google Sans"/>
              <a:ea typeface="Google Sans"/>
              <a:cs typeface="Google Sans"/>
              <a:sym typeface="Google Sans"/>
            </a:endParaRPr>
          </a:p>
        </p:txBody>
      </p:sp>
      <p:sp>
        <p:nvSpPr>
          <p:cNvPr id="152" name="Google Shape;152;p19"/>
          <p:cNvSpPr txBox="1"/>
          <p:nvPr/>
        </p:nvSpPr>
        <p:spPr>
          <a:xfrm>
            <a:off x="4068868" y="2945350"/>
            <a:ext cx="879600" cy="3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9AA0A6"/>
                </a:solidFill>
                <a:latin typeface="Google Sans"/>
                <a:ea typeface="Google Sans"/>
                <a:cs typeface="Google Sans"/>
                <a:sym typeface="Google Sans"/>
              </a:rPr>
              <a:t>Design </a:t>
            </a:r>
            <a:br>
              <a:rPr lang="en" sz="1100">
                <a:solidFill>
                  <a:srgbClr val="9AA0A6"/>
                </a:solidFill>
                <a:latin typeface="Google Sans"/>
                <a:ea typeface="Google Sans"/>
                <a:cs typeface="Google Sans"/>
                <a:sym typeface="Google Sans"/>
              </a:rPr>
            </a:br>
            <a:r>
              <a:rPr lang="en" sz="1100">
                <a:solidFill>
                  <a:srgbClr val="9AA0A6"/>
                </a:solidFill>
                <a:latin typeface="Google Sans"/>
                <a:ea typeface="Google Sans"/>
                <a:cs typeface="Google Sans"/>
                <a:sym typeface="Google Sans"/>
              </a:rPr>
              <a:t>the test</a:t>
            </a:r>
            <a:endParaRPr sz="1100">
              <a:solidFill>
                <a:srgbClr val="9AA0A6"/>
              </a:solidFill>
              <a:latin typeface="Google Sans"/>
              <a:ea typeface="Google Sans"/>
              <a:cs typeface="Google Sans"/>
              <a:sym typeface="Google Sans"/>
            </a:endParaRPr>
          </a:p>
        </p:txBody>
      </p:sp>
      <p:sp>
        <p:nvSpPr>
          <p:cNvPr id="153" name="Google Shape;153;p19"/>
          <p:cNvSpPr txBox="1"/>
          <p:nvPr/>
        </p:nvSpPr>
        <p:spPr>
          <a:xfrm>
            <a:off x="5211938" y="2945350"/>
            <a:ext cx="1091700" cy="3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9AA0A6"/>
                </a:solidFill>
                <a:latin typeface="Google Sans"/>
                <a:ea typeface="Google Sans"/>
                <a:cs typeface="Google Sans"/>
                <a:sym typeface="Google Sans"/>
              </a:rPr>
              <a:t>Communicate the results</a:t>
            </a:r>
            <a:endParaRPr sz="1100">
              <a:solidFill>
                <a:srgbClr val="9AA0A6"/>
              </a:solidFill>
              <a:latin typeface="Google Sans"/>
              <a:ea typeface="Google Sans"/>
              <a:cs typeface="Google Sans"/>
              <a:sym typeface="Google Sans"/>
            </a:endParaRPr>
          </a:p>
        </p:txBody>
      </p:sp>
      <p:sp>
        <p:nvSpPr>
          <p:cNvPr id="154" name="Google Shape;154;p19"/>
          <p:cNvSpPr txBox="1"/>
          <p:nvPr/>
        </p:nvSpPr>
        <p:spPr>
          <a:xfrm>
            <a:off x="6461665" y="2945350"/>
            <a:ext cx="968100" cy="3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9AA0A6"/>
                </a:solidFill>
                <a:latin typeface="Google Sans"/>
                <a:ea typeface="Google Sans"/>
                <a:cs typeface="Google Sans"/>
                <a:sym typeface="Google Sans"/>
              </a:rPr>
              <a:t>Draw conclusions</a:t>
            </a:r>
            <a:endParaRPr sz="1100">
              <a:solidFill>
                <a:srgbClr val="9AA0A6"/>
              </a:solidFill>
              <a:latin typeface="Google Sans"/>
              <a:ea typeface="Google Sans"/>
              <a:cs typeface="Google Sans"/>
              <a:sym typeface="Google Sans"/>
            </a:endParaRPr>
          </a:p>
        </p:txBody>
      </p:sp>
      <p:sp>
        <p:nvSpPr>
          <p:cNvPr id="155" name="Google Shape;155;p19"/>
          <p:cNvSpPr txBox="1"/>
          <p:nvPr/>
        </p:nvSpPr>
        <p:spPr>
          <a:xfrm>
            <a:off x="7427420" y="2945350"/>
            <a:ext cx="1326300" cy="3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9AA0A6"/>
                </a:solidFill>
                <a:latin typeface="Google Sans"/>
                <a:ea typeface="Google Sans"/>
                <a:cs typeface="Google Sans"/>
                <a:sym typeface="Google Sans"/>
              </a:rPr>
              <a:t>Enter the competition</a:t>
            </a:r>
            <a:endParaRPr sz="1100">
              <a:solidFill>
                <a:srgbClr val="9AA0A6"/>
              </a:solidFill>
              <a:latin typeface="Google Sans"/>
              <a:ea typeface="Google Sans"/>
              <a:cs typeface="Google Sans"/>
              <a:sym typeface="Google Sans"/>
            </a:endParaRPr>
          </a:p>
        </p:txBody>
      </p:sp>
      <p:sp>
        <p:nvSpPr>
          <p:cNvPr id="156" name="Google Shape;156;p19"/>
          <p:cNvSpPr txBox="1"/>
          <p:nvPr/>
        </p:nvSpPr>
        <p:spPr>
          <a:xfrm>
            <a:off x="268283" y="2945350"/>
            <a:ext cx="1326300" cy="3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9AA0A6"/>
                </a:solidFill>
                <a:latin typeface="Google Sans"/>
                <a:ea typeface="Google Sans"/>
                <a:cs typeface="Google Sans"/>
                <a:sym typeface="Google Sans"/>
              </a:rPr>
              <a:t>Identify </a:t>
            </a:r>
            <a:br>
              <a:rPr lang="en" sz="1100">
                <a:solidFill>
                  <a:srgbClr val="9AA0A6"/>
                </a:solidFill>
                <a:latin typeface="Google Sans"/>
                <a:ea typeface="Google Sans"/>
                <a:cs typeface="Google Sans"/>
                <a:sym typeface="Google Sans"/>
              </a:rPr>
            </a:br>
            <a:r>
              <a:rPr lang="en" sz="1100">
                <a:solidFill>
                  <a:srgbClr val="9AA0A6"/>
                </a:solidFill>
                <a:latin typeface="Google Sans"/>
                <a:ea typeface="Google Sans"/>
                <a:cs typeface="Google Sans"/>
                <a:sym typeface="Google Sans"/>
              </a:rPr>
              <a:t>a problem</a:t>
            </a:r>
            <a:endParaRPr sz="1100">
              <a:solidFill>
                <a:srgbClr val="9AA0A6"/>
              </a:solidFill>
              <a:latin typeface="Google Sans"/>
              <a:ea typeface="Google Sans"/>
              <a:cs typeface="Google Sans"/>
              <a:sym typeface="Google Sans"/>
            </a:endParaRPr>
          </a:p>
        </p:txBody>
      </p:sp>
      <p:sp>
        <p:nvSpPr>
          <p:cNvPr id="157" name="Google Shape;157;p19"/>
          <p:cNvSpPr txBox="1"/>
          <p:nvPr/>
        </p:nvSpPr>
        <p:spPr>
          <a:xfrm>
            <a:off x="4109936" y="1909775"/>
            <a:ext cx="803400" cy="1218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500">
                <a:solidFill>
                  <a:srgbClr val="D7D7D7"/>
                </a:solidFill>
                <a:latin typeface="Google Sans"/>
                <a:ea typeface="Google Sans"/>
                <a:cs typeface="Google Sans"/>
                <a:sym typeface="Google Sans"/>
              </a:rPr>
              <a:t>4</a:t>
            </a:r>
            <a:endParaRPr sz="7500">
              <a:solidFill>
                <a:srgbClr val="D7D7D7"/>
              </a:solidFill>
              <a:latin typeface="Google Sans"/>
              <a:ea typeface="Google Sans"/>
              <a:cs typeface="Google Sans"/>
              <a:sym typeface="Google Sans"/>
            </a:endParaRPr>
          </a:p>
        </p:txBody>
      </p:sp>
      <p:sp>
        <p:nvSpPr>
          <p:cNvPr id="158" name="Google Shape;158;p19"/>
          <p:cNvSpPr txBox="1"/>
          <p:nvPr/>
        </p:nvSpPr>
        <p:spPr>
          <a:xfrm>
            <a:off x="5349775" y="1909775"/>
            <a:ext cx="803400" cy="1218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500">
                <a:solidFill>
                  <a:srgbClr val="D7D7D7"/>
                </a:solidFill>
                <a:latin typeface="Google Sans"/>
                <a:ea typeface="Google Sans"/>
                <a:cs typeface="Google Sans"/>
                <a:sym typeface="Google Sans"/>
              </a:rPr>
              <a:t>5</a:t>
            </a:r>
            <a:endParaRPr sz="7500">
              <a:solidFill>
                <a:srgbClr val="D7D7D7"/>
              </a:solidFill>
              <a:latin typeface="Google Sans"/>
              <a:ea typeface="Google Sans"/>
              <a:cs typeface="Google Sans"/>
              <a:sym typeface="Google Sans"/>
            </a:endParaRPr>
          </a:p>
        </p:txBody>
      </p:sp>
      <p:sp>
        <p:nvSpPr>
          <p:cNvPr id="159" name="Google Shape;159;p19"/>
          <p:cNvSpPr txBox="1"/>
          <p:nvPr/>
        </p:nvSpPr>
        <p:spPr>
          <a:xfrm>
            <a:off x="6558382" y="1909775"/>
            <a:ext cx="803400" cy="1218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500">
                <a:solidFill>
                  <a:srgbClr val="D7D7D7"/>
                </a:solidFill>
                <a:latin typeface="Google Sans"/>
                <a:ea typeface="Google Sans"/>
                <a:cs typeface="Google Sans"/>
                <a:sym typeface="Google Sans"/>
              </a:rPr>
              <a:t>6</a:t>
            </a:r>
            <a:endParaRPr sz="7500">
              <a:solidFill>
                <a:srgbClr val="D7D7D7"/>
              </a:solidFill>
              <a:latin typeface="Google Sans"/>
              <a:ea typeface="Google Sans"/>
              <a:cs typeface="Google Sans"/>
              <a:sym typeface="Google Sans"/>
            </a:endParaRPr>
          </a:p>
        </p:txBody>
      </p:sp>
      <p:sp>
        <p:nvSpPr>
          <p:cNvPr id="160" name="Google Shape;160;p19"/>
          <p:cNvSpPr txBox="1"/>
          <p:nvPr/>
        </p:nvSpPr>
        <p:spPr>
          <a:xfrm>
            <a:off x="7765070" y="1909775"/>
            <a:ext cx="803400" cy="1218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500">
                <a:solidFill>
                  <a:srgbClr val="D7D7D7"/>
                </a:solidFill>
                <a:latin typeface="Google Sans"/>
                <a:ea typeface="Google Sans"/>
                <a:cs typeface="Google Sans"/>
                <a:sym typeface="Google Sans"/>
              </a:rPr>
              <a:t>7</a:t>
            </a:r>
            <a:endParaRPr sz="7500">
              <a:solidFill>
                <a:srgbClr val="D7D7D7"/>
              </a:solidFill>
              <a:latin typeface="Google Sans"/>
              <a:ea typeface="Google Sans"/>
              <a:cs typeface="Google Sans"/>
              <a:sym typeface="Google Sans"/>
            </a:endParaRPr>
          </a:p>
        </p:txBody>
      </p:sp>
      <p:sp>
        <p:nvSpPr>
          <p:cNvPr id="161" name="Google Shape;161;p19"/>
          <p:cNvSpPr txBox="1"/>
          <p:nvPr/>
        </p:nvSpPr>
        <p:spPr>
          <a:xfrm>
            <a:off x="532665" y="1909775"/>
            <a:ext cx="803400" cy="1218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500">
                <a:solidFill>
                  <a:srgbClr val="D7D7D7"/>
                </a:solidFill>
                <a:latin typeface="Google Sans"/>
                <a:ea typeface="Google Sans"/>
                <a:cs typeface="Google Sans"/>
                <a:sym typeface="Google Sans"/>
              </a:rPr>
              <a:t>1</a:t>
            </a:r>
            <a:endParaRPr sz="7500">
              <a:solidFill>
                <a:srgbClr val="D7D7D7"/>
              </a:solidFill>
              <a:latin typeface="Google Sans"/>
              <a:ea typeface="Google Sans"/>
              <a:cs typeface="Google Sans"/>
              <a:sym typeface="Google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0"/>
          <p:cNvSpPr txBox="1"/>
          <p:nvPr>
            <p:ph type="title"/>
          </p:nvPr>
        </p:nvSpPr>
        <p:spPr>
          <a:xfrm>
            <a:off x="500400" y="970700"/>
            <a:ext cx="8024400" cy="4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 3: Outline</a:t>
            </a:r>
            <a:endParaRPr/>
          </a:p>
        </p:txBody>
      </p:sp>
      <p:sp>
        <p:nvSpPr>
          <p:cNvPr id="167" name="Google Shape;167;p20"/>
          <p:cNvSpPr txBox="1"/>
          <p:nvPr>
            <p:ph idx="1" type="body"/>
          </p:nvPr>
        </p:nvSpPr>
        <p:spPr>
          <a:xfrm>
            <a:off x="503375" y="1603715"/>
            <a:ext cx="40053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Headlines</a:t>
            </a:r>
            <a:br>
              <a:rPr lang="en"/>
            </a:br>
            <a:r>
              <a:rPr lang="en"/>
              <a:t>Activity 1: Starbursting </a:t>
            </a:r>
            <a:br>
              <a:rPr lang="en"/>
            </a:br>
            <a:r>
              <a:rPr lang="en"/>
              <a:t>Question time </a:t>
            </a:r>
            <a:br>
              <a:rPr lang="en"/>
            </a:br>
            <a:r>
              <a:rPr lang="en"/>
              <a:t>Activity 2: SWOT analysis </a:t>
            </a:r>
            <a:br>
              <a:rPr lang="en"/>
            </a:br>
            <a:r>
              <a:rPr lang="en"/>
              <a:t>Refining </a:t>
            </a:r>
            <a:br>
              <a:rPr lang="en"/>
            </a:br>
            <a:r>
              <a:rPr lang="en"/>
              <a:t>Storyboard (optional) </a:t>
            </a:r>
            <a:endParaRPr/>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1600"/>
              </a:spcAft>
              <a:buNone/>
            </a:pPr>
            <a:r>
              <a:t/>
            </a:r>
            <a:endParaRPr/>
          </a:p>
        </p:txBody>
      </p:sp>
      <p:sp>
        <p:nvSpPr>
          <p:cNvPr id="168" name="Google Shape;168;p20"/>
          <p:cNvSpPr txBox="1"/>
          <p:nvPr>
            <p:ph idx="2" type="body"/>
          </p:nvPr>
        </p:nvSpPr>
        <p:spPr>
          <a:xfrm>
            <a:off x="4104950" y="1603715"/>
            <a:ext cx="2209200" cy="572700"/>
          </a:xfrm>
          <a:prstGeom prst="rect">
            <a:avLst/>
          </a:prstGeom>
        </p:spPr>
        <p:txBody>
          <a:bodyPr anchorCtr="0" anchor="t" bIns="91425" lIns="91425" spcFirstLastPara="1" rIns="91425" wrap="square" tIns="91425">
            <a:noAutofit/>
          </a:bodyPr>
          <a:lstStyle/>
          <a:p>
            <a:pPr indent="0" lvl="0" marL="0" rtl="0" algn="r">
              <a:lnSpc>
                <a:spcPct val="150000"/>
              </a:lnSpc>
              <a:spcBef>
                <a:spcPts val="0"/>
              </a:spcBef>
              <a:spcAft>
                <a:spcPts val="0"/>
              </a:spcAft>
              <a:buNone/>
            </a:pPr>
            <a:r>
              <a:rPr lang="en"/>
              <a:t> </a:t>
            </a:r>
            <a:r>
              <a:rPr lang="en"/>
              <a:t> 5 mins</a:t>
            </a:r>
            <a:br>
              <a:rPr lang="en"/>
            </a:br>
            <a:r>
              <a:rPr lang="en"/>
              <a:t>10 mins </a:t>
            </a:r>
            <a:br>
              <a:rPr lang="en"/>
            </a:br>
            <a:r>
              <a:rPr lang="en"/>
              <a:t>25 mins</a:t>
            </a:r>
            <a:br>
              <a:rPr lang="en"/>
            </a:br>
            <a:r>
              <a:rPr lang="en"/>
              <a:t>10 mins </a:t>
            </a:r>
            <a:br>
              <a:rPr lang="en"/>
            </a:br>
            <a:r>
              <a:rPr lang="en"/>
              <a:t>10 mins </a:t>
            </a:r>
            <a:br>
              <a:rPr lang="en"/>
            </a:br>
            <a:r>
              <a:rPr lang="en"/>
              <a:t>20 mins </a:t>
            </a:r>
            <a:endParaRPr/>
          </a:p>
          <a:p>
            <a:pPr indent="0" lvl="0" marL="0" rtl="0" algn="r">
              <a:lnSpc>
                <a:spcPct val="150000"/>
              </a:lnSpc>
              <a:spcBef>
                <a:spcPts val="1600"/>
              </a:spcBef>
              <a:spcAft>
                <a:spcPts val="0"/>
              </a:spcAft>
              <a:buNone/>
            </a:pPr>
            <a:r>
              <a:t/>
            </a:r>
            <a:endParaRPr/>
          </a:p>
          <a:p>
            <a:pPr indent="0" lvl="0" marL="0" rtl="0" algn="r">
              <a:lnSpc>
                <a:spcPct val="150000"/>
              </a:lnSpc>
              <a:spcBef>
                <a:spcPts val="1600"/>
              </a:spcBef>
              <a:spcAft>
                <a:spcPts val="0"/>
              </a:spcAft>
              <a:buNone/>
            </a:pPr>
            <a:r>
              <a:t/>
            </a:r>
            <a:endParaRPr/>
          </a:p>
          <a:p>
            <a:pPr indent="0" lvl="0" marL="0" rtl="0" algn="r">
              <a:lnSpc>
                <a:spcPct val="150000"/>
              </a:lnSpc>
              <a:spcBef>
                <a:spcPts val="1600"/>
              </a:spcBef>
              <a:spcAft>
                <a:spcPts val="0"/>
              </a:spcAft>
              <a:buNone/>
            </a:pPr>
            <a:r>
              <a:t/>
            </a:r>
            <a:endParaRPr/>
          </a:p>
          <a:p>
            <a:pPr indent="0" lvl="0" marL="0" rtl="0" algn="r">
              <a:lnSpc>
                <a:spcPct val="150000"/>
              </a:lnSpc>
              <a:spcBef>
                <a:spcPts val="1600"/>
              </a:spcBef>
              <a:spcAft>
                <a:spcPts val="1600"/>
              </a:spcAft>
              <a:buNone/>
            </a:pPr>
            <a:r>
              <a:t/>
            </a:r>
            <a:endParaRPr/>
          </a:p>
        </p:txBody>
      </p:sp>
      <p:sp>
        <p:nvSpPr>
          <p:cNvPr id="169" name="Google Shape;169;p20"/>
          <p:cNvSpPr txBox="1"/>
          <p:nvPr>
            <p:ph idx="3" type="body"/>
          </p:nvPr>
        </p:nvSpPr>
        <p:spPr>
          <a:xfrm>
            <a:off x="6364625" y="1603715"/>
            <a:ext cx="1056300" cy="572700"/>
          </a:xfrm>
          <a:prstGeom prst="rect">
            <a:avLst/>
          </a:prstGeom>
        </p:spPr>
        <p:txBody>
          <a:bodyPr anchorCtr="0" anchor="t" bIns="91425" lIns="91425" spcFirstLastPara="1" rIns="91425" wrap="square" tIns="91425">
            <a:noAutofit/>
          </a:bodyPr>
          <a:lstStyle/>
          <a:p>
            <a:pPr indent="0" lvl="0" marL="0" rtl="0" algn="r">
              <a:lnSpc>
                <a:spcPct val="150000"/>
              </a:lnSpc>
              <a:spcBef>
                <a:spcPts val="0"/>
              </a:spcBef>
              <a:spcAft>
                <a:spcPts val="0"/>
              </a:spcAft>
              <a:buNone/>
            </a:pPr>
            <a:r>
              <a:rPr lang="en"/>
              <a:t>05</a:t>
            </a:r>
            <a:br>
              <a:rPr lang="en"/>
            </a:br>
            <a:r>
              <a:rPr lang="en"/>
              <a:t>07</a:t>
            </a:r>
            <a:br>
              <a:rPr lang="en"/>
            </a:br>
            <a:r>
              <a:rPr lang="en"/>
              <a:t>08</a:t>
            </a:r>
            <a:br>
              <a:rPr lang="en"/>
            </a:br>
            <a:r>
              <a:rPr lang="en"/>
              <a:t>09</a:t>
            </a:r>
            <a:br>
              <a:rPr lang="en"/>
            </a:br>
            <a:r>
              <a:rPr lang="en"/>
              <a:t>10</a:t>
            </a:r>
            <a:br>
              <a:rPr lang="en"/>
            </a:br>
            <a:r>
              <a:rPr lang="en"/>
              <a:t>11</a:t>
            </a:r>
            <a:endParaRPr/>
          </a:p>
          <a:p>
            <a:pPr indent="0" lvl="0" marL="0" rtl="0" algn="r">
              <a:lnSpc>
                <a:spcPct val="150000"/>
              </a:lnSpc>
              <a:spcBef>
                <a:spcPts val="1600"/>
              </a:spcBef>
              <a:spcAft>
                <a:spcPts val="1600"/>
              </a:spcAft>
              <a:buNone/>
            </a:pPr>
            <a:r>
              <a:t/>
            </a:r>
            <a:endParaRPr/>
          </a:p>
        </p:txBody>
      </p:sp>
      <p:sp>
        <p:nvSpPr>
          <p:cNvPr id="170" name="Google Shape;170;p20"/>
          <p:cNvSpPr txBox="1"/>
          <p:nvPr>
            <p:ph idx="4294967295" type="sldNum"/>
          </p:nvPr>
        </p:nvSpPr>
        <p:spPr>
          <a:xfrm>
            <a:off x="8030425" y="4587025"/>
            <a:ext cx="5820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700">
                <a:solidFill>
                  <a:srgbClr val="9AA0A6"/>
                </a:solidFill>
                <a:latin typeface="Roboto"/>
                <a:ea typeface="Roboto"/>
                <a:cs typeface="Roboto"/>
                <a:sym typeface="Roboto"/>
              </a:rPr>
              <a:t>‹#›</a:t>
            </a:fld>
            <a:endParaRPr sz="700">
              <a:solidFill>
                <a:srgbClr val="9AA0A6"/>
              </a:solidFill>
              <a:latin typeface="Roboto"/>
              <a:ea typeface="Roboto"/>
              <a:cs typeface="Roboto"/>
              <a:sym typeface="Roboto"/>
            </a:endParaRPr>
          </a:p>
        </p:txBody>
      </p:sp>
      <p:sp>
        <p:nvSpPr>
          <p:cNvPr id="171" name="Google Shape;171;p20"/>
          <p:cNvSpPr txBox="1"/>
          <p:nvPr>
            <p:ph idx="4294967295" type="sldNum"/>
          </p:nvPr>
        </p:nvSpPr>
        <p:spPr>
          <a:xfrm>
            <a:off x="525399" y="4587025"/>
            <a:ext cx="2640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a:t>
            </a:r>
            <a:r>
              <a:rPr lang="en" sz="700">
                <a:solidFill>
                  <a:srgbClr val="9AA0A6"/>
                </a:solidFill>
                <a:latin typeface="Roboto"/>
                <a:ea typeface="Roboto"/>
                <a:cs typeface="Roboto"/>
                <a:sym typeface="Roboto"/>
              </a:rPr>
              <a:t>.</a:t>
            </a:r>
            <a:r>
              <a:rPr lang="en"/>
              <a:t> Develop a solution</a:t>
            </a:r>
            <a:endParaRPr sz="700">
              <a:solidFill>
                <a:srgbClr val="9AA0A6"/>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1"/>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700">
                <a:solidFill>
                  <a:srgbClr val="9AA0A6"/>
                </a:solidFill>
                <a:latin typeface="Roboto"/>
                <a:ea typeface="Roboto"/>
                <a:cs typeface="Roboto"/>
                <a:sym typeface="Roboto"/>
              </a:rPr>
              <a:t>‹#›</a:t>
            </a:fld>
            <a:endParaRPr sz="700">
              <a:solidFill>
                <a:srgbClr val="9AA0A6"/>
              </a:solidFill>
              <a:latin typeface="Roboto"/>
              <a:ea typeface="Roboto"/>
              <a:cs typeface="Roboto"/>
              <a:sym typeface="Roboto"/>
            </a:endParaRPr>
          </a:p>
        </p:txBody>
      </p:sp>
      <p:sp>
        <p:nvSpPr>
          <p:cNvPr id="177" name="Google Shape;177;p21"/>
          <p:cNvSpPr txBox="1"/>
          <p:nvPr>
            <p:ph idx="1" type="body"/>
          </p:nvPr>
        </p:nvSpPr>
        <p:spPr>
          <a:xfrm>
            <a:off x="500400" y="1608175"/>
            <a:ext cx="4038600" cy="2772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t>A key question that clearly summarizes </a:t>
            </a:r>
            <a:br>
              <a:rPr lang="en"/>
            </a:br>
            <a:r>
              <a:rPr lang="en"/>
              <a:t>    the problem you are going to solve </a:t>
            </a:r>
            <a:br>
              <a:rPr lang="en"/>
            </a:br>
            <a:r>
              <a:rPr lang="en"/>
              <a:t>A solution to your problem</a:t>
            </a:r>
            <a:br>
              <a:rPr lang="en"/>
            </a:br>
            <a:r>
              <a:rPr lang="en">
                <a:solidFill>
                  <a:srgbClr val="9AA0A6"/>
                </a:solidFill>
              </a:rPr>
              <a:t>Writing supplies</a:t>
            </a:r>
            <a:r>
              <a:rPr lang="en"/>
              <a:t> </a:t>
            </a:r>
            <a:br>
              <a:rPr lang="en"/>
            </a:br>
            <a:r>
              <a:rPr lang="en" u="sng">
                <a:solidFill>
                  <a:srgbClr val="9AA0A6"/>
                </a:solidFill>
                <a:hlinkClick r:id="rId3"/>
              </a:rPr>
              <a:t>Activity 1: Starbursting</a:t>
            </a:r>
            <a:br>
              <a:rPr lang="en">
                <a:solidFill>
                  <a:srgbClr val="9AA0A6"/>
                </a:solidFill>
              </a:rPr>
            </a:br>
            <a:r>
              <a:rPr lang="en" u="sng">
                <a:solidFill>
                  <a:srgbClr val="9AA0A6"/>
                </a:solidFill>
                <a:hlinkClick r:id="rId4"/>
              </a:rPr>
              <a:t>Activity 2: SWOT analysis</a:t>
            </a:r>
            <a:endParaRPr>
              <a:solidFill>
                <a:srgbClr val="9AA0A6"/>
              </a:solidFill>
            </a:endParaRPr>
          </a:p>
        </p:txBody>
      </p:sp>
      <p:sp>
        <p:nvSpPr>
          <p:cNvPr id="178" name="Google Shape;178;p21"/>
          <p:cNvSpPr txBox="1"/>
          <p:nvPr>
            <p:ph type="title"/>
          </p:nvPr>
        </p:nvSpPr>
        <p:spPr>
          <a:xfrm>
            <a:off x="500400" y="970700"/>
            <a:ext cx="8024400" cy="4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Materials you’ll need</a:t>
            </a:r>
            <a:endParaRPr/>
          </a:p>
        </p:txBody>
      </p:sp>
      <p:pic>
        <p:nvPicPr>
          <p:cNvPr id="179" name="Google Shape;179;p21"/>
          <p:cNvPicPr preferRelativeResize="0"/>
          <p:nvPr/>
        </p:nvPicPr>
        <p:blipFill rotWithShape="1">
          <a:blip r:embed="rId5">
            <a:alphaModFix/>
          </a:blip>
          <a:srcRect b="0" l="39" r="39" t="0"/>
          <a:stretch/>
        </p:blipFill>
        <p:spPr>
          <a:xfrm>
            <a:off x="6336750" y="970700"/>
            <a:ext cx="2045474" cy="2640576"/>
          </a:xfrm>
          <a:prstGeom prst="rect">
            <a:avLst/>
          </a:prstGeom>
          <a:noFill/>
          <a:ln cap="flat" cmpd="sng" w="9525">
            <a:solidFill>
              <a:srgbClr val="D9D9D9"/>
            </a:solidFill>
            <a:prstDash val="solid"/>
            <a:round/>
            <a:headEnd len="sm" w="sm" type="none"/>
            <a:tailEnd len="sm" w="sm" type="none"/>
          </a:ln>
        </p:spPr>
      </p:pic>
      <p:pic>
        <p:nvPicPr>
          <p:cNvPr id="180" name="Google Shape;180;p21"/>
          <p:cNvPicPr preferRelativeResize="0"/>
          <p:nvPr/>
        </p:nvPicPr>
        <p:blipFill rotWithShape="1">
          <a:blip r:embed="rId6">
            <a:alphaModFix/>
          </a:blip>
          <a:srcRect b="0" l="29" r="39" t="0"/>
          <a:stretch/>
        </p:blipFill>
        <p:spPr>
          <a:xfrm>
            <a:off x="4782950" y="2322417"/>
            <a:ext cx="2640597" cy="2024208"/>
          </a:xfrm>
          <a:prstGeom prst="rect">
            <a:avLst/>
          </a:prstGeom>
          <a:noFill/>
          <a:ln cap="flat" cmpd="sng" w="9525">
            <a:solidFill>
              <a:srgbClr val="D9D9D9"/>
            </a:solidFill>
            <a:prstDash val="solid"/>
            <a:round/>
            <a:headEnd len="sm" w="sm" type="none"/>
            <a:tailEnd len="sm" w="sm" type="none"/>
          </a:ln>
        </p:spPr>
      </p:pic>
      <p:sp>
        <p:nvSpPr>
          <p:cNvPr id="181" name="Google Shape;181;p21"/>
          <p:cNvSpPr/>
          <p:nvPr/>
        </p:nvSpPr>
        <p:spPr>
          <a:xfrm>
            <a:off x="4901607" y="2506133"/>
            <a:ext cx="582000" cy="54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p:nvPr/>
        </p:nvSpPr>
        <p:spPr>
          <a:xfrm>
            <a:off x="4898625" y="2606175"/>
            <a:ext cx="743100" cy="183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p:nvPr/>
        </p:nvSpPr>
        <p:spPr>
          <a:xfrm>
            <a:off x="4901604" y="4216700"/>
            <a:ext cx="271800" cy="54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a:off x="6982827" y="4216700"/>
            <a:ext cx="271800" cy="54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a:off x="6514507" y="1233983"/>
            <a:ext cx="582000" cy="54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a:off x="6511525" y="1334025"/>
            <a:ext cx="1670400" cy="183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p:nvPr/>
        </p:nvSpPr>
        <p:spPr>
          <a:xfrm>
            <a:off x="8027152" y="3460175"/>
            <a:ext cx="271800" cy="54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p:nvPr/>
        </p:nvSpPr>
        <p:spPr>
          <a:xfrm>
            <a:off x="6637857" y="1784921"/>
            <a:ext cx="582000" cy="54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1"/>
          <p:cNvSpPr/>
          <p:nvPr/>
        </p:nvSpPr>
        <p:spPr>
          <a:xfrm>
            <a:off x="7484832" y="1784921"/>
            <a:ext cx="582000" cy="54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p:nvPr/>
        </p:nvSpPr>
        <p:spPr>
          <a:xfrm>
            <a:off x="7484832" y="2544458"/>
            <a:ext cx="582000" cy="54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txBox="1"/>
          <p:nvPr>
            <p:ph idx="2" type="sldNum"/>
          </p:nvPr>
        </p:nvSpPr>
        <p:spPr>
          <a:xfrm>
            <a:off x="525399" y="4587025"/>
            <a:ext cx="2640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a:t>
            </a:r>
            <a:r>
              <a:rPr lang="en" sz="700">
                <a:solidFill>
                  <a:srgbClr val="9AA0A6"/>
                </a:solidFill>
                <a:latin typeface="Roboto"/>
                <a:ea typeface="Roboto"/>
                <a:cs typeface="Roboto"/>
                <a:sym typeface="Roboto"/>
              </a:rPr>
              <a:t>.</a:t>
            </a:r>
            <a:r>
              <a:rPr lang="en"/>
              <a:t> Develop a solution</a:t>
            </a:r>
            <a:endParaRPr sz="700">
              <a:solidFill>
                <a:srgbClr val="9AA0A6"/>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Google Shape;196;p22"/>
          <p:cNvPicPr preferRelativeResize="0"/>
          <p:nvPr/>
        </p:nvPicPr>
        <p:blipFill>
          <a:blip r:embed="rId3">
            <a:alphaModFix/>
          </a:blip>
          <a:stretch>
            <a:fillRect/>
          </a:stretch>
        </p:blipFill>
        <p:spPr>
          <a:xfrm>
            <a:off x="3780536" y="777517"/>
            <a:ext cx="4623450" cy="3625024"/>
          </a:xfrm>
          <a:prstGeom prst="rect">
            <a:avLst/>
          </a:prstGeom>
          <a:noFill/>
          <a:ln>
            <a:noFill/>
          </a:ln>
        </p:spPr>
      </p:pic>
      <p:sp>
        <p:nvSpPr>
          <p:cNvPr id="197" name="Google Shape;197;p22"/>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700">
                <a:solidFill>
                  <a:srgbClr val="9AA0A6"/>
                </a:solidFill>
              </a:rPr>
              <a:t>‹#›</a:t>
            </a:fld>
            <a:endParaRPr sz="700">
              <a:solidFill>
                <a:srgbClr val="9AA0A6"/>
              </a:solidFill>
            </a:endParaRPr>
          </a:p>
        </p:txBody>
      </p:sp>
      <p:sp>
        <p:nvSpPr>
          <p:cNvPr id="198" name="Google Shape;198;p22"/>
          <p:cNvSpPr txBox="1"/>
          <p:nvPr>
            <p:ph type="title"/>
          </p:nvPr>
        </p:nvSpPr>
        <p:spPr>
          <a:xfrm>
            <a:off x="500400" y="970700"/>
            <a:ext cx="2959800" cy="4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you think this project is about?</a:t>
            </a:r>
            <a:endParaRPr/>
          </a:p>
        </p:txBody>
      </p:sp>
      <p:sp>
        <p:nvSpPr>
          <p:cNvPr id="199" name="Google Shape;199;p22"/>
          <p:cNvSpPr txBox="1"/>
          <p:nvPr/>
        </p:nvSpPr>
        <p:spPr>
          <a:xfrm>
            <a:off x="3914363" y="1341275"/>
            <a:ext cx="4034400" cy="8757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None/>
            </a:pPr>
            <a:r>
              <a:rPr lang="en" sz="2200" u="sng">
                <a:latin typeface="Google Sans"/>
                <a:ea typeface="Google Sans"/>
                <a:cs typeface="Google Sans"/>
                <a:sym typeface="Google Sans"/>
                <a:hlinkClick r:id="rId4"/>
              </a:rPr>
              <a:t>This Greek Teen Is Developing An Iron Man Hand</a:t>
            </a:r>
            <a:endParaRPr sz="2200">
              <a:latin typeface="Google Sans"/>
              <a:ea typeface="Google Sans"/>
              <a:cs typeface="Google Sans"/>
              <a:sym typeface="Google Sans"/>
            </a:endParaRPr>
          </a:p>
        </p:txBody>
      </p:sp>
      <p:sp>
        <p:nvSpPr>
          <p:cNvPr id="200" name="Google Shape;200;p22"/>
          <p:cNvSpPr txBox="1"/>
          <p:nvPr/>
        </p:nvSpPr>
        <p:spPr>
          <a:xfrm>
            <a:off x="3883323" y="916450"/>
            <a:ext cx="4096500" cy="4647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None/>
            </a:pPr>
            <a:r>
              <a:rPr lang="en" sz="1500">
                <a:solidFill>
                  <a:srgbClr val="202124"/>
                </a:solidFill>
                <a:latin typeface="Google Sans"/>
                <a:ea typeface="Google Sans"/>
                <a:cs typeface="Google Sans"/>
                <a:sym typeface="Google Sans"/>
              </a:rPr>
              <a:t>BUSINESS INSIDER</a:t>
            </a:r>
            <a:endParaRPr sz="1500">
              <a:solidFill>
                <a:srgbClr val="202124"/>
              </a:solidFill>
              <a:latin typeface="Google Sans"/>
              <a:ea typeface="Google Sans"/>
              <a:cs typeface="Google Sans"/>
              <a:sym typeface="Google Sans"/>
            </a:endParaRPr>
          </a:p>
        </p:txBody>
      </p:sp>
      <p:pic>
        <p:nvPicPr>
          <p:cNvPr id="201" name="Google Shape;201;p22"/>
          <p:cNvPicPr preferRelativeResize="0"/>
          <p:nvPr/>
        </p:nvPicPr>
        <p:blipFill rotWithShape="1">
          <a:blip r:embed="rId5">
            <a:alphaModFix/>
          </a:blip>
          <a:srcRect b="60466" l="41795" r="44899" t="19723"/>
          <a:stretch/>
        </p:blipFill>
        <p:spPr>
          <a:xfrm>
            <a:off x="4152613" y="2404050"/>
            <a:ext cx="1679700" cy="1667400"/>
          </a:xfrm>
          <a:prstGeom prst="rect">
            <a:avLst/>
          </a:prstGeom>
          <a:noFill/>
          <a:ln>
            <a:noFill/>
          </a:ln>
        </p:spPr>
      </p:pic>
      <p:sp>
        <p:nvSpPr>
          <p:cNvPr id="202" name="Google Shape;202;p22"/>
          <p:cNvSpPr txBox="1"/>
          <p:nvPr>
            <p:ph idx="2" type="sldNum"/>
          </p:nvPr>
        </p:nvSpPr>
        <p:spPr>
          <a:xfrm>
            <a:off x="525399" y="4587025"/>
            <a:ext cx="2640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a:t>
            </a:r>
            <a:r>
              <a:rPr lang="en" sz="700">
                <a:solidFill>
                  <a:srgbClr val="9AA0A6"/>
                </a:solidFill>
                <a:latin typeface="Roboto"/>
                <a:ea typeface="Roboto"/>
                <a:cs typeface="Roboto"/>
                <a:sym typeface="Roboto"/>
              </a:rPr>
              <a:t>.</a:t>
            </a:r>
            <a:r>
              <a:rPr lang="en"/>
              <a:t> Develop a solution</a:t>
            </a:r>
            <a:endParaRPr sz="700">
              <a:solidFill>
                <a:srgbClr val="9AA0A6"/>
              </a:solidFill>
              <a:latin typeface="Roboto"/>
              <a:ea typeface="Roboto"/>
              <a:cs typeface="Roboto"/>
              <a:sym typeface="Roboto"/>
            </a:endParaRPr>
          </a:p>
        </p:txBody>
      </p:sp>
      <p:sp>
        <p:nvSpPr>
          <p:cNvPr id="203" name="Google Shape;203;p22"/>
          <p:cNvSpPr txBox="1"/>
          <p:nvPr/>
        </p:nvSpPr>
        <p:spPr>
          <a:xfrm>
            <a:off x="826026" y="1991473"/>
            <a:ext cx="989400" cy="4689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500" u="sng">
                <a:solidFill>
                  <a:srgbClr val="9AA0A6"/>
                </a:solidFill>
                <a:latin typeface="Google Sans"/>
                <a:ea typeface="Google Sans"/>
                <a:cs typeface="Google Sans"/>
                <a:sym typeface="Google Sans"/>
                <a:hlinkClick r:id="rId6"/>
              </a:rPr>
              <a:t>Play film</a:t>
            </a:r>
            <a:endParaRPr sz="1500" u="sng">
              <a:solidFill>
                <a:srgbClr val="9AA0A6"/>
              </a:solidFill>
              <a:latin typeface="Google Sans"/>
              <a:ea typeface="Google Sans"/>
              <a:cs typeface="Google Sans"/>
              <a:sym typeface="Google Sans"/>
            </a:endParaRPr>
          </a:p>
        </p:txBody>
      </p:sp>
      <p:sp>
        <p:nvSpPr>
          <p:cNvPr id="204" name="Google Shape;204;p22">
            <a:hlinkClick r:id="rId7"/>
          </p:cNvPr>
          <p:cNvSpPr/>
          <p:nvPr/>
        </p:nvSpPr>
        <p:spPr>
          <a:xfrm rot="5400000">
            <a:off x="631825" y="2124850"/>
            <a:ext cx="136800" cy="118200"/>
          </a:xfrm>
          <a:prstGeom prst="triangle">
            <a:avLst>
              <a:gd fmla="val 50000" name="adj"/>
            </a:avLst>
          </a:prstGeom>
          <a:solidFill>
            <a:srgbClr val="9AA0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500400" y="970700"/>
            <a:ext cx="8024400" cy="4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Write a compelling headline about your solution</a:t>
            </a:r>
            <a:endParaRPr/>
          </a:p>
        </p:txBody>
      </p:sp>
      <p:sp>
        <p:nvSpPr>
          <p:cNvPr id="210" name="Google Shape;210;p23"/>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1" name="Google Shape;211;p23"/>
          <p:cNvPicPr preferRelativeResize="0"/>
          <p:nvPr/>
        </p:nvPicPr>
        <p:blipFill>
          <a:blip r:embed="rId3">
            <a:alphaModFix/>
          </a:blip>
          <a:stretch>
            <a:fillRect/>
          </a:stretch>
        </p:blipFill>
        <p:spPr>
          <a:xfrm>
            <a:off x="3290613" y="1976625"/>
            <a:ext cx="2562775" cy="1970100"/>
          </a:xfrm>
          <a:prstGeom prst="rect">
            <a:avLst/>
          </a:prstGeom>
          <a:noFill/>
          <a:ln>
            <a:noFill/>
          </a:ln>
        </p:spPr>
      </p:pic>
      <p:sp>
        <p:nvSpPr>
          <p:cNvPr id="212" name="Google Shape;212;p23"/>
          <p:cNvSpPr txBox="1"/>
          <p:nvPr>
            <p:ph idx="2" type="sldNum"/>
          </p:nvPr>
        </p:nvSpPr>
        <p:spPr>
          <a:xfrm>
            <a:off x="525399" y="4587025"/>
            <a:ext cx="2640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a:t>
            </a:r>
            <a:r>
              <a:rPr lang="en" sz="700">
                <a:solidFill>
                  <a:srgbClr val="9AA0A6"/>
                </a:solidFill>
                <a:latin typeface="Roboto"/>
                <a:ea typeface="Roboto"/>
                <a:cs typeface="Roboto"/>
                <a:sym typeface="Roboto"/>
              </a:rPr>
              <a:t>.</a:t>
            </a:r>
            <a:r>
              <a:rPr lang="en"/>
              <a:t> Develop a solution</a:t>
            </a:r>
            <a:endParaRPr sz="700">
              <a:solidFill>
                <a:srgbClr val="9AA0A6"/>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500400" y="970700"/>
            <a:ext cx="8024400" cy="4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Starbursting</a:t>
            </a:r>
            <a:endParaRPr/>
          </a:p>
        </p:txBody>
      </p:sp>
      <p:sp>
        <p:nvSpPr>
          <p:cNvPr id="218" name="Google Shape;218;p24"/>
          <p:cNvSpPr txBox="1"/>
          <p:nvPr>
            <p:ph idx="1" type="body"/>
          </p:nvPr>
        </p:nvSpPr>
        <p:spPr>
          <a:xfrm>
            <a:off x="500400" y="1608176"/>
            <a:ext cx="3331200" cy="16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202124"/>
                </a:solidFill>
              </a:rPr>
              <a:t>Who…</a:t>
            </a:r>
            <a:br>
              <a:rPr lang="en" sz="1200"/>
            </a:br>
            <a:r>
              <a:rPr lang="en" sz="1200"/>
              <a:t>...is your audience / will it impact?</a:t>
            </a:r>
            <a:br>
              <a:rPr lang="en" sz="1200"/>
            </a:br>
            <a:r>
              <a:rPr lang="en" sz="1200"/>
              <a:t>...causes the problem?</a:t>
            </a:r>
            <a:br>
              <a:rPr lang="en" sz="1200"/>
            </a:br>
            <a:r>
              <a:rPr lang="en" sz="1200"/>
              <a:t>...can help? </a:t>
            </a:r>
            <a:br>
              <a:rPr lang="en" sz="1200"/>
            </a:br>
            <a:r>
              <a:rPr lang="en" sz="1200"/>
              <a:t>...could you collaborate with? </a:t>
            </a:r>
            <a:endParaRPr sz="1200"/>
          </a:p>
          <a:p>
            <a:pPr indent="0" lvl="0" marL="0" rtl="0" algn="l">
              <a:spcBef>
                <a:spcPts val="1600"/>
              </a:spcBef>
              <a:spcAft>
                <a:spcPts val="0"/>
              </a:spcAft>
              <a:buClr>
                <a:schemeClr val="dk1"/>
              </a:buClr>
              <a:buSzPts val="1100"/>
              <a:buFont typeface="Arial"/>
              <a:buNone/>
            </a:pPr>
            <a:r>
              <a:t/>
            </a:r>
            <a:endParaRPr sz="1200"/>
          </a:p>
          <a:p>
            <a:pPr indent="0" lvl="0" marL="0" rtl="0" algn="l">
              <a:spcBef>
                <a:spcPts val="1600"/>
              </a:spcBef>
              <a:spcAft>
                <a:spcPts val="1600"/>
              </a:spcAft>
              <a:buNone/>
            </a:pPr>
            <a:r>
              <a:t/>
            </a:r>
            <a:endParaRPr sz="1200"/>
          </a:p>
        </p:txBody>
      </p:sp>
      <p:sp>
        <p:nvSpPr>
          <p:cNvPr id="219" name="Google Shape;219;p24"/>
          <p:cNvSpPr txBox="1"/>
          <p:nvPr>
            <p:ph idx="1" type="body"/>
          </p:nvPr>
        </p:nvSpPr>
        <p:spPr>
          <a:xfrm>
            <a:off x="500400" y="3341550"/>
            <a:ext cx="3331200" cy="103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202124"/>
                </a:solidFill>
              </a:rPr>
              <a:t>Why... </a:t>
            </a:r>
            <a:br>
              <a:rPr lang="en" sz="1200">
                <a:solidFill>
                  <a:srgbClr val="202124"/>
                </a:solidFill>
              </a:rPr>
            </a:br>
            <a:r>
              <a:rPr lang="en" sz="1200">
                <a:solidFill>
                  <a:srgbClr val="9AA0A6"/>
                </a:solidFill>
              </a:rPr>
              <a:t>...i</a:t>
            </a:r>
            <a:r>
              <a:rPr lang="en" sz="1200"/>
              <a:t>s this important to solve?</a:t>
            </a:r>
            <a:br>
              <a:rPr lang="en" sz="1200"/>
            </a:br>
            <a:r>
              <a:rPr lang="en" sz="1200"/>
              <a:t>...is this solution better than others?</a:t>
            </a:r>
            <a:endParaRPr sz="1200"/>
          </a:p>
        </p:txBody>
      </p:sp>
      <p:sp>
        <p:nvSpPr>
          <p:cNvPr id="220" name="Google Shape;220;p24"/>
          <p:cNvSpPr txBox="1"/>
          <p:nvPr>
            <p:ph idx="1" type="body"/>
          </p:nvPr>
        </p:nvSpPr>
        <p:spPr>
          <a:xfrm>
            <a:off x="6570075" y="1608175"/>
            <a:ext cx="2494200" cy="16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rPr>
              <a:t>What…</a:t>
            </a:r>
            <a:br>
              <a:rPr lang="en" sz="1200"/>
            </a:br>
            <a:r>
              <a:rPr lang="en" sz="1200"/>
              <a:t>...</a:t>
            </a:r>
            <a:r>
              <a:rPr lang="en" sz="1200"/>
              <a:t>supporting materials are you going to need?</a:t>
            </a:r>
            <a:br>
              <a:rPr lang="en" sz="1200"/>
            </a:br>
            <a:r>
              <a:rPr lang="en" sz="1200"/>
              <a:t>...are your next steps?</a:t>
            </a:r>
            <a:endParaRPr sz="1200"/>
          </a:p>
          <a:p>
            <a:pPr indent="0" lvl="0" marL="0" rtl="0" algn="l">
              <a:spcBef>
                <a:spcPts val="1600"/>
              </a:spcBef>
              <a:spcAft>
                <a:spcPts val="0"/>
              </a:spcAft>
              <a:buNone/>
            </a:pPr>
            <a:r>
              <a:rPr lang="en" sz="1200"/>
              <a:t> </a:t>
            </a:r>
            <a:endParaRPr sz="1200"/>
          </a:p>
          <a:p>
            <a:pPr indent="0" lvl="0" marL="0" rtl="0" algn="l">
              <a:spcBef>
                <a:spcPts val="1600"/>
              </a:spcBef>
              <a:spcAft>
                <a:spcPts val="0"/>
              </a:spcAft>
              <a:buNone/>
            </a:pPr>
            <a:r>
              <a:rPr lang="en" sz="1200"/>
              <a:t>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sp>
        <p:nvSpPr>
          <p:cNvPr id="221" name="Google Shape;221;p24"/>
          <p:cNvSpPr txBox="1"/>
          <p:nvPr>
            <p:ph idx="1" type="body"/>
          </p:nvPr>
        </p:nvSpPr>
        <p:spPr>
          <a:xfrm>
            <a:off x="6570075" y="3341550"/>
            <a:ext cx="2701200" cy="16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rPr>
              <a:t>Where…</a:t>
            </a:r>
            <a:br>
              <a:rPr lang="en" sz="1200"/>
            </a:br>
            <a:r>
              <a:rPr lang="en" sz="1200"/>
              <a:t>...</a:t>
            </a:r>
            <a:r>
              <a:rPr lang="en" sz="1200"/>
              <a:t>will the solution work best? </a:t>
            </a:r>
            <a:br>
              <a:rPr lang="en" sz="1200"/>
            </a:br>
            <a:r>
              <a:rPr lang="en" sz="1200"/>
              <a:t>in the home? On a device? nationally? In the community?</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sp>
        <p:nvSpPr>
          <p:cNvPr id="222" name="Google Shape;222;p24"/>
          <p:cNvSpPr/>
          <p:nvPr/>
        </p:nvSpPr>
        <p:spPr>
          <a:xfrm>
            <a:off x="3290475" y="1521875"/>
            <a:ext cx="2974800" cy="2827800"/>
          </a:xfrm>
          <a:prstGeom prst="star5">
            <a:avLst>
              <a:gd fmla="val 19098" name="adj"/>
              <a:gd fmla="val 105146" name="hf"/>
              <a:gd fmla="val 110557" name="vf"/>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AB40"/>
              </a:solidFill>
            </a:endParaRPr>
          </a:p>
        </p:txBody>
      </p:sp>
      <p:sp>
        <p:nvSpPr>
          <p:cNvPr id="223" name="Google Shape;223;p24"/>
          <p:cNvSpPr txBox="1"/>
          <p:nvPr>
            <p:ph idx="1" type="body"/>
          </p:nvPr>
        </p:nvSpPr>
        <p:spPr>
          <a:xfrm>
            <a:off x="4071075" y="666450"/>
            <a:ext cx="1889400" cy="16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rPr>
              <a:t>How</a:t>
            </a:r>
            <a:r>
              <a:rPr lang="en" sz="1200">
                <a:solidFill>
                  <a:srgbClr val="202124"/>
                </a:solidFill>
              </a:rPr>
              <a:t>…</a:t>
            </a:r>
            <a:br>
              <a:rPr lang="en" sz="1200"/>
            </a:br>
            <a:r>
              <a:rPr lang="en" sz="1200"/>
              <a:t>...</a:t>
            </a:r>
            <a:r>
              <a:rPr lang="en" sz="1200"/>
              <a:t>will you make your solution a reality?</a:t>
            </a:r>
            <a:r>
              <a:rPr lang="en" sz="1200"/>
              <a:t>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sp>
        <p:nvSpPr>
          <p:cNvPr id="224" name="Google Shape;224;p24"/>
          <p:cNvSpPr txBox="1"/>
          <p:nvPr>
            <p:ph type="title"/>
          </p:nvPr>
        </p:nvSpPr>
        <p:spPr>
          <a:xfrm>
            <a:off x="3411675" y="2734450"/>
            <a:ext cx="2701200" cy="4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Headline</a:t>
            </a:r>
            <a:endParaRPr/>
          </a:p>
        </p:txBody>
      </p:sp>
      <p:sp>
        <p:nvSpPr>
          <p:cNvPr id="225" name="Google Shape;225;p24"/>
          <p:cNvSpPr txBox="1"/>
          <p:nvPr>
            <p:ph idx="4294967295" type="title"/>
          </p:nvPr>
        </p:nvSpPr>
        <p:spPr>
          <a:xfrm>
            <a:off x="537675" y="482593"/>
            <a:ext cx="492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9AA0A6"/>
                </a:solidFill>
              </a:rPr>
              <a:t>Activity</a:t>
            </a:r>
            <a:r>
              <a:rPr lang="en" sz="900">
                <a:solidFill>
                  <a:srgbClr val="9AA0A6"/>
                </a:solidFill>
              </a:rPr>
              <a:t> 1: Starbursting</a:t>
            </a:r>
            <a:endParaRPr sz="900">
              <a:solidFill>
                <a:srgbClr val="9AA0A6"/>
              </a:solidFill>
            </a:endParaRPr>
          </a:p>
        </p:txBody>
      </p:sp>
      <p:sp>
        <p:nvSpPr>
          <p:cNvPr id="226" name="Google Shape;226;p24"/>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700">
                <a:solidFill>
                  <a:srgbClr val="9AA0A6"/>
                </a:solidFill>
                <a:latin typeface="Roboto"/>
                <a:ea typeface="Roboto"/>
                <a:cs typeface="Roboto"/>
                <a:sym typeface="Roboto"/>
              </a:rPr>
              <a:t>‹#›</a:t>
            </a:fld>
            <a:endParaRPr sz="700">
              <a:solidFill>
                <a:srgbClr val="9AA0A6"/>
              </a:solidFill>
              <a:latin typeface="Roboto"/>
              <a:ea typeface="Roboto"/>
              <a:cs typeface="Roboto"/>
              <a:sym typeface="Roboto"/>
            </a:endParaRPr>
          </a:p>
        </p:txBody>
      </p:sp>
      <p:sp>
        <p:nvSpPr>
          <p:cNvPr id="227" name="Google Shape;227;p24"/>
          <p:cNvSpPr txBox="1"/>
          <p:nvPr>
            <p:ph idx="2" type="sldNum"/>
          </p:nvPr>
        </p:nvSpPr>
        <p:spPr>
          <a:xfrm>
            <a:off x="525399" y="4587025"/>
            <a:ext cx="2640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a:t>
            </a:r>
            <a:r>
              <a:rPr lang="en" sz="700">
                <a:solidFill>
                  <a:srgbClr val="9AA0A6"/>
                </a:solidFill>
                <a:latin typeface="Roboto"/>
                <a:ea typeface="Roboto"/>
                <a:cs typeface="Roboto"/>
                <a:sym typeface="Roboto"/>
              </a:rPr>
              <a:t>.</a:t>
            </a:r>
            <a:r>
              <a:rPr lang="en"/>
              <a:t> Develop a solution</a:t>
            </a:r>
            <a:endParaRPr sz="700">
              <a:solidFill>
                <a:srgbClr val="9AA0A6"/>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500400" y="970700"/>
            <a:ext cx="8024400" cy="4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time</a:t>
            </a:r>
            <a:endParaRPr/>
          </a:p>
        </p:txBody>
      </p:sp>
      <p:sp>
        <p:nvSpPr>
          <p:cNvPr id="233" name="Google Shape;233;p25"/>
          <p:cNvSpPr txBox="1"/>
          <p:nvPr>
            <p:ph idx="1" type="body"/>
          </p:nvPr>
        </p:nvSpPr>
        <p:spPr>
          <a:xfrm>
            <a:off x="500400" y="1608175"/>
            <a:ext cx="4658100" cy="277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 your starburst. Once you’re done, get ready to answer quick questions from the class:</a:t>
            </a:r>
            <a:endParaRPr/>
          </a:p>
          <a:p>
            <a:pPr indent="-323850" lvl="0" marL="457200" rtl="0" algn="l">
              <a:spcBef>
                <a:spcPts val="1600"/>
              </a:spcBef>
              <a:spcAft>
                <a:spcPts val="0"/>
              </a:spcAft>
              <a:buSzPts val="1500"/>
              <a:buChar char="•"/>
            </a:pPr>
            <a:r>
              <a:rPr lang="en"/>
              <a:t>Have you considered…</a:t>
            </a:r>
            <a:endParaRPr/>
          </a:p>
          <a:p>
            <a:pPr indent="-323850" lvl="0" marL="457200" rtl="0" algn="l">
              <a:spcBef>
                <a:spcPts val="0"/>
              </a:spcBef>
              <a:spcAft>
                <a:spcPts val="0"/>
              </a:spcAft>
              <a:buSzPts val="1500"/>
              <a:buChar char="•"/>
            </a:pPr>
            <a:r>
              <a:rPr lang="en"/>
              <a:t>Why have you chosen…</a:t>
            </a:r>
            <a:endParaRPr/>
          </a:p>
          <a:p>
            <a:pPr indent="-323850" lvl="0" marL="457200" rtl="0" algn="l">
              <a:spcBef>
                <a:spcPts val="0"/>
              </a:spcBef>
              <a:spcAft>
                <a:spcPts val="0"/>
              </a:spcAft>
              <a:buSzPts val="1500"/>
              <a:buChar char="•"/>
            </a:pPr>
            <a:r>
              <a:rPr lang="en"/>
              <a:t>Have you thought about…</a:t>
            </a:r>
            <a:endParaRPr/>
          </a:p>
          <a:p>
            <a:pPr indent="-323850" lvl="0" marL="457200" rtl="0" algn="l">
              <a:spcBef>
                <a:spcPts val="0"/>
              </a:spcBef>
              <a:spcAft>
                <a:spcPts val="0"/>
              </a:spcAft>
              <a:buSzPts val="1500"/>
              <a:buChar char="•"/>
            </a:pPr>
            <a:r>
              <a:rPr lang="en"/>
              <a:t>Maybe you could look at…</a:t>
            </a:r>
            <a:endParaRPr/>
          </a:p>
          <a:p>
            <a:pPr indent="-323850" lvl="0" marL="457200" rtl="0" algn="l">
              <a:spcBef>
                <a:spcPts val="0"/>
              </a:spcBef>
              <a:spcAft>
                <a:spcPts val="0"/>
              </a:spcAft>
              <a:buSzPts val="1500"/>
              <a:buChar char="•"/>
            </a:pPr>
            <a:r>
              <a:rPr lang="en"/>
              <a:t>As an alternative you could…</a:t>
            </a:r>
            <a:endParaRPr/>
          </a:p>
          <a:p>
            <a:pPr indent="-323850" lvl="0" marL="457200" rtl="0" algn="l">
              <a:spcBef>
                <a:spcPts val="0"/>
              </a:spcBef>
              <a:spcAft>
                <a:spcPts val="0"/>
              </a:spcAft>
              <a:buSzPts val="1500"/>
              <a:buChar char="•"/>
            </a:pPr>
            <a:r>
              <a:rPr lang="en"/>
              <a:t>In terms of impact…</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234" name="Google Shape;234;p25"/>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700">
                <a:solidFill>
                  <a:srgbClr val="9AA0A6"/>
                </a:solidFill>
                <a:latin typeface="Roboto"/>
                <a:ea typeface="Roboto"/>
                <a:cs typeface="Roboto"/>
                <a:sym typeface="Roboto"/>
              </a:rPr>
              <a:t>‹#›</a:t>
            </a:fld>
            <a:endParaRPr sz="700">
              <a:solidFill>
                <a:srgbClr val="9AA0A6"/>
              </a:solidFill>
              <a:latin typeface="Roboto"/>
              <a:ea typeface="Roboto"/>
              <a:cs typeface="Roboto"/>
              <a:sym typeface="Roboto"/>
            </a:endParaRPr>
          </a:p>
        </p:txBody>
      </p:sp>
      <p:pic>
        <p:nvPicPr>
          <p:cNvPr id="235" name="Google Shape;235;p25"/>
          <p:cNvPicPr preferRelativeResize="0"/>
          <p:nvPr/>
        </p:nvPicPr>
        <p:blipFill>
          <a:blip r:embed="rId3">
            <a:alphaModFix/>
          </a:blip>
          <a:stretch>
            <a:fillRect/>
          </a:stretch>
        </p:blipFill>
        <p:spPr>
          <a:xfrm>
            <a:off x="6295521" y="1513588"/>
            <a:ext cx="1587050" cy="2702025"/>
          </a:xfrm>
          <a:prstGeom prst="rect">
            <a:avLst/>
          </a:prstGeom>
          <a:noFill/>
          <a:ln>
            <a:noFill/>
          </a:ln>
        </p:spPr>
      </p:pic>
      <p:sp>
        <p:nvSpPr>
          <p:cNvPr id="236" name="Google Shape;236;p25"/>
          <p:cNvSpPr txBox="1"/>
          <p:nvPr>
            <p:ph idx="2" type="sldNum"/>
          </p:nvPr>
        </p:nvSpPr>
        <p:spPr>
          <a:xfrm>
            <a:off x="525399" y="4587025"/>
            <a:ext cx="2640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a:t>
            </a:r>
            <a:r>
              <a:rPr lang="en" sz="700">
                <a:solidFill>
                  <a:srgbClr val="9AA0A6"/>
                </a:solidFill>
                <a:latin typeface="Roboto"/>
                <a:ea typeface="Roboto"/>
                <a:cs typeface="Roboto"/>
                <a:sym typeface="Roboto"/>
              </a:rPr>
              <a:t>.</a:t>
            </a:r>
            <a:r>
              <a:rPr lang="en"/>
              <a:t> Develop a solution</a:t>
            </a:r>
            <a:endParaRPr sz="700">
              <a:solidFill>
                <a:srgbClr val="9AA0A6"/>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6"/>
          <p:cNvSpPr txBox="1"/>
          <p:nvPr>
            <p:ph type="title"/>
          </p:nvPr>
        </p:nvSpPr>
        <p:spPr>
          <a:xfrm>
            <a:off x="500400" y="970700"/>
            <a:ext cx="2935800" cy="4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SWOT analysis</a:t>
            </a:r>
            <a:endParaRPr/>
          </a:p>
        </p:txBody>
      </p:sp>
      <p:sp>
        <p:nvSpPr>
          <p:cNvPr id="242" name="Google Shape;242;p26"/>
          <p:cNvSpPr txBox="1"/>
          <p:nvPr/>
        </p:nvSpPr>
        <p:spPr>
          <a:xfrm>
            <a:off x="3152585" y="1138663"/>
            <a:ext cx="2519400" cy="545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202124"/>
                </a:solidFill>
                <a:latin typeface="Google Sans"/>
                <a:ea typeface="Google Sans"/>
                <a:cs typeface="Google Sans"/>
                <a:sym typeface="Google Sans"/>
              </a:rPr>
              <a:t>Strengths</a:t>
            </a:r>
            <a:endParaRPr sz="1200">
              <a:solidFill>
                <a:srgbClr val="202124"/>
              </a:solidFill>
              <a:latin typeface="Google Sans"/>
              <a:ea typeface="Google Sans"/>
              <a:cs typeface="Google Sans"/>
              <a:sym typeface="Google Sans"/>
            </a:endParaRPr>
          </a:p>
        </p:txBody>
      </p:sp>
      <p:sp>
        <p:nvSpPr>
          <p:cNvPr id="243" name="Google Shape;243;p26"/>
          <p:cNvSpPr txBox="1"/>
          <p:nvPr/>
        </p:nvSpPr>
        <p:spPr>
          <a:xfrm>
            <a:off x="4929529" y="1138663"/>
            <a:ext cx="2519400" cy="545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202124"/>
                </a:solidFill>
                <a:latin typeface="Google Sans"/>
                <a:ea typeface="Google Sans"/>
                <a:cs typeface="Google Sans"/>
                <a:sym typeface="Google Sans"/>
              </a:rPr>
              <a:t>Weaknesses</a:t>
            </a:r>
            <a:endParaRPr sz="1200">
              <a:solidFill>
                <a:srgbClr val="202124"/>
              </a:solidFill>
              <a:latin typeface="Google Sans"/>
              <a:ea typeface="Google Sans"/>
              <a:cs typeface="Google Sans"/>
              <a:sym typeface="Google Sans"/>
            </a:endParaRPr>
          </a:p>
        </p:txBody>
      </p:sp>
      <p:sp>
        <p:nvSpPr>
          <p:cNvPr id="244" name="Google Shape;244;p26"/>
          <p:cNvSpPr txBox="1"/>
          <p:nvPr/>
        </p:nvSpPr>
        <p:spPr>
          <a:xfrm>
            <a:off x="3152585" y="2964013"/>
            <a:ext cx="2519400" cy="545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202124"/>
                </a:solidFill>
                <a:latin typeface="Google Sans"/>
                <a:ea typeface="Google Sans"/>
                <a:cs typeface="Google Sans"/>
                <a:sym typeface="Google Sans"/>
              </a:rPr>
              <a:t>Opportunities</a:t>
            </a:r>
            <a:endParaRPr sz="1200">
              <a:solidFill>
                <a:srgbClr val="202124"/>
              </a:solidFill>
              <a:latin typeface="Google Sans"/>
              <a:ea typeface="Google Sans"/>
              <a:cs typeface="Google Sans"/>
              <a:sym typeface="Google Sans"/>
            </a:endParaRPr>
          </a:p>
        </p:txBody>
      </p:sp>
      <p:sp>
        <p:nvSpPr>
          <p:cNvPr id="245" name="Google Shape;245;p26"/>
          <p:cNvSpPr txBox="1"/>
          <p:nvPr/>
        </p:nvSpPr>
        <p:spPr>
          <a:xfrm>
            <a:off x="4929529" y="2964013"/>
            <a:ext cx="2519400" cy="545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202124"/>
                </a:solidFill>
                <a:latin typeface="Google Sans"/>
                <a:ea typeface="Google Sans"/>
                <a:cs typeface="Google Sans"/>
                <a:sym typeface="Google Sans"/>
              </a:rPr>
              <a:t>Threats</a:t>
            </a:r>
            <a:endParaRPr sz="1200">
              <a:solidFill>
                <a:srgbClr val="202124"/>
              </a:solidFill>
              <a:latin typeface="Google Sans"/>
              <a:ea typeface="Google Sans"/>
              <a:cs typeface="Google Sans"/>
              <a:sym typeface="Google Sans"/>
            </a:endParaRPr>
          </a:p>
        </p:txBody>
      </p:sp>
      <p:cxnSp>
        <p:nvCxnSpPr>
          <p:cNvPr id="246" name="Google Shape;246;p26"/>
          <p:cNvCxnSpPr/>
          <p:nvPr/>
        </p:nvCxnSpPr>
        <p:spPr>
          <a:xfrm rot="10800000">
            <a:off x="5325486" y="1211200"/>
            <a:ext cx="0" cy="3334500"/>
          </a:xfrm>
          <a:prstGeom prst="straightConnector1">
            <a:avLst/>
          </a:prstGeom>
          <a:noFill/>
          <a:ln cap="flat" cmpd="sng" w="19050">
            <a:solidFill>
              <a:srgbClr val="4285F4"/>
            </a:solidFill>
            <a:prstDash val="solid"/>
            <a:round/>
            <a:headEnd len="med" w="med" type="none"/>
            <a:tailEnd len="med" w="med" type="none"/>
          </a:ln>
        </p:spPr>
      </p:cxnSp>
      <p:cxnSp>
        <p:nvCxnSpPr>
          <p:cNvPr id="247" name="Google Shape;247;p26"/>
          <p:cNvCxnSpPr/>
          <p:nvPr/>
        </p:nvCxnSpPr>
        <p:spPr>
          <a:xfrm rot="10800000">
            <a:off x="5333725" y="1211249"/>
            <a:ext cx="0" cy="3334500"/>
          </a:xfrm>
          <a:prstGeom prst="straightConnector1">
            <a:avLst/>
          </a:prstGeom>
          <a:noFill/>
          <a:ln cap="flat" cmpd="sng" w="19050">
            <a:solidFill>
              <a:srgbClr val="4285F4"/>
            </a:solidFill>
            <a:prstDash val="solid"/>
            <a:round/>
            <a:headEnd len="med" w="med" type="none"/>
            <a:tailEnd len="med" w="med" type="none"/>
          </a:ln>
        </p:spPr>
      </p:cxnSp>
      <p:sp>
        <p:nvSpPr>
          <p:cNvPr id="248" name="Google Shape;248;p26"/>
          <p:cNvSpPr txBox="1"/>
          <p:nvPr>
            <p:ph idx="4294967295" type="title"/>
          </p:nvPr>
        </p:nvSpPr>
        <p:spPr>
          <a:xfrm>
            <a:off x="500400" y="482593"/>
            <a:ext cx="492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9AA0A6"/>
                </a:solidFill>
              </a:rPr>
              <a:t>Activity</a:t>
            </a:r>
            <a:r>
              <a:rPr lang="en" sz="900">
                <a:solidFill>
                  <a:srgbClr val="9AA0A6"/>
                </a:solidFill>
              </a:rPr>
              <a:t> 2: SWOT analysis</a:t>
            </a:r>
            <a:endParaRPr sz="900">
              <a:solidFill>
                <a:srgbClr val="9AA0A6"/>
              </a:solidFill>
            </a:endParaRPr>
          </a:p>
        </p:txBody>
      </p:sp>
      <p:sp>
        <p:nvSpPr>
          <p:cNvPr id="249" name="Google Shape;249;p26"/>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700">
                <a:solidFill>
                  <a:srgbClr val="9AA0A6"/>
                </a:solidFill>
                <a:latin typeface="Roboto"/>
                <a:ea typeface="Roboto"/>
                <a:cs typeface="Roboto"/>
                <a:sym typeface="Roboto"/>
              </a:rPr>
              <a:t>‹#›</a:t>
            </a:fld>
            <a:endParaRPr sz="700">
              <a:solidFill>
                <a:srgbClr val="9AA0A6"/>
              </a:solidFill>
              <a:latin typeface="Roboto"/>
              <a:ea typeface="Roboto"/>
              <a:cs typeface="Roboto"/>
              <a:sym typeface="Roboto"/>
            </a:endParaRPr>
          </a:p>
        </p:txBody>
      </p:sp>
      <p:sp>
        <p:nvSpPr>
          <p:cNvPr id="250" name="Google Shape;250;p26"/>
          <p:cNvSpPr txBox="1"/>
          <p:nvPr>
            <p:ph idx="2" type="sldNum"/>
          </p:nvPr>
        </p:nvSpPr>
        <p:spPr>
          <a:xfrm>
            <a:off x="525399" y="4587025"/>
            <a:ext cx="2640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a:t>
            </a:r>
            <a:r>
              <a:rPr lang="en" sz="700">
                <a:solidFill>
                  <a:srgbClr val="9AA0A6"/>
                </a:solidFill>
                <a:latin typeface="Roboto"/>
                <a:ea typeface="Roboto"/>
                <a:cs typeface="Roboto"/>
                <a:sym typeface="Roboto"/>
              </a:rPr>
              <a:t>.</a:t>
            </a:r>
            <a:r>
              <a:rPr lang="en"/>
              <a:t> Develop a solution</a:t>
            </a:r>
            <a:endParaRPr sz="700">
              <a:solidFill>
                <a:srgbClr val="9AA0A6"/>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oogle Science Fai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