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</p:sldIdLst>
  <p:sldSz cy="7543800" cx="98298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Google Sans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GoogleSans-bold.fntdata"/><Relationship Id="rId10" Type="http://schemas.openxmlformats.org/officeDocument/2006/relationships/font" Target="fonts/GoogleSans-regular.fntdata"/><Relationship Id="rId13" Type="http://schemas.openxmlformats.org/officeDocument/2006/relationships/font" Target="fonts/GoogleSans-boldItalic.fntdata"/><Relationship Id="rId12" Type="http://schemas.openxmlformats.org/officeDocument/2006/relationships/font" Target="fonts/GoogleSans-italic.fntdata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95265" y="685800"/>
            <a:ext cx="446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762308b_0_458:notes"/>
          <p:cNvSpPr/>
          <p:nvPr>
            <p:ph idx="2" type="sldImg"/>
          </p:nvPr>
        </p:nvSpPr>
        <p:spPr>
          <a:xfrm>
            <a:off x="1195265" y="685800"/>
            <a:ext cx="446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762308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6444921" y="3520697"/>
            <a:ext cx="147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900 #202124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999019" y="6209940"/>
            <a:ext cx="1278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800 #3C4043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6434259" y="6209940"/>
            <a:ext cx="1278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700 #5F6368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7869473" y="6209940"/>
            <a:ext cx="1278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600 #80868B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890823" y="3520697"/>
            <a:ext cx="147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500 #9AA0A6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61313" y="3520697"/>
            <a:ext cx="1479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Blue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#4285F4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2107215" y="3520697"/>
            <a:ext cx="1479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Red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#EA4335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3553117" y="3520697"/>
            <a:ext cx="1479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Yellow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#FBBC04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999019" y="3520697"/>
            <a:ext cx="1479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Green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#34A853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61313" y="1772980"/>
            <a:ext cx="1305600" cy="17811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07215" y="1772980"/>
            <a:ext cx="1305600" cy="17811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" name="Google Shape;22;p2"/>
          <p:cNvSpPr/>
          <p:nvPr/>
        </p:nvSpPr>
        <p:spPr>
          <a:xfrm>
            <a:off x="3553117" y="1772980"/>
            <a:ext cx="1305600" cy="17811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" name="Google Shape;23;p2"/>
          <p:cNvSpPr/>
          <p:nvPr/>
        </p:nvSpPr>
        <p:spPr>
          <a:xfrm>
            <a:off x="4999019" y="1772980"/>
            <a:ext cx="1305600" cy="17811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" name="Google Shape;24;p2"/>
          <p:cNvSpPr/>
          <p:nvPr/>
        </p:nvSpPr>
        <p:spPr>
          <a:xfrm>
            <a:off x="6444921" y="1772980"/>
            <a:ext cx="1305600" cy="17811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" name="Google Shape;25;p2"/>
          <p:cNvSpPr/>
          <p:nvPr/>
        </p:nvSpPr>
        <p:spPr>
          <a:xfrm>
            <a:off x="7890823" y="1772980"/>
            <a:ext cx="1305600" cy="17811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6" name="Google Shape;26;p2"/>
          <p:cNvSpPr/>
          <p:nvPr/>
        </p:nvSpPr>
        <p:spPr>
          <a:xfrm>
            <a:off x="4999019" y="4451040"/>
            <a:ext cx="1305600" cy="1781100"/>
          </a:xfrm>
          <a:prstGeom prst="rect">
            <a:avLst/>
          </a:prstGeom>
          <a:solidFill>
            <a:srgbClr val="3C4043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4043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444921" y="4451040"/>
            <a:ext cx="1305600" cy="1781100"/>
          </a:xfrm>
          <a:prstGeom prst="rect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F6368"/>
              </a:solidFill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890823" y="4451040"/>
            <a:ext cx="1305600" cy="1781100"/>
          </a:xfrm>
          <a:prstGeom prst="rect">
            <a:avLst/>
          </a:prstGeom>
          <a:solidFill>
            <a:srgbClr val="80868B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0868B"/>
              </a:solidFill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537930" y="865281"/>
            <a:ext cx="7732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Color Palette</a:t>
            </a:r>
            <a:endParaRPr sz="24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1044873" y="5000820"/>
            <a:ext cx="1966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7826269" y="3949990"/>
            <a:ext cx="1364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80868B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4999019" y="3949990"/>
            <a:ext cx="1364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6444921" y="3949990"/>
            <a:ext cx="1364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044873" y="4406820"/>
            <a:ext cx="1364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+ Photo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537930" y="652703"/>
            <a:ext cx="40503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537930" y="1690297"/>
            <a:ext cx="3927900" cy="5010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98317" y="6839385"/>
            <a:ext cx="589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1000">
                <a:solidFill>
                  <a:srgbClr val="9E9E9E"/>
                </a:solidFill>
              </a:defRPr>
            </a:lvl1pPr>
            <a:lvl2pPr lvl="1" rtl="0">
              <a:buNone/>
              <a:defRPr sz="1000">
                <a:solidFill>
                  <a:srgbClr val="9E9E9E"/>
                </a:solidFill>
              </a:defRPr>
            </a:lvl2pPr>
            <a:lvl3pPr lvl="2" rtl="0">
              <a:buNone/>
              <a:defRPr sz="1000">
                <a:solidFill>
                  <a:srgbClr val="9E9E9E"/>
                </a:solidFill>
              </a:defRPr>
            </a:lvl3pPr>
            <a:lvl4pPr lvl="3" rtl="0">
              <a:buNone/>
              <a:defRPr sz="1000">
                <a:solidFill>
                  <a:srgbClr val="9E9E9E"/>
                </a:solidFill>
              </a:defRPr>
            </a:lvl4pPr>
            <a:lvl5pPr lvl="4" rtl="0">
              <a:buNone/>
              <a:defRPr sz="1000">
                <a:solidFill>
                  <a:srgbClr val="9E9E9E"/>
                </a:solidFill>
              </a:defRPr>
            </a:lvl5pPr>
            <a:lvl6pPr lvl="5" rtl="0">
              <a:buNone/>
              <a:defRPr sz="1000">
                <a:solidFill>
                  <a:srgbClr val="9E9E9E"/>
                </a:solidFill>
              </a:defRPr>
            </a:lvl6pPr>
            <a:lvl7pPr lvl="6" rtl="0">
              <a:buNone/>
              <a:defRPr sz="1000">
                <a:solidFill>
                  <a:srgbClr val="9E9E9E"/>
                </a:solidFill>
              </a:defRPr>
            </a:lvl7pPr>
            <a:lvl8pPr lvl="7" rtl="0">
              <a:buNone/>
              <a:defRPr sz="1000">
                <a:solidFill>
                  <a:srgbClr val="9E9E9E"/>
                </a:solidFill>
              </a:defRPr>
            </a:lvl8pPr>
            <a:lvl9pPr lvl="8" rtl="0">
              <a:buNone/>
              <a:defRPr sz="10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+ Photo 1">
  <p:cSld name="TITLE_AND_BOD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537930" y="652703"/>
            <a:ext cx="40503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537930" y="1690297"/>
            <a:ext cx="3927900" cy="5010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98317" y="6839385"/>
            <a:ext cx="589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1000">
                <a:solidFill>
                  <a:srgbClr val="9E9E9E"/>
                </a:solidFill>
              </a:defRPr>
            </a:lvl1pPr>
            <a:lvl2pPr lvl="1" rtl="0">
              <a:buNone/>
              <a:defRPr sz="1000">
                <a:solidFill>
                  <a:srgbClr val="9E9E9E"/>
                </a:solidFill>
              </a:defRPr>
            </a:lvl2pPr>
            <a:lvl3pPr lvl="2" rtl="0">
              <a:buNone/>
              <a:defRPr sz="1000">
                <a:solidFill>
                  <a:srgbClr val="9E9E9E"/>
                </a:solidFill>
              </a:defRPr>
            </a:lvl3pPr>
            <a:lvl4pPr lvl="3" rtl="0">
              <a:buNone/>
              <a:defRPr sz="1000">
                <a:solidFill>
                  <a:srgbClr val="9E9E9E"/>
                </a:solidFill>
              </a:defRPr>
            </a:lvl4pPr>
            <a:lvl5pPr lvl="4" rtl="0">
              <a:buNone/>
              <a:defRPr sz="1000">
                <a:solidFill>
                  <a:srgbClr val="9E9E9E"/>
                </a:solidFill>
              </a:defRPr>
            </a:lvl5pPr>
            <a:lvl6pPr lvl="5" rtl="0">
              <a:buNone/>
              <a:defRPr sz="1000">
                <a:solidFill>
                  <a:srgbClr val="9E9E9E"/>
                </a:solidFill>
              </a:defRPr>
            </a:lvl6pPr>
            <a:lvl7pPr lvl="6" rtl="0">
              <a:buNone/>
              <a:defRPr sz="1000">
                <a:solidFill>
                  <a:srgbClr val="9E9E9E"/>
                </a:solidFill>
              </a:defRPr>
            </a:lvl7pPr>
            <a:lvl8pPr lvl="7" rtl="0">
              <a:buNone/>
              <a:defRPr sz="1000">
                <a:solidFill>
                  <a:srgbClr val="9E9E9E"/>
                </a:solidFill>
              </a:defRPr>
            </a:lvl8pPr>
            <a:lvl9pPr lvl="8" rtl="0">
              <a:buNone/>
              <a:defRPr sz="10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919764" y="0"/>
            <a:ext cx="4910100" cy="7543800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2 + Body2">
  <p:cSld name="TITLE_AND_BODY_1_1">
    <p:bg>
      <p:bgPr>
        <a:solidFill>
          <a:srgbClr val="4285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50268" y="641887"/>
            <a:ext cx="8517900" cy="53451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title"/>
          </p:nvPr>
        </p:nvSpPr>
        <p:spPr>
          <a:xfrm>
            <a:off x="650268" y="5627197"/>
            <a:ext cx="8517900" cy="12123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3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3 + Body2">
  <p:cSld name="TITLE_AND_BODY_1_1_2">
    <p:bg>
      <p:bgPr>
        <a:solidFill>
          <a:srgbClr val="4285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316687" y="641887"/>
            <a:ext cx="7197300" cy="53451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2" type="title"/>
          </p:nvPr>
        </p:nvSpPr>
        <p:spPr>
          <a:xfrm>
            <a:off x="650268" y="5627197"/>
            <a:ext cx="8517900" cy="12123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3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TITLE_AND_BODY_1_1_1">
    <p:bg>
      <p:bgPr>
        <a:solidFill>
          <a:srgbClr val="292D3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37930" y="3066287"/>
            <a:ext cx="64173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537930" y="3834820"/>
            <a:ext cx="52959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3" type="title"/>
          </p:nvPr>
        </p:nvSpPr>
        <p:spPr>
          <a:xfrm>
            <a:off x="537930" y="707804"/>
            <a:ext cx="52959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4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 player">
  <p:cSld name="TITLE_AND_BODY_1_1_1_1">
    <p:bg>
      <p:bgPr>
        <a:solidFill>
          <a:srgbClr val="20212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[TOC] Headline1 + Two Body1 + Page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541128" y="2352115"/>
            <a:ext cx="43056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412821" y="2352115"/>
            <a:ext cx="23748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r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9" name="Google Shape;109;p17"/>
          <p:cNvSpPr txBox="1"/>
          <p:nvPr>
            <p:ph idx="3" type="body"/>
          </p:nvPr>
        </p:nvSpPr>
        <p:spPr>
          <a:xfrm>
            <a:off x="6841972" y="2352115"/>
            <a:ext cx="11355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r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537930" y="142369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5 Columns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37930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2333697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4129464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5925231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body"/>
          </p:nvPr>
        </p:nvSpPr>
        <p:spPr>
          <a:xfrm>
            <a:off x="7720998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537930" y="142369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 + 5 Columns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37930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2333697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2" name="Google Shape;122;p19"/>
          <p:cNvSpPr txBox="1"/>
          <p:nvPr>
            <p:ph idx="3" type="body"/>
          </p:nvPr>
        </p:nvSpPr>
        <p:spPr>
          <a:xfrm>
            <a:off x="4129465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3" name="Google Shape;123;p19"/>
          <p:cNvSpPr txBox="1"/>
          <p:nvPr>
            <p:ph idx="4" type="body"/>
          </p:nvPr>
        </p:nvSpPr>
        <p:spPr>
          <a:xfrm>
            <a:off x="5925232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4" name="Google Shape;124;p19"/>
          <p:cNvSpPr txBox="1"/>
          <p:nvPr>
            <p:ph idx="5" type="body"/>
          </p:nvPr>
        </p:nvSpPr>
        <p:spPr>
          <a:xfrm>
            <a:off x="7720999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5" name="Google Shape;125;p19"/>
          <p:cNvSpPr txBox="1"/>
          <p:nvPr>
            <p:ph idx="6" type="subTitle"/>
          </p:nvPr>
        </p:nvSpPr>
        <p:spPr>
          <a:xfrm>
            <a:off x="537930" y="1380903"/>
            <a:ext cx="71829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537930" y="69934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 + Body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537930" y="2678390"/>
            <a:ext cx="7311300" cy="753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0" name="Google Shape;130;p20"/>
          <p:cNvSpPr txBox="1"/>
          <p:nvPr>
            <p:ph idx="2" type="subTitle"/>
          </p:nvPr>
        </p:nvSpPr>
        <p:spPr>
          <a:xfrm>
            <a:off x="537930" y="1380903"/>
            <a:ext cx="71829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537930" y="69934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pography">
  <p:cSld name="TITLE_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/>
        </p:nvSpPr>
        <p:spPr>
          <a:xfrm>
            <a:off x="537930" y="865281"/>
            <a:ext cx="7732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Typography</a:t>
            </a:r>
            <a:endParaRPr sz="24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5207356" y="3709572"/>
            <a:ext cx="3017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1: Primary</a:t>
            </a:r>
            <a:endParaRPr sz="24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584451" y="3543412"/>
            <a:ext cx="4004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2</a:t>
            </a:r>
            <a:endParaRPr sz="36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584451" y="4217437"/>
            <a:ext cx="2725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30 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single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84451" y="4914653"/>
            <a:ext cx="2638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3: Primary</a:t>
            </a:r>
            <a:endParaRPr sz="24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584451" y="6196337"/>
            <a:ext cx="2638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4: Dense content</a:t>
            </a:r>
            <a:endParaRPr sz="19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5207356" y="5013837"/>
            <a:ext cx="3098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2: Dense content</a:t>
            </a:r>
            <a:endParaRPr sz="19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5207354" y="6389937"/>
            <a:ext cx="1966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Body 3: Footer</a:t>
            </a:r>
            <a:endParaRPr sz="9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584451" y="5439243"/>
            <a:ext cx="3017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20 pt 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84451" y="6677953"/>
            <a:ext cx="267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15pt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5207354" y="4217437"/>
            <a:ext cx="2725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20 pt 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5207354" y="5439243"/>
            <a:ext cx="2272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15 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5207354" y="6677970"/>
            <a:ext cx="1479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Roboto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Normal 7 pt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584451" y="1840300"/>
            <a:ext cx="4004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1</a:t>
            </a:r>
            <a:endParaRPr sz="6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584451" y="2940557"/>
            <a:ext cx="2725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52 pt  / single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TITLE_ONLY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37930" y="1784310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3582947" y="1784310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6" name="Google Shape;136;p21"/>
          <p:cNvSpPr txBox="1"/>
          <p:nvPr>
            <p:ph idx="3" type="body"/>
          </p:nvPr>
        </p:nvSpPr>
        <p:spPr>
          <a:xfrm>
            <a:off x="6627965" y="1784310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7" name="Google Shape;137;p21"/>
          <p:cNvSpPr txBox="1"/>
          <p:nvPr>
            <p:ph idx="4" type="body"/>
          </p:nvPr>
        </p:nvSpPr>
        <p:spPr>
          <a:xfrm>
            <a:off x="537930" y="4417783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8" name="Google Shape;138;p21"/>
          <p:cNvSpPr txBox="1"/>
          <p:nvPr>
            <p:ph idx="5" type="body"/>
          </p:nvPr>
        </p:nvSpPr>
        <p:spPr>
          <a:xfrm>
            <a:off x="3582947" y="4417783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9" name="Google Shape;139;p21"/>
          <p:cNvSpPr txBox="1"/>
          <p:nvPr>
            <p:ph idx="6" type="body"/>
          </p:nvPr>
        </p:nvSpPr>
        <p:spPr>
          <a:xfrm>
            <a:off x="6627965" y="4417783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40" name="Google Shape;140;p21"/>
          <p:cNvSpPr txBox="1"/>
          <p:nvPr>
            <p:ph idx="7" type="subTitle"/>
          </p:nvPr>
        </p:nvSpPr>
        <p:spPr>
          <a:xfrm>
            <a:off x="537930" y="710343"/>
            <a:ext cx="26640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8" type="subTitle"/>
          </p:nvPr>
        </p:nvSpPr>
        <p:spPr>
          <a:xfrm>
            <a:off x="3582814" y="710343"/>
            <a:ext cx="26640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9" type="subTitle"/>
          </p:nvPr>
        </p:nvSpPr>
        <p:spPr>
          <a:xfrm>
            <a:off x="6627698" y="710343"/>
            <a:ext cx="26640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x8 grid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0" y="-7314"/>
            <a:ext cx="9829800" cy="7627406"/>
            <a:chOff x="0" y="-4987"/>
            <a:chExt cx="9144000" cy="5200386"/>
          </a:xfrm>
        </p:grpSpPr>
        <p:cxnSp>
          <p:nvCxnSpPr>
            <p:cNvPr id="147" name="Google Shape;147;p23"/>
            <p:cNvCxnSpPr/>
            <p:nvPr/>
          </p:nvCxnSpPr>
          <p:spPr>
            <a:xfrm>
              <a:off x="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3"/>
            <p:cNvCxnSpPr/>
            <p:nvPr/>
          </p:nvCxnSpPr>
          <p:spPr>
            <a:xfrm>
              <a:off x="609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3"/>
            <p:cNvCxnSpPr/>
            <p:nvPr/>
          </p:nvCxnSpPr>
          <p:spPr>
            <a:xfrm>
              <a:off x="1219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3"/>
            <p:cNvCxnSpPr/>
            <p:nvPr/>
          </p:nvCxnSpPr>
          <p:spPr>
            <a:xfrm>
              <a:off x="1828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3"/>
            <p:cNvCxnSpPr/>
            <p:nvPr/>
          </p:nvCxnSpPr>
          <p:spPr>
            <a:xfrm>
              <a:off x="2438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3"/>
            <p:cNvCxnSpPr/>
            <p:nvPr/>
          </p:nvCxnSpPr>
          <p:spPr>
            <a:xfrm>
              <a:off x="3048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3"/>
            <p:cNvCxnSpPr/>
            <p:nvPr/>
          </p:nvCxnSpPr>
          <p:spPr>
            <a:xfrm>
              <a:off x="3657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3"/>
            <p:cNvCxnSpPr/>
            <p:nvPr/>
          </p:nvCxnSpPr>
          <p:spPr>
            <a:xfrm>
              <a:off x="4267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3"/>
            <p:cNvCxnSpPr/>
            <p:nvPr/>
          </p:nvCxnSpPr>
          <p:spPr>
            <a:xfrm>
              <a:off x="9144000" y="13799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3"/>
            <p:cNvCxnSpPr/>
            <p:nvPr/>
          </p:nvCxnSpPr>
          <p:spPr>
            <a:xfrm>
              <a:off x="4876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3"/>
            <p:cNvCxnSpPr/>
            <p:nvPr/>
          </p:nvCxnSpPr>
          <p:spPr>
            <a:xfrm>
              <a:off x="5486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3"/>
            <p:cNvCxnSpPr/>
            <p:nvPr/>
          </p:nvCxnSpPr>
          <p:spPr>
            <a:xfrm>
              <a:off x="6096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6705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3"/>
            <p:cNvCxnSpPr/>
            <p:nvPr/>
          </p:nvCxnSpPr>
          <p:spPr>
            <a:xfrm>
              <a:off x="7315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3"/>
            <p:cNvCxnSpPr/>
            <p:nvPr/>
          </p:nvCxnSpPr>
          <p:spPr>
            <a:xfrm>
              <a:off x="7924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3"/>
            <p:cNvCxnSpPr/>
            <p:nvPr/>
          </p:nvCxnSpPr>
          <p:spPr>
            <a:xfrm>
              <a:off x="8534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3"/>
            <p:cNvCxnSpPr/>
            <p:nvPr/>
          </p:nvCxnSpPr>
          <p:spPr>
            <a:xfrm>
              <a:off x="4572000" y="-4576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3"/>
            <p:cNvCxnSpPr/>
            <p:nvPr/>
          </p:nvCxnSpPr>
          <p:spPr>
            <a:xfrm>
              <a:off x="4572000" y="-3967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3"/>
            <p:cNvCxnSpPr/>
            <p:nvPr/>
          </p:nvCxnSpPr>
          <p:spPr>
            <a:xfrm>
              <a:off x="4572000" y="-3357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3"/>
            <p:cNvCxnSpPr/>
            <p:nvPr/>
          </p:nvCxnSpPr>
          <p:spPr>
            <a:xfrm>
              <a:off x="4572000" y="-27481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3"/>
            <p:cNvCxnSpPr/>
            <p:nvPr/>
          </p:nvCxnSpPr>
          <p:spPr>
            <a:xfrm>
              <a:off x="4572000" y="-2138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3"/>
            <p:cNvCxnSpPr/>
            <p:nvPr/>
          </p:nvCxnSpPr>
          <p:spPr>
            <a:xfrm>
              <a:off x="4572000" y="-1528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3"/>
            <p:cNvCxnSpPr/>
            <p:nvPr/>
          </p:nvCxnSpPr>
          <p:spPr>
            <a:xfrm>
              <a:off x="4572000" y="-919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3"/>
            <p:cNvCxnSpPr/>
            <p:nvPr/>
          </p:nvCxnSpPr>
          <p:spPr>
            <a:xfrm>
              <a:off x="4572000" y="-309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3"/>
            <p:cNvCxnSpPr/>
            <p:nvPr/>
          </p:nvCxnSpPr>
          <p:spPr>
            <a:xfrm>
              <a:off x="4572000" y="299813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335086" y="1092043"/>
            <a:ext cx="9159600" cy="3010500"/>
          </a:xfrm>
          <a:prstGeom prst="rect">
            <a:avLst/>
          </a:prstGeom>
        </p:spPr>
        <p:txBody>
          <a:bodyPr anchorCtr="0" anchor="b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335078" y="4156717"/>
            <a:ext cx="9159600" cy="1162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9107892" y="6839385"/>
            <a:ext cx="589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 / White">
  <p:cSld name="BIG_NUMBER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916011" y="6210196"/>
            <a:ext cx="4273200" cy="372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B7B7B7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107990" y="361054"/>
            <a:ext cx="5898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>
            <a:noAutofit/>
          </a:bodyPr>
          <a:lstStyle>
            <a:lvl1pPr lvl="0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888812" y="3236859"/>
            <a:ext cx="7376700" cy="939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2" type="subTitle"/>
          </p:nvPr>
        </p:nvSpPr>
        <p:spPr>
          <a:xfrm>
            <a:off x="916010" y="2989228"/>
            <a:ext cx="7376700" cy="454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4545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subTitle"/>
          </p:nvPr>
        </p:nvSpPr>
        <p:spPr>
          <a:xfrm>
            <a:off x="908053" y="6051356"/>
            <a:ext cx="4273200" cy="273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545454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1">
  <p:cSld name="TITLE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ctrTitle"/>
          </p:nvPr>
        </p:nvSpPr>
        <p:spPr>
          <a:xfrm>
            <a:off x="2612386" y="3912773"/>
            <a:ext cx="8051400" cy="3010500"/>
          </a:xfrm>
          <a:prstGeom prst="rect">
            <a:avLst/>
          </a:prstGeom>
        </p:spPr>
        <p:txBody>
          <a:bodyPr anchorCtr="0" anchor="b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84" name="Google Shape;184;p26"/>
          <p:cNvSpPr txBox="1"/>
          <p:nvPr>
            <p:ph idx="2" type="ctrTitle"/>
          </p:nvPr>
        </p:nvSpPr>
        <p:spPr>
          <a:xfrm>
            <a:off x="528308" y="854737"/>
            <a:ext cx="3627900" cy="702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 title + body">
  <p:cSld name="TITLE_ONLY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2033517" y="3389687"/>
            <a:ext cx="58341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2" type="title"/>
          </p:nvPr>
        </p:nvSpPr>
        <p:spPr>
          <a:xfrm>
            <a:off x="1975447" y="5343800"/>
            <a:ext cx="5892600" cy="9273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>
            <p:ph idx="3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7">
  <p:cSld name="TITLE_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35086" y="1092043"/>
            <a:ext cx="9159600" cy="3010500"/>
          </a:xfrm>
          <a:prstGeom prst="rect">
            <a:avLst/>
          </a:prstGeom>
        </p:spPr>
        <p:txBody>
          <a:bodyPr anchorCtr="0" anchor="b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335078" y="4156717"/>
            <a:ext cx="9159600" cy="1162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9107892" y="6839385"/>
            <a:ext cx="589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TITLE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4467" y="2052343"/>
            <a:ext cx="6178312" cy="234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TITLE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65" y="448837"/>
            <a:ext cx="1881516" cy="714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ctrTitle"/>
          </p:nvPr>
        </p:nvSpPr>
        <p:spPr>
          <a:xfrm>
            <a:off x="1307254" y="3920697"/>
            <a:ext cx="7215300" cy="3010500"/>
          </a:xfrm>
          <a:prstGeom prst="rect">
            <a:avLst/>
          </a:prstGeom>
        </p:spPr>
        <p:txBody>
          <a:bodyPr anchorCtr="0" anchor="b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Branded Typeface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658384" y="3154580"/>
            <a:ext cx="8514000" cy="1234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1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537930" y="142369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537930" y="2344525"/>
            <a:ext cx="7321500" cy="4066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0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2">
  <p:cSld name="TITLE_AND_BODY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537930" y="142369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537930" y="2358661"/>
            <a:ext cx="3927900" cy="4066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3 - Two Column">
  <p:cSld name="TITLE_AND_BODY_2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537930" y="1423693"/>
            <a:ext cx="4090500" cy="4461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74" name="Google Shape;74;p9"/>
          <p:cNvSpPr txBox="1"/>
          <p:nvPr>
            <p:ph idx="3" type="title"/>
          </p:nvPr>
        </p:nvSpPr>
        <p:spPr>
          <a:xfrm>
            <a:off x="5085714" y="1423693"/>
            <a:ext cx="4090500" cy="4461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4 - Two Columns">
  <p:cSld name="TITLE_AND_BODY_2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37930" y="1423693"/>
            <a:ext cx="4090500" cy="44619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0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79" name="Google Shape;79;p10"/>
          <p:cNvSpPr txBox="1"/>
          <p:nvPr>
            <p:ph idx="3" type="title"/>
          </p:nvPr>
        </p:nvSpPr>
        <p:spPr>
          <a:xfrm>
            <a:off x="5142258" y="1423693"/>
            <a:ext cx="4090500" cy="44619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541128" y="640347"/>
            <a:ext cx="89535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900"/>
              <a:buFont typeface="Google Sans"/>
              <a:buNone/>
              <a:defRPr sz="29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541128" y="1690297"/>
            <a:ext cx="8953500" cy="5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/>
          <a:lstStyle>
            <a:lvl1pPr indent="-3619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AA0A6"/>
              </a:buClr>
              <a:buSzPts val="2100"/>
              <a:buFont typeface="Google Sans"/>
              <a:buChar char="●"/>
              <a:defRPr sz="2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65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65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65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●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65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65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65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●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65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65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542367" y="434040"/>
            <a:ext cx="8826900" cy="7023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Starbursting</a:t>
            </a:r>
            <a:endParaRPr sz="1800"/>
          </a:p>
        </p:txBody>
      </p:sp>
      <p:sp>
        <p:nvSpPr>
          <p:cNvPr id="199" name="Google Shape;199;p29"/>
          <p:cNvSpPr txBox="1"/>
          <p:nvPr/>
        </p:nvSpPr>
        <p:spPr>
          <a:xfrm>
            <a:off x="592752" y="2642806"/>
            <a:ext cx="333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Who…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592752" y="4680981"/>
            <a:ext cx="333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Why... </a:t>
            </a:r>
            <a:b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6967227" y="2642805"/>
            <a:ext cx="249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What…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6967227" y="4680980"/>
            <a:ext cx="270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Where…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3181927" y="2314355"/>
            <a:ext cx="3547800" cy="3372300"/>
          </a:xfrm>
          <a:prstGeom prst="star5">
            <a:avLst>
              <a:gd fmla="val 19372" name="adj"/>
              <a:gd fmla="val 105146" name="hf"/>
              <a:gd fmla="val 110557" name="vf"/>
            </a:avLst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B40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695427" y="1559205"/>
            <a:ext cx="188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How…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565257" y="6899055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3. Develop a solution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6629281" y="6899055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Activity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590400" y="876000"/>
            <a:ext cx="3331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Write your headline in the star and use this as a prompt to answer the questions at each point.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300" y="6728049"/>
            <a:ext cx="1495725" cy="41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Science Fa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