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</p:sldIdLst>
  <p:sldSz cy="9829800" cx="75438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oogle Sans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GoogleSans-bold.fntdata"/><Relationship Id="rId10" Type="http://schemas.openxmlformats.org/officeDocument/2006/relationships/font" Target="fonts/GoogleSans-regular.fntdata"/><Relationship Id="rId13" Type="http://schemas.openxmlformats.org/officeDocument/2006/relationships/font" Target="fonts/GoogleSans-boldItalic.fntdata"/><Relationship Id="rId12" Type="http://schemas.openxmlformats.org/officeDocument/2006/relationships/font" Target="fonts/GoogleSans-italic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13545" y="685800"/>
            <a:ext cx="263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6b4e63f_0_125:notes"/>
          <p:cNvSpPr/>
          <p:nvPr>
            <p:ph idx="2" type="sldImg"/>
          </p:nvPr>
        </p:nvSpPr>
        <p:spPr>
          <a:xfrm>
            <a:off x="2113545" y="685800"/>
            <a:ext cx="263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6b4e6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946102" y="4587574"/>
            <a:ext cx="1135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3836456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937920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6039363" y="8091740"/>
            <a:ext cx="980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6055748" y="4587574"/>
            <a:ext cx="11355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07519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617165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2726811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3836456" y="4587574"/>
            <a:ext cx="1135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07519" y="2310247"/>
            <a:ext cx="1002000" cy="2320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7165" y="2310247"/>
            <a:ext cx="1002000" cy="2320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" name="Google Shape;22;p2"/>
          <p:cNvSpPr/>
          <p:nvPr/>
        </p:nvSpPr>
        <p:spPr>
          <a:xfrm>
            <a:off x="2726811" y="2310247"/>
            <a:ext cx="1002000" cy="2320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" name="Google Shape;23;p2"/>
          <p:cNvSpPr/>
          <p:nvPr/>
        </p:nvSpPr>
        <p:spPr>
          <a:xfrm>
            <a:off x="3836456" y="2310247"/>
            <a:ext cx="1002000" cy="2320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" name="Google Shape;24;p2"/>
          <p:cNvSpPr/>
          <p:nvPr/>
        </p:nvSpPr>
        <p:spPr>
          <a:xfrm>
            <a:off x="4946102" y="2310247"/>
            <a:ext cx="1002000" cy="23208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" name="Google Shape;25;p2"/>
          <p:cNvSpPr/>
          <p:nvPr/>
        </p:nvSpPr>
        <p:spPr>
          <a:xfrm>
            <a:off x="6055748" y="2310247"/>
            <a:ext cx="1002000" cy="23208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" name="Google Shape;26;p2"/>
          <p:cNvSpPr/>
          <p:nvPr/>
        </p:nvSpPr>
        <p:spPr>
          <a:xfrm>
            <a:off x="3836456" y="5799840"/>
            <a:ext cx="1002000" cy="23208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4946102" y="5799840"/>
            <a:ext cx="1002000" cy="23208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6055748" y="5799840"/>
            <a:ext cx="1002000" cy="23208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412830" y="1127487"/>
            <a:ext cx="5934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5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801879" y="6516220"/>
            <a:ext cx="1509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6006206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80868B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836456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4946102" y="5146957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801879" y="5742220"/>
            <a:ext cx="1047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412830" y="850492"/>
            <a:ext cx="31083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12830" y="2202508"/>
            <a:ext cx="3014400" cy="6529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675453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 1">
  <p:cSld name="TITLE_AND_BOD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412830" y="850492"/>
            <a:ext cx="31083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412830" y="2202508"/>
            <a:ext cx="3014400" cy="6529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675453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3775633" y="0"/>
            <a:ext cx="3768300" cy="98298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99043" y="836398"/>
            <a:ext cx="6537000" cy="696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title"/>
          </p:nvPr>
        </p:nvSpPr>
        <p:spPr>
          <a:xfrm>
            <a:off x="499043" y="7332408"/>
            <a:ext cx="6537000" cy="1579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+ Body2">
  <p:cSld name="TITLE_AND_BODY_1_1_2">
    <p:bg>
      <p:bgPr>
        <a:solidFill>
          <a:srgbClr val="4285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010481" y="836398"/>
            <a:ext cx="5523600" cy="696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title"/>
          </p:nvPr>
        </p:nvSpPr>
        <p:spPr>
          <a:xfrm>
            <a:off x="499043" y="7332408"/>
            <a:ext cx="6537000" cy="15795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12830" y="3995464"/>
            <a:ext cx="49248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700"/>
              <a:buNone/>
              <a:defRPr sz="37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412830" y="4996887"/>
            <a:ext cx="40644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3" type="title"/>
          </p:nvPr>
        </p:nvSpPr>
        <p:spPr>
          <a:xfrm>
            <a:off x="412830" y="922289"/>
            <a:ext cx="40644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player">
  <p:cSld name="TITLE_AND_BODY_1_1_1_1">
    <p:bg>
      <p:bgPr>
        <a:solidFill>
          <a:srgbClr val="20212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15284" y="3064877"/>
            <a:ext cx="33042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386584" y="3064877"/>
            <a:ext cx="18225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5250816" y="3064877"/>
            <a:ext cx="8715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5 Columns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12830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1790977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3169124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4547271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body"/>
          </p:nvPr>
        </p:nvSpPr>
        <p:spPr>
          <a:xfrm>
            <a:off x="5925417" y="4632438"/>
            <a:ext cx="1205700" cy="5197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5 Columns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12830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1790977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3169124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4547271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5925418" y="3490023"/>
            <a:ext cx="1205700" cy="6339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5" name="Google Shape;125;p19"/>
          <p:cNvSpPr txBox="1"/>
          <p:nvPr>
            <p:ph idx="6" type="subTitle"/>
          </p:nvPr>
        </p:nvSpPr>
        <p:spPr>
          <a:xfrm>
            <a:off x="412830" y="1799359"/>
            <a:ext cx="5512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12830" y="91126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Body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12830" y="3490023"/>
            <a:ext cx="5610900" cy="982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412830" y="1799359"/>
            <a:ext cx="5512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412830" y="91126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/>
        </p:nvSpPr>
        <p:spPr>
          <a:xfrm>
            <a:off x="412830" y="1127487"/>
            <a:ext cx="5934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5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996343" y="4833684"/>
            <a:ext cx="23157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8532" y="4617173"/>
            <a:ext cx="30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7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448532" y="5495448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448532" y="6403942"/>
            <a:ext cx="2025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48532" y="8074014"/>
            <a:ext cx="20250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9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3996343" y="6533181"/>
            <a:ext cx="23775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9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3996341" y="8326281"/>
            <a:ext cx="15090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9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48532" y="7087499"/>
            <a:ext cx="23157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448532" y="8701576"/>
            <a:ext cx="20499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3996341" y="5495448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3996341" y="7087499"/>
            <a:ext cx="1744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3996341" y="8701597"/>
            <a:ext cx="1135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448532" y="2397967"/>
            <a:ext cx="30729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6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48532" y="3831634"/>
            <a:ext cx="20913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2830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2749704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5086577" y="2325010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7" name="Google Shape;137;p21"/>
          <p:cNvSpPr txBox="1"/>
          <p:nvPr>
            <p:ph idx="4" type="body"/>
          </p:nvPr>
        </p:nvSpPr>
        <p:spPr>
          <a:xfrm>
            <a:off x="412830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body"/>
          </p:nvPr>
        </p:nvSpPr>
        <p:spPr>
          <a:xfrm>
            <a:off x="2749704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9" name="Google Shape;139;p21"/>
          <p:cNvSpPr txBox="1"/>
          <p:nvPr>
            <p:ph idx="6" type="body"/>
          </p:nvPr>
        </p:nvSpPr>
        <p:spPr>
          <a:xfrm>
            <a:off x="5086577" y="5756506"/>
            <a:ext cx="2044500" cy="2471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412830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2749601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9" type="subTitle"/>
          </p:nvPr>
        </p:nvSpPr>
        <p:spPr>
          <a:xfrm>
            <a:off x="5086372" y="925599"/>
            <a:ext cx="20445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0" y="-9530"/>
            <a:ext cx="7543800" cy="9938457"/>
            <a:chOff x="0" y="-4987"/>
            <a:chExt cx="9144000" cy="5200386"/>
          </a:xfrm>
        </p:grpSpPr>
        <p:cxnSp>
          <p:nvCxnSpPr>
            <p:cNvPr id="147" name="Google Shape;147;p23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3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3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3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3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3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3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3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3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3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257159" y="1422966"/>
            <a:ext cx="70296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257153" y="5416328"/>
            <a:ext cx="7029600" cy="151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6989778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702985" y="8092073"/>
            <a:ext cx="3279300" cy="486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6222411" y="470464"/>
            <a:ext cx="452700" cy="752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682111" y="4217725"/>
            <a:ext cx="5661300" cy="1224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2" type="subTitle"/>
          </p:nvPr>
        </p:nvSpPr>
        <p:spPr>
          <a:xfrm>
            <a:off x="702985" y="3895055"/>
            <a:ext cx="5661300" cy="592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696878" y="7885101"/>
            <a:ext cx="3279300" cy="355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545454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1">
  <p:cSld name="TITLE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2004854" y="5098462"/>
            <a:ext cx="61788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4" name="Google Shape;184;p26"/>
          <p:cNvSpPr txBox="1"/>
          <p:nvPr>
            <p:ph idx="2" type="ctrTitle"/>
          </p:nvPr>
        </p:nvSpPr>
        <p:spPr>
          <a:xfrm>
            <a:off x="405446" y="1113748"/>
            <a:ext cx="2784300" cy="91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560606" y="4416864"/>
            <a:ext cx="4477200" cy="109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1516041" y="6963133"/>
            <a:ext cx="4522200" cy="1208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3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7">
  <p:cSld name="TITLE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257159" y="1422966"/>
            <a:ext cx="70296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257153" y="5416328"/>
            <a:ext cx="7029600" cy="1514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989778" y="8911925"/>
            <a:ext cx="4527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4824" y="2674266"/>
            <a:ext cx="4774151" cy="181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4952" y="584848"/>
            <a:ext cx="1453900" cy="5521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ctrTitle"/>
          </p:nvPr>
        </p:nvSpPr>
        <p:spPr>
          <a:xfrm>
            <a:off x="1003241" y="5108787"/>
            <a:ext cx="5537100" cy="3922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505271" y="4110513"/>
            <a:ext cx="6534000" cy="1608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12830" y="3054987"/>
            <a:ext cx="5619000" cy="5298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873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87350" lvl="1" marL="9144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 rtl="0">
              <a:spcBef>
                <a:spcPts val="200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 rtl="0">
              <a:spcBef>
                <a:spcPts val="200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 rtl="0">
              <a:spcBef>
                <a:spcPts val="200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 rtl="0">
              <a:spcBef>
                <a:spcPts val="200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 rtl="0">
              <a:spcBef>
                <a:spcPts val="200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 rtl="0">
              <a:spcBef>
                <a:spcPts val="2000"/>
              </a:spcBef>
              <a:spcAft>
                <a:spcPts val="200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412830" y="1855116"/>
            <a:ext cx="6620100" cy="888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12830" y="3073407"/>
            <a:ext cx="3014400" cy="52989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indent="-3492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- Two Column">
  <p:cSld name="TITLE_AND_BODY_2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12830" y="1855116"/>
            <a:ext cx="3139200" cy="581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4" name="Google Shape;74;p9"/>
          <p:cNvSpPr txBox="1"/>
          <p:nvPr>
            <p:ph idx="3" type="title"/>
          </p:nvPr>
        </p:nvSpPr>
        <p:spPr>
          <a:xfrm>
            <a:off x="3902990" y="1855116"/>
            <a:ext cx="3139200" cy="581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4 - Two Columns">
  <p:cSld name="TITLE_AND_BODY_2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412830" y="1855116"/>
            <a:ext cx="3139200" cy="5814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9" name="Google Shape;79;p10"/>
          <p:cNvSpPr txBox="1"/>
          <p:nvPr>
            <p:ph idx="3" type="title"/>
          </p:nvPr>
        </p:nvSpPr>
        <p:spPr>
          <a:xfrm>
            <a:off x="3946384" y="1855116"/>
            <a:ext cx="3139200" cy="5814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625100" y="8766314"/>
            <a:ext cx="480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443581" y="8766314"/>
            <a:ext cx="2178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15284" y="834391"/>
            <a:ext cx="68712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Google Sans"/>
              <a:buNone/>
              <a:defRPr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Google Sans"/>
              <a:buNone/>
              <a:defRPr sz="30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15284" y="2202508"/>
            <a:ext cx="6871200" cy="6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/>
          <a:lstStyle>
            <a:lvl1pPr indent="-3683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2200"/>
              <a:buFont typeface="Google Sans"/>
              <a:buChar char="●"/>
              <a:defRPr sz="22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65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65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65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65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65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65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65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65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00" y="424900"/>
            <a:ext cx="6913224" cy="56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title"/>
          </p:nvPr>
        </p:nvSpPr>
        <p:spPr>
          <a:xfrm>
            <a:off x="402236" y="6147313"/>
            <a:ext cx="4136700" cy="702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Cubing</a:t>
            </a:r>
            <a:endParaRPr sz="1800"/>
          </a:p>
        </p:txBody>
      </p:sp>
      <p:sp>
        <p:nvSpPr>
          <p:cNvPr id="200" name="Google Shape;200;p29"/>
          <p:cNvSpPr txBox="1"/>
          <p:nvPr/>
        </p:nvSpPr>
        <p:spPr>
          <a:xfrm>
            <a:off x="419900" y="9142750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Design the test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38000" y="6591775"/>
            <a:ext cx="65895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Cubing prompts you to consider your topic from six different directions — to cover all sides of a cube. You can then review your answers and look for themes or anomalies. What do they tell you?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Cut out this mini-cube along the solid lines. Fold along the dotted lines. Tape or glue the sides if needed.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Roll the cube and begin the design process depending on the section you land on. </a:t>
            </a:r>
            <a:b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By the end, you should have completed all areas, giving you a robust design brief. 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Your first roll doesn’t mean your last. Look at the answers and think about what you can change. This is called refining. 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Google Sans"/>
              <a:buAutoNum type="arabicPeriod"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Keep working on your brief and see how it evolves until you reach the optimum design. 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823897" y="1201525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Materials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823890" y="2913875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Method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466697" y="2913875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Expertise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109504" y="2913875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Timings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112748" y="4562984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Argue for </a:t>
            </a:r>
            <a:b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&amp; against it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498910" y="9142750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752304" y="2913875"/>
            <a:ext cx="13380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Testing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425" y="8965624"/>
            <a:ext cx="1495725" cy="41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