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C5F4-02EF-4323-A79B-30E5F270C80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B7E-77F2-47A9-97A6-C7A6F340F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8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C5F4-02EF-4323-A79B-30E5F270C80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B7E-77F2-47A9-97A6-C7A6F340F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3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C5F4-02EF-4323-A79B-30E5F270C80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B7E-77F2-47A9-97A6-C7A6F340F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8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C5F4-02EF-4323-A79B-30E5F270C80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B7E-77F2-47A9-97A6-C7A6F340F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19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C5F4-02EF-4323-A79B-30E5F270C80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B7E-77F2-47A9-97A6-C7A6F340F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22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C5F4-02EF-4323-A79B-30E5F270C80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B7E-77F2-47A9-97A6-C7A6F340F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8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C5F4-02EF-4323-A79B-30E5F270C80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B7E-77F2-47A9-97A6-C7A6F340F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7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C5F4-02EF-4323-A79B-30E5F270C80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B7E-77F2-47A9-97A6-C7A6F340F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0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C5F4-02EF-4323-A79B-30E5F270C80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B7E-77F2-47A9-97A6-C7A6F340F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6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C5F4-02EF-4323-A79B-30E5F270C80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B7E-77F2-47A9-97A6-C7A6F340F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5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C5F4-02EF-4323-A79B-30E5F270C80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9B7E-77F2-47A9-97A6-C7A6F340F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C5F4-02EF-4323-A79B-30E5F270C80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59B7E-77F2-47A9-97A6-C7A6F340F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0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42" y="127536"/>
            <a:ext cx="5685183" cy="1325563"/>
          </a:xfrm>
        </p:spPr>
        <p:txBody>
          <a:bodyPr/>
          <a:lstStyle/>
          <a:p>
            <a:r>
              <a:rPr lang="en-GB" dirty="0" smtClean="0"/>
              <a:t>Inference with Mrs Keir</a:t>
            </a:r>
            <a:endParaRPr lang="en-GB" dirty="0"/>
          </a:p>
        </p:txBody>
      </p:sp>
      <p:sp>
        <p:nvSpPr>
          <p:cNvPr id="4" name="Cloud Callout 3"/>
          <p:cNvSpPr/>
          <p:nvPr/>
        </p:nvSpPr>
        <p:spPr>
          <a:xfrm>
            <a:off x="469128" y="2154803"/>
            <a:ext cx="3173373" cy="2385392"/>
          </a:xfrm>
          <a:prstGeom prst="cloudCallout">
            <a:avLst>
              <a:gd name="adj1" fmla="val -44047"/>
              <a:gd name="adj2" fmla="val 79852"/>
            </a:avLst>
          </a:prstGeom>
          <a:solidFill>
            <a:srgbClr val="E7C7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What I know about the world</a:t>
            </a:r>
            <a:endParaRPr lang="en-GB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313583" y="1856629"/>
            <a:ext cx="2488759" cy="314474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What I read in the text</a:t>
            </a:r>
            <a:endParaRPr lang="en-GB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Explosion 2 5"/>
          <p:cNvSpPr/>
          <p:nvPr/>
        </p:nvSpPr>
        <p:spPr>
          <a:xfrm rot="376044">
            <a:off x="7307249" y="826936"/>
            <a:ext cx="5358515" cy="4969564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My inference</a:t>
            </a:r>
            <a:endParaRPr lang="en-GB" sz="36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Plus 6"/>
          <p:cNvSpPr/>
          <p:nvPr/>
        </p:nvSpPr>
        <p:spPr>
          <a:xfrm>
            <a:off x="3174956" y="2721333"/>
            <a:ext cx="1434407" cy="1415332"/>
          </a:xfrm>
          <a:prstGeom prst="mathPlus">
            <a:avLst>
              <a:gd name="adj1" fmla="val 135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6802342" y="2835634"/>
            <a:ext cx="1264257" cy="1186732"/>
          </a:xfrm>
          <a:prstGeom prst="mathEqual">
            <a:avLst>
              <a:gd name="adj1" fmla="val 14810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The Suitcase by Chris Naylor-Ballesteros (Nosy Crow, 2019) | © 2019 by Chris Naylor-Ballesteros | Used by permi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25" y="205850"/>
            <a:ext cx="7247085" cy="66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7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0378" y="635532"/>
            <a:ext cx="6379108" cy="5791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846" y="767358"/>
            <a:ext cx="524256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 smtClean="0"/>
              <a:t>TALK PARTNERS</a:t>
            </a:r>
          </a:p>
          <a:p>
            <a:endParaRPr lang="en-GB" sz="3200" dirty="0"/>
          </a:p>
          <a:p>
            <a:r>
              <a:rPr lang="en-GB" sz="3200" dirty="0" smtClean="0"/>
              <a:t>There are only </a:t>
            </a:r>
            <a:r>
              <a:rPr lang="en-GB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GB" sz="3200" dirty="0" smtClean="0"/>
              <a:t>things in this suitcase.</a:t>
            </a:r>
          </a:p>
          <a:p>
            <a:endParaRPr lang="en-GB" sz="3200" dirty="0" smtClean="0"/>
          </a:p>
          <a:p>
            <a:r>
              <a:rPr lang="en-GB" sz="3200" dirty="0" smtClean="0"/>
              <a:t>What do you think they could be?</a:t>
            </a:r>
          </a:p>
          <a:p>
            <a:endParaRPr lang="en-GB" sz="3200" dirty="0"/>
          </a:p>
          <a:p>
            <a:r>
              <a:rPr lang="en-GB" sz="3200" dirty="0" smtClean="0"/>
              <a:t>Be ready to explain your answer.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1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682" y="2162288"/>
            <a:ext cx="4546397" cy="29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548" b="6837"/>
          <a:stretch/>
        </p:blipFill>
        <p:spPr>
          <a:xfrm>
            <a:off x="1767840" y="85605"/>
            <a:ext cx="8656320" cy="66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887" y="680273"/>
            <a:ext cx="6052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 smtClean="0"/>
              <a:t>TALK PARTNERS</a:t>
            </a:r>
          </a:p>
          <a:p>
            <a:endParaRPr lang="en-GB" sz="3200" dirty="0" smtClean="0"/>
          </a:p>
          <a:p>
            <a:endParaRPr lang="en-GB" sz="3200" dirty="0"/>
          </a:p>
          <a:p>
            <a:r>
              <a:rPr lang="en-GB" sz="3200" dirty="0" smtClean="0"/>
              <a:t>What </a:t>
            </a:r>
            <a:r>
              <a:rPr lang="en-GB" sz="3200" dirty="0"/>
              <a:t>could we </a:t>
            </a:r>
            <a:r>
              <a:rPr lang="en-GB" sz="3200" b="1" u="sng" dirty="0"/>
              <a:t>infer</a:t>
            </a:r>
            <a:r>
              <a:rPr lang="en-GB" sz="3200" dirty="0"/>
              <a:t> about the creature based on these items?</a:t>
            </a:r>
            <a:endParaRPr lang="en-GB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4309383"/>
            <a:ext cx="5847607" cy="222392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245" t="1979" b="6837"/>
          <a:stretch/>
        </p:blipFill>
        <p:spPr>
          <a:xfrm>
            <a:off x="6239494" y="980150"/>
            <a:ext cx="5560619" cy="42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Inference with Mrs Keir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Norfolk County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Year Six</dc:creator>
  <cp:lastModifiedBy>Year Six</cp:lastModifiedBy>
  <cp:revision>10</cp:revision>
  <dcterms:created xsi:type="dcterms:W3CDTF">2022-02-23T10:09:20Z</dcterms:created>
  <dcterms:modified xsi:type="dcterms:W3CDTF">2022-02-23T21:44:03Z</dcterms:modified>
</cp:coreProperties>
</file>