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300" r:id="rId11"/>
    <p:sldId id="296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301" r:id="rId38"/>
    <p:sldId id="302" r:id="rId39"/>
    <p:sldId id="291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647229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-13" dirty="0" smtClean="0"/>
              <a:t/>
            </a:r>
            <a:br>
              <a:rPr lang="en-US" spc="-13" dirty="0" smtClean="0"/>
            </a:br>
            <a:r>
              <a:rPr lang="en-US" spc="7" dirty="0" smtClean="0"/>
              <a:t>MANAGEMENT</a:t>
            </a:r>
            <a:r>
              <a:rPr lang="en-US" spc="-53" dirty="0" smtClean="0"/>
              <a:t> </a:t>
            </a:r>
            <a:br>
              <a:rPr lang="en-US" spc="-53" dirty="0" smtClean="0"/>
            </a:br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69" y="169682"/>
            <a:ext cx="6432859" cy="65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70101"/>
              </p:ext>
            </p:extLst>
          </p:nvPr>
        </p:nvGraphicFramePr>
        <p:xfrm>
          <a:off x="2656115" y="1356968"/>
          <a:ext cx="5984789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Finding the root cause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of the problem.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Reassigning tasks.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Focusing on important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functions first.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Extensibility</a:t>
            </a: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 smtClean="0">
                <a:latin typeface="Calibri"/>
                <a:cs typeface="Calibri"/>
              </a:rPr>
              <a:t>Performance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54" y="297179"/>
            <a:ext cx="7151260" cy="56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08" y="507845"/>
            <a:ext cx="8166460" cy="58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852611"/>
            <a:ext cx="927644" cy="608554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97" y="3419743"/>
            <a:ext cx="1373361" cy="12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57" y="5333353"/>
            <a:ext cx="1286202" cy="5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00097" y="3852611"/>
            <a:ext cx="2663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Write Unit test</a:t>
            </a:r>
            <a:r>
              <a:rPr lang="en-GB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4221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source ,write unit test,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79490" y="5330263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3" name="Picture 2" descr="Group Brainstorming – động não nhóm">
            <a:extLst>
              <a:ext uri="{FF2B5EF4-FFF2-40B4-BE49-F238E27FC236}">
                <a16:creationId xmlns:a16="http://schemas.microsoft.com/office/drawing/2014/main" id="{8C3B4860-61F0-4630-8FBB-8ACF8F8E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6732" b="2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891</Words>
  <Application>Microsoft Office PowerPoint</Application>
  <PresentationFormat>Widescreen</PresentationFormat>
  <Paragraphs>363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 MANAGEMENT  PLAN</vt:lpstr>
      <vt:lpstr>RISK MANAGEMENT</vt:lpstr>
      <vt:lpstr>PROJECT TOOLS</vt:lpstr>
      <vt:lpstr>3.SOFTWARE REQUIREMENTS  SPECIFICATION</vt:lpstr>
      <vt:lpstr>PowerPoint Presentation</vt:lpstr>
      <vt:lpstr>USER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TEST REPORT</vt:lpstr>
      <vt:lpstr>CUSTOMER’S FEEDBACK</vt:lpstr>
      <vt:lpstr>8.DEMO,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Khánh</dc:creator>
  <cp:lastModifiedBy>kiên max</cp:lastModifiedBy>
  <cp:revision>6</cp:revision>
  <dcterms:created xsi:type="dcterms:W3CDTF">2020-12-29T12:31:08Z</dcterms:created>
  <dcterms:modified xsi:type="dcterms:W3CDTF">2020-12-30T17:53:02Z</dcterms:modified>
</cp:coreProperties>
</file>