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296" r:id="rId11"/>
    <p:sldId id="300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affairs department.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completes functions of assessing the process of project.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68454"/>
              </p:ext>
            </p:extLst>
          </p:nvPr>
        </p:nvGraphicFramePr>
        <p:xfrm>
          <a:off x="3141582" y="1356967"/>
          <a:ext cx="5984789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R1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Data loss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Using GitHub for version control.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</a:rPr>
                        <a:t>- Teaching </a:t>
                      </a:r>
                      <a:r>
                        <a:rPr lang="en-GB" sz="800" dirty="0">
                          <a:effectLst/>
                        </a:rPr>
                        <a:t>members how to use Git and resolving conflicts.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Always have important backups.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Restoring backed up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data from GitHub.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Illness or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absence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team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members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Providing schedules in advance.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For long periods of absence,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members should notify </a:t>
                      </a:r>
                      <a:r>
                        <a:rPr lang="en-GB" sz="800" dirty="0" smtClean="0">
                          <a:effectLst/>
                        </a:rPr>
                        <a:t>he </a:t>
                      </a:r>
                      <a:r>
                        <a:rPr lang="en-GB" sz="800" dirty="0">
                          <a:effectLst/>
                        </a:rPr>
                        <a:t>group in advance.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Assigning the tasks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absent member to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other members.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Working overtime if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necessary.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Misunderstanding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Requirements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Discussing requirements carefully with the customer.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Always ask for clarification if requirements are unclear.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Commenting needs to meet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-Making sure idea’s business logic is carefully analysed.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Changes in requirements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Making sure any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miscommunication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has to be resolved.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Failed to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meet deadline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Planning and developing schedule carefully.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Assigning tasks carefully.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Defining punishment for team members who neglect work.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Finding the root cause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of the problem.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Reassigning tasks.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Focusing on important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functions first.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ỹ thuật sáng tạo nhóm: Quản lý những tình huống thu thập yêu cầu">
            <a:extLst>
              <a:ext uri="{FF2B5EF4-FFF2-40B4-BE49-F238E27FC236}">
                <a16:creationId xmlns:a16="http://schemas.microsoft.com/office/drawing/2014/main" id="{15014BA8-4CDC-4091-8519-B92BF577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921</Words>
  <Application>Microsoft Office PowerPoint</Application>
  <PresentationFormat>Widescreen</PresentationFormat>
  <Paragraphs>371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win</dc:creator>
  <cp:lastModifiedBy>win</cp:lastModifiedBy>
  <cp:revision>24</cp:revision>
  <dcterms:created xsi:type="dcterms:W3CDTF">2020-12-18T12:37:34Z</dcterms:created>
  <dcterms:modified xsi:type="dcterms:W3CDTF">2020-12-29T08:03:00Z</dcterms:modified>
</cp:coreProperties>
</file>